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8"/>
  </p:notesMasterIdLst>
  <p:sldIdLst>
    <p:sldId id="290" r:id="rId2"/>
    <p:sldId id="356" r:id="rId3"/>
    <p:sldId id="376" r:id="rId4"/>
    <p:sldId id="379" r:id="rId5"/>
    <p:sldId id="377" r:id="rId6"/>
    <p:sldId id="378" r:id="rId7"/>
    <p:sldId id="256" r:id="rId8"/>
    <p:sldId id="369" r:id="rId9"/>
    <p:sldId id="353" r:id="rId10"/>
    <p:sldId id="360" r:id="rId11"/>
    <p:sldId id="362" r:id="rId12"/>
    <p:sldId id="364" r:id="rId13"/>
    <p:sldId id="375" r:id="rId14"/>
    <p:sldId id="380" r:id="rId15"/>
    <p:sldId id="425" r:id="rId16"/>
    <p:sldId id="257" r:id="rId17"/>
    <p:sldId id="311" r:id="rId18"/>
    <p:sldId id="365" r:id="rId19"/>
    <p:sldId id="355" r:id="rId20"/>
    <p:sldId id="428" r:id="rId21"/>
    <p:sldId id="366" r:id="rId22"/>
    <p:sldId id="429" r:id="rId23"/>
    <p:sldId id="272" r:id="rId24"/>
    <p:sldId id="260" r:id="rId25"/>
    <p:sldId id="270" r:id="rId26"/>
    <p:sldId id="263" r:id="rId27"/>
    <p:sldId id="381" r:id="rId28"/>
    <p:sldId id="382" r:id="rId29"/>
    <p:sldId id="383" r:id="rId30"/>
    <p:sldId id="427" r:id="rId31"/>
    <p:sldId id="426" r:id="rId32"/>
    <p:sldId id="430" r:id="rId33"/>
    <p:sldId id="325" r:id="rId34"/>
    <p:sldId id="317" r:id="rId35"/>
    <p:sldId id="424" r:id="rId36"/>
    <p:sldId id="367" r:id="rId37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Bookman Old Style" panose="02050604050505020204" pitchFamily="18" charset="0"/>
      <p:regular r:id="rId43"/>
      <p:bold r:id="rId44"/>
      <p:italic r:id="rId45"/>
      <p:boldItalic r:id="rId46"/>
    </p:embeddedFont>
    <p:embeddedFont>
      <p:font typeface="Constantia" panose="02030602050306030303" pitchFamily="18" charset="0"/>
      <p:regular r:id="rId47"/>
      <p:bold r:id="rId48"/>
      <p:italic r:id="rId49"/>
      <p:boldItalic r:id="rId50"/>
    </p:embeddedFont>
    <p:embeddedFont>
      <p:font typeface="Fira Sans Extra Condensed" panose="020B0503050000020004" pitchFamily="34" charset="0"/>
      <p:regular r:id="rId51"/>
      <p:bold r:id="rId52"/>
      <p:italic r:id="rId53"/>
      <p:boldItalic r:id="rId54"/>
    </p:embeddedFont>
    <p:embeddedFont>
      <p:font typeface="Fira Sans Extra Condensed SemiBold" panose="020B0604020202020204" charset="0"/>
      <p:regular r:id="rId55"/>
      <p:bold r:id="rId56"/>
      <p:italic r:id="rId57"/>
      <p:boldItalic r:id="rId58"/>
    </p:embeddedFont>
    <p:embeddedFont>
      <p:font typeface="Montserrat Medium" panose="00000600000000000000" pitchFamily="2" charset="0"/>
      <p:regular r:id="rId59"/>
      <p:italic r:id="rId60"/>
    </p:embeddedFont>
    <p:embeddedFont>
      <p:font typeface="Palatino Linotype" panose="02040502050505030304" pitchFamily="18" charset="0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  <p:embeddedFont>
      <p:font typeface="Tahoma" panose="020B0604030504040204" pitchFamily="34" charset="0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4FB0CC-AD5D-4E1C-9616-1B5E396E1975}">
  <a:tblStyle styleId="{874FB0CC-AD5D-4E1C-9616-1B5E396E19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17" autoAdjust="0"/>
  </p:normalViewPr>
  <p:slideViewPr>
    <p:cSldViewPr snapToGrid="0" showGuides="1">
      <p:cViewPr varScale="1">
        <p:scale>
          <a:sx n="78" d="100"/>
          <a:sy n="78" d="100"/>
        </p:scale>
        <p:origin x="94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6437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000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7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FA14E-B5B5-113E-202A-0925C75FC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1FC2A4-7154-0508-1C50-5303F42FA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935280-FE7C-66D7-2B86-4E836D954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77E79-E4EB-8A8F-C8A4-5EB73B677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74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86DCD-BC6E-3A9D-74DB-B4834A61B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BA0ED-4BD6-F396-59D2-2CC4D52A9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68683-0A5C-C7EB-C6F4-039D7B1C3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91AB-09A9-D17D-6A68-349A5D14A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15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B4CDD-441E-F027-2577-0DC4D4139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6323A-8D58-FD8B-A951-4D0CAA426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CFC055-1C45-8B43-05EB-DEBDB26C9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992B9-4E18-875D-939A-6C29477D1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67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E3E5B-B3D0-40AA-9B4D-CABA0CC3E5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11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 HS </a:t>
            </a:r>
            <a:r>
              <a:rPr lang="en-US" dirty="0" err="1"/>
              <a:t>ghi</a:t>
            </a:r>
            <a:r>
              <a:rPr lang="en-US" dirty="0"/>
              <a:t> ra </a:t>
            </a:r>
            <a:r>
              <a:rPr lang="en-US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rôki</a:t>
            </a:r>
            <a:r>
              <a:rPr lang="en-US" baseline="0" dirty="0"/>
              <a:t>,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5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777550" y="1061700"/>
            <a:ext cx="3909000" cy="25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77550" y="3605400"/>
            <a:ext cx="3909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7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813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bg>
      <p:bgPr>
        <a:solidFill>
          <a:srgbClr val="A7D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631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0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dictionary.cambridge.org/vi/dictionary/english-vietnamese/people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dictionary.cambridge.org/vi/dictionary/english-vietnamese/affect" TargetMode="External"/><Relationship Id="rId5" Type="http://schemas.openxmlformats.org/officeDocument/2006/relationships/hyperlink" Target="https://dictionary.cambridge.org/vi/dictionary/english-vietnamese/power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person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ictionary.cambridge.org/dictionary/english/group" TargetMode="External"/><Relationship Id="rId5" Type="http://schemas.openxmlformats.org/officeDocument/2006/relationships/hyperlink" Target="https://dictionary.cambridge.org/dictionary/english/form" TargetMode="External"/><Relationship Id="rId4" Type="http://schemas.openxmlformats.org/officeDocument/2006/relationships/hyperlink" Target="https://dictionary.cambridge.org/dictionary/english/other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dictionary/english/unfair" TargetMode="External"/><Relationship Id="rId3" Type="http://schemas.openxmlformats.org/officeDocument/2006/relationships/hyperlink" Target="https://dictionary.cambridge.org/dictionary/english/defend" TargetMode="External"/><Relationship Id="rId7" Type="http://schemas.openxmlformats.org/officeDocument/2006/relationships/hyperlink" Target="https://dictionary.cambridge.org/dictionary/english/trea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ictionary.cambridge.org/dictionary/english/organization" TargetMode="External"/><Relationship Id="rId5" Type="http://schemas.openxmlformats.org/officeDocument/2006/relationships/hyperlink" Target="https://dictionary.cambridge.org/dictionary/english/person" TargetMode="External"/><Relationship Id="rId4" Type="http://schemas.openxmlformats.org/officeDocument/2006/relationships/hyperlink" Target="https://dictionary.cambridge.org/dictionary/english/powerful" TargetMode="External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11.xml"/><Relationship Id="rId7" Type="http://schemas.openxmlformats.org/officeDocument/2006/relationships/slide" Target="slide28.xml"/><Relationship Id="rId12" Type="http://schemas.openxmlformats.org/officeDocument/2006/relationships/image" Target="../media/image30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25.xml"/><Relationship Id="rId11" Type="http://schemas.openxmlformats.org/officeDocument/2006/relationships/image" Target="../media/image29.gif"/><Relationship Id="rId5" Type="http://schemas.openxmlformats.org/officeDocument/2006/relationships/slide" Target="slide24.xml"/><Relationship Id="rId10" Type="http://schemas.openxmlformats.org/officeDocument/2006/relationships/slide" Target="slide27.xml"/><Relationship Id="rId4" Type="http://schemas.openxmlformats.org/officeDocument/2006/relationships/image" Target="../media/image28.png"/><Relationship Id="rId9" Type="http://schemas.openxmlformats.org/officeDocument/2006/relationships/slide" Target="slide29.xml"/><Relationship Id="rId1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slide" Target="slide23.xml"/><Relationship Id="rId4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slide" Target="slide23.xml"/><Relationship Id="rId4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slide" Target="slide2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slide" Target="slide23.xml"/><Relationship Id="rId4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Relationship Id="rId9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depression (n)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state of feeling very unhappy and without hope for the future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3106" y="2078821"/>
            <a:ext cx="1968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dɪˈpreʃən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depression">
            <a:hlinkClick r:id="" action="ppaction://media"/>
            <a:extLst>
              <a:ext uri="{FF2B5EF4-FFF2-40B4-BE49-F238E27FC236}">
                <a16:creationId xmlns:a16="http://schemas.microsoft.com/office/drawing/2014/main" id="{4D3AA3CE-C04C-455D-A1AA-43558A9BD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0146" y="2700051"/>
            <a:ext cx="574728" cy="574728"/>
          </a:xfrm>
          <a:prstGeom prst="rect">
            <a:avLst/>
          </a:prstGeom>
        </p:spPr>
      </p:pic>
      <p:grpSp>
        <p:nvGrpSpPr>
          <p:cNvPr id="4" name="Google Shape;144;p17">
            <a:extLst>
              <a:ext uri="{FF2B5EF4-FFF2-40B4-BE49-F238E27FC236}">
                <a16:creationId xmlns:a16="http://schemas.microsoft.com/office/drawing/2014/main" id="{769F7CC8-2921-098C-B9F4-3EDC94F21A54}"/>
              </a:ext>
            </a:extLst>
          </p:cNvPr>
          <p:cNvGrpSpPr/>
          <p:nvPr/>
        </p:nvGrpSpPr>
        <p:grpSpPr>
          <a:xfrm>
            <a:off x="5521346" y="832362"/>
            <a:ext cx="3067944" cy="4064142"/>
            <a:chOff x="457200" y="992850"/>
            <a:chExt cx="2495500" cy="3739221"/>
          </a:xfrm>
        </p:grpSpPr>
        <p:sp>
          <p:nvSpPr>
            <p:cNvPr id="5" name="Google Shape;145;p17">
              <a:extLst>
                <a:ext uri="{FF2B5EF4-FFF2-40B4-BE49-F238E27FC236}">
                  <a16:creationId xmlns:a16="http://schemas.microsoft.com/office/drawing/2014/main" id="{4E9F964D-EBBC-D0E9-3677-70911AAEA100}"/>
                </a:ext>
              </a:extLst>
            </p:cNvPr>
            <p:cNvSpPr/>
            <p:nvPr/>
          </p:nvSpPr>
          <p:spPr>
            <a:xfrm>
              <a:off x="457200" y="4576682"/>
              <a:ext cx="2085420" cy="155389"/>
            </a:xfrm>
            <a:custGeom>
              <a:avLst/>
              <a:gdLst/>
              <a:ahLst/>
              <a:cxnLst/>
              <a:rect l="l" t="t" r="r" b="b"/>
              <a:pathLst>
                <a:path w="43201" h="3219" extrusionOk="0">
                  <a:moveTo>
                    <a:pt x="19389" y="1"/>
                  </a:moveTo>
                  <a:lnTo>
                    <a:pt x="17245" y="25"/>
                  </a:lnTo>
                  <a:lnTo>
                    <a:pt x="15172" y="73"/>
                  </a:lnTo>
                  <a:lnTo>
                    <a:pt x="13184" y="121"/>
                  </a:lnTo>
                  <a:lnTo>
                    <a:pt x="11304" y="193"/>
                  </a:lnTo>
                  <a:lnTo>
                    <a:pt x="9520" y="266"/>
                  </a:lnTo>
                  <a:lnTo>
                    <a:pt x="7858" y="362"/>
                  </a:lnTo>
                  <a:lnTo>
                    <a:pt x="6327" y="471"/>
                  </a:lnTo>
                  <a:lnTo>
                    <a:pt x="4929" y="579"/>
                  </a:lnTo>
                  <a:lnTo>
                    <a:pt x="3688" y="712"/>
                  </a:lnTo>
                  <a:lnTo>
                    <a:pt x="2604" y="844"/>
                  </a:lnTo>
                  <a:lnTo>
                    <a:pt x="2122" y="904"/>
                  </a:lnTo>
                  <a:lnTo>
                    <a:pt x="1700" y="977"/>
                  </a:lnTo>
                  <a:lnTo>
                    <a:pt x="1302" y="1049"/>
                  </a:lnTo>
                  <a:lnTo>
                    <a:pt x="965" y="1133"/>
                  </a:lnTo>
                  <a:lnTo>
                    <a:pt x="676" y="1206"/>
                  </a:lnTo>
                  <a:lnTo>
                    <a:pt x="435" y="1278"/>
                  </a:lnTo>
                  <a:lnTo>
                    <a:pt x="242" y="1362"/>
                  </a:lnTo>
                  <a:lnTo>
                    <a:pt x="109" y="1447"/>
                  </a:lnTo>
                  <a:lnTo>
                    <a:pt x="61" y="1483"/>
                  </a:lnTo>
                  <a:lnTo>
                    <a:pt x="25" y="1519"/>
                  </a:lnTo>
                  <a:lnTo>
                    <a:pt x="1" y="1567"/>
                  </a:lnTo>
                  <a:lnTo>
                    <a:pt x="1" y="1603"/>
                  </a:lnTo>
                  <a:lnTo>
                    <a:pt x="1" y="1652"/>
                  </a:lnTo>
                  <a:lnTo>
                    <a:pt x="25" y="1688"/>
                  </a:lnTo>
                  <a:lnTo>
                    <a:pt x="61" y="1736"/>
                  </a:lnTo>
                  <a:lnTo>
                    <a:pt x="109" y="1772"/>
                  </a:lnTo>
                  <a:lnTo>
                    <a:pt x="242" y="1856"/>
                  </a:lnTo>
                  <a:lnTo>
                    <a:pt x="435" y="1929"/>
                  </a:lnTo>
                  <a:lnTo>
                    <a:pt x="676" y="2013"/>
                  </a:lnTo>
                  <a:lnTo>
                    <a:pt x="965" y="2085"/>
                  </a:lnTo>
                  <a:lnTo>
                    <a:pt x="1302" y="2158"/>
                  </a:lnTo>
                  <a:lnTo>
                    <a:pt x="1700" y="2230"/>
                  </a:lnTo>
                  <a:lnTo>
                    <a:pt x="2122" y="2302"/>
                  </a:lnTo>
                  <a:lnTo>
                    <a:pt x="2604" y="2375"/>
                  </a:lnTo>
                  <a:lnTo>
                    <a:pt x="3688" y="2507"/>
                  </a:lnTo>
                  <a:lnTo>
                    <a:pt x="4929" y="2628"/>
                  </a:lnTo>
                  <a:lnTo>
                    <a:pt x="6327" y="2748"/>
                  </a:lnTo>
                  <a:lnTo>
                    <a:pt x="7858" y="2845"/>
                  </a:lnTo>
                  <a:lnTo>
                    <a:pt x="9520" y="2941"/>
                  </a:lnTo>
                  <a:lnTo>
                    <a:pt x="11304" y="3025"/>
                  </a:lnTo>
                  <a:lnTo>
                    <a:pt x="13184" y="3086"/>
                  </a:lnTo>
                  <a:lnTo>
                    <a:pt x="15172" y="3146"/>
                  </a:lnTo>
                  <a:lnTo>
                    <a:pt x="17245" y="3182"/>
                  </a:lnTo>
                  <a:lnTo>
                    <a:pt x="19389" y="3206"/>
                  </a:lnTo>
                  <a:lnTo>
                    <a:pt x="21595" y="3218"/>
                  </a:lnTo>
                  <a:lnTo>
                    <a:pt x="23800" y="3206"/>
                  </a:lnTo>
                  <a:lnTo>
                    <a:pt x="25945" y="3182"/>
                  </a:lnTo>
                  <a:lnTo>
                    <a:pt x="28017" y="3146"/>
                  </a:lnTo>
                  <a:lnTo>
                    <a:pt x="30006" y="3086"/>
                  </a:lnTo>
                  <a:lnTo>
                    <a:pt x="31885" y="3025"/>
                  </a:lnTo>
                  <a:lnTo>
                    <a:pt x="33669" y="2941"/>
                  </a:lnTo>
                  <a:lnTo>
                    <a:pt x="35332" y="2845"/>
                  </a:lnTo>
                  <a:lnTo>
                    <a:pt x="36874" y="2748"/>
                  </a:lnTo>
                  <a:lnTo>
                    <a:pt x="38260" y="2628"/>
                  </a:lnTo>
                  <a:lnTo>
                    <a:pt x="39501" y="2507"/>
                  </a:lnTo>
                  <a:lnTo>
                    <a:pt x="40585" y="2375"/>
                  </a:lnTo>
                  <a:lnTo>
                    <a:pt x="41067" y="2302"/>
                  </a:lnTo>
                  <a:lnTo>
                    <a:pt x="41501" y="2230"/>
                  </a:lnTo>
                  <a:lnTo>
                    <a:pt x="41887" y="2158"/>
                  </a:lnTo>
                  <a:lnTo>
                    <a:pt x="42224" y="2085"/>
                  </a:lnTo>
                  <a:lnTo>
                    <a:pt x="42513" y="2013"/>
                  </a:lnTo>
                  <a:lnTo>
                    <a:pt x="42754" y="1929"/>
                  </a:lnTo>
                  <a:lnTo>
                    <a:pt x="42947" y="1856"/>
                  </a:lnTo>
                  <a:lnTo>
                    <a:pt x="43080" y="1772"/>
                  </a:lnTo>
                  <a:lnTo>
                    <a:pt x="43128" y="1736"/>
                  </a:lnTo>
                  <a:lnTo>
                    <a:pt x="43164" y="1688"/>
                  </a:lnTo>
                  <a:lnTo>
                    <a:pt x="43188" y="1652"/>
                  </a:lnTo>
                  <a:lnTo>
                    <a:pt x="43200" y="1603"/>
                  </a:lnTo>
                  <a:lnTo>
                    <a:pt x="43188" y="1567"/>
                  </a:lnTo>
                  <a:lnTo>
                    <a:pt x="43164" y="1519"/>
                  </a:lnTo>
                  <a:lnTo>
                    <a:pt x="43128" y="1483"/>
                  </a:lnTo>
                  <a:lnTo>
                    <a:pt x="43080" y="1447"/>
                  </a:lnTo>
                  <a:lnTo>
                    <a:pt x="42947" y="1362"/>
                  </a:lnTo>
                  <a:lnTo>
                    <a:pt x="42754" y="1278"/>
                  </a:lnTo>
                  <a:lnTo>
                    <a:pt x="42513" y="1206"/>
                  </a:lnTo>
                  <a:lnTo>
                    <a:pt x="42224" y="1133"/>
                  </a:lnTo>
                  <a:lnTo>
                    <a:pt x="41887" y="1049"/>
                  </a:lnTo>
                  <a:lnTo>
                    <a:pt x="41501" y="977"/>
                  </a:lnTo>
                  <a:lnTo>
                    <a:pt x="41067" y="904"/>
                  </a:lnTo>
                  <a:lnTo>
                    <a:pt x="40585" y="844"/>
                  </a:lnTo>
                  <a:lnTo>
                    <a:pt x="39501" y="712"/>
                  </a:lnTo>
                  <a:lnTo>
                    <a:pt x="38260" y="579"/>
                  </a:lnTo>
                  <a:lnTo>
                    <a:pt x="36874" y="471"/>
                  </a:lnTo>
                  <a:lnTo>
                    <a:pt x="35332" y="362"/>
                  </a:lnTo>
                  <a:lnTo>
                    <a:pt x="33669" y="266"/>
                  </a:lnTo>
                  <a:lnTo>
                    <a:pt x="31885" y="193"/>
                  </a:lnTo>
                  <a:lnTo>
                    <a:pt x="30006" y="121"/>
                  </a:lnTo>
                  <a:lnTo>
                    <a:pt x="28017" y="73"/>
                  </a:lnTo>
                  <a:lnTo>
                    <a:pt x="25945" y="25"/>
                  </a:lnTo>
                  <a:lnTo>
                    <a:pt x="23800" y="1"/>
                  </a:lnTo>
                  <a:close/>
                </a:path>
              </a:pathLst>
            </a:custGeom>
            <a:solidFill>
              <a:srgbClr val="43434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6;p17">
              <a:extLst>
                <a:ext uri="{FF2B5EF4-FFF2-40B4-BE49-F238E27FC236}">
                  <a16:creationId xmlns:a16="http://schemas.microsoft.com/office/drawing/2014/main" id="{EE91ADB7-D1B3-A205-D246-84895FF3DC17}"/>
                </a:ext>
              </a:extLst>
            </p:cNvPr>
            <p:cNvSpPr/>
            <p:nvPr/>
          </p:nvSpPr>
          <p:spPr>
            <a:xfrm>
              <a:off x="561326" y="992850"/>
              <a:ext cx="2223866" cy="3302273"/>
            </a:xfrm>
            <a:custGeom>
              <a:avLst/>
              <a:gdLst/>
              <a:ahLst/>
              <a:cxnLst/>
              <a:rect l="l" t="t" r="r" b="b"/>
              <a:pathLst>
                <a:path w="46069" h="68409" extrusionOk="0">
                  <a:moveTo>
                    <a:pt x="27559" y="0"/>
                  </a:moveTo>
                  <a:lnTo>
                    <a:pt x="27053" y="25"/>
                  </a:lnTo>
                  <a:lnTo>
                    <a:pt x="26547" y="61"/>
                  </a:lnTo>
                  <a:lnTo>
                    <a:pt x="26041" y="109"/>
                  </a:lnTo>
                  <a:lnTo>
                    <a:pt x="25535" y="169"/>
                  </a:lnTo>
                  <a:lnTo>
                    <a:pt x="25029" y="241"/>
                  </a:lnTo>
                  <a:lnTo>
                    <a:pt x="24523" y="326"/>
                  </a:lnTo>
                  <a:lnTo>
                    <a:pt x="24029" y="422"/>
                  </a:lnTo>
                  <a:lnTo>
                    <a:pt x="23535" y="531"/>
                  </a:lnTo>
                  <a:lnTo>
                    <a:pt x="23041" y="651"/>
                  </a:lnTo>
                  <a:lnTo>
                    <a:pt x="22547" y="772"/>
                  </a:lnTo>
                  <a:lnTo>
                    <a:pt x="22065" y="916"/>
                  </a:lnTo>
                  <a:lnTo>
                    <a:pt x="21583" y="1073"/>
                  </a:lnTo>
                  <a:lnTo>
                    <a:pt x="21101" y="1242"/>
                  </a:lnTo>
                  <a:lnTo>
                    <a:pt x="20631" y="1422"/>
                  </a:lnTo>
                  <a:lnTo>
                    <a:pt x="20161" y="1603"/>
                  </a:lnTo>
                  <a:lnTo>
                    <a:pt x="19703" y="1808"/>
                  </a:lnTo>
                  <a:lnTo>
                    <a:pt x="19245" y="2013"/>
                  </a:lnTo>
                  <a:lnTo>
                    <a:pt x="18787" y="2230"/>
                  </a:lnTo>
                  <a:lnTo>
                    <a:pt x="18341" y="2459"/>
                  </a:lnTo>
                  <a:lnTo>
                    <a:pt x="17895" y="2700"/>
                  </a:lnTo>
                  <a:lnTo>
                    <a:pt x="17449" y="2953"/>
                  </a:lnTo>
                  <a:lnTo>
                    <a:pt x="17016" y="3206"/>
                  </a:lnTo>
                  <a:lnTo>
                    <a:pt x="16594" y="3471"/>
                  </a:lnTo>
                  <a:lnTo>
                    <a:pt x="16160" y="3748"/>
                  </a:lnTo>
                  <a:lnTo>
                    <a:pt x="15750" y="4025"/>
                  </a:lnTo>
                  <a:lnTo>
                    <a:pt x="15329" y="4314"/>
                  </a:lnTo>
                  <a:lnTo>
                    <a:pt x="14931" y="4616"/>
                  </a:lnTo>
                  <a:lnTo>
                    <a:pt x="14521" y="4917"/>
                  </a:lnTo>
                  <a:lnTo>
                    <a:pt x="14124" y="5230"/>
                  </a:lnTo>
                  <a:lnTo>
                    <a:pt x="13738" y="5556"/>
                  </a:lnTo>
                  <a:lnTo>
                    <a:pt x="13352" y="5881"/>
                  </a:lnTo>
                  <a:lnTo>
                    <a:pt x="12967" y="6218"/>
                  </a:lnTo>
                  <a:lnTo>
                    <a:pt x="12593" y="6568"/>
                  </a:lnTo>
                  <a:lnTo>
                    <a:pt x="12232" y="6917"/>
                  </a:lnTo>
                  <a:lnTo>
                    <a:pt x="11870" y="7267"/>
                  </a:lnTo>
                  <a:lnTo>
                    <a:pt x="11509" y="7628"/>
                  </a:lnTo>
                  <a:lnTo>
                    <a:pt x="11159" y="8002"/>
                  </a:lnTo>
                  <a:lnTo>
                    <a:pt x="10822" y="8375"/>
                  </a:lnTo>
                  <a:lnTo>
                    <a:pt x="10484" y="8749"/>
                  </a:lnTo>
                  <a:lnTo>
                    <a:pt x="10147" y="9134"/>
                  </a:lnTo>
                  <a:lnTo>
                    <a:pt x="9822" y="9520"/>
                  </a:lnTo>
                  <a:lnTo>
                    <a:pt x="9508" y="9918"/>
                  </a:lnTo>
                  <a:lnTo>
                    <a:pt x="9195" y="10315"/>
                  </a:lnTo>
                  <a:lnTo>
                    <a:pt x="8894" y="10725"/>
                  </a:lnTo>
                  <a:lnTo>
                    <a:pt x="8593" y="11135"/>
                  </a:lnTo>
                  <a:lnTo>
                    <a:pt x="8267" y="11593"/>
                  </a:lnTo>
                  <a:lnTo>
                    <a:pt x="7954" y="12050"/>
                  </a:lnTo>
                  <a:lnTo>
                    <a:pt x="7653" y="12532"/>
                  </a:lnTo>
                  <a:lnTo>
                    <a:pt x="7351" y="13002"/>
                  </a:lnTo>
                  <a:lnTo>
                    <a:pt x="7062" y="13484"/>
                  </a:lnTo>
                  <a:lnTo>
                    <a:pt x="6785" y="13978"/>
                  </a:lnTo>
                  <a:lnTo>
                    <a:pt x="6520" y="14473"/>
                  </a:lnTo>
                  <a:lnTo>
                    <a:pt x="6255" y="14979"/>
                  </a:lnTo>
                  <a:lnTo>
                    <a:pt x="6014" y="15485"/>
                  </a:lnTo>
                  <a:lnTo>
                    <a:pt x="5773" y="16003"/>
                  </a:lnTo>
                  <a:lnTo>
                    <a:pt x="5544" y="16521"/>
                  </a:lnTo>
                  <a:lnTo>
                    <a:pt x="5327" y="17039"/>
                  </a:lnTo>
                  <a:lnTo>
                    <a:pt x="5134" y="17557"/>
                  </a:lnTo>
                  <a:lnTo>
                    <a:pt x="4941" y="18088"/>
                  </a:lnTo>
                  <a:lnTo>
                    <a:pt x="4761" y="18618"/>
                  </a:lnTo>
                  <a:lnTo>
                    <a:pt x="4604" y="19160"/>
                  </a:lnTo>
                  <a:lnTo>
                    <a:pt x="4447" y="19702"/>
                  </a:lnTo>
                  <a:lnTo>
                    <a:pt x="4315" y="20232"/>
                  </a:lnTo>
                  <a:lnTo>
                    <a:pt x="4194" y="20787"/>
                  </a:lnTo>
                  <a:lnTo>
                    <a:pt x="4098" y="21329"/>
                  </a:lnTo>
                  <a:lnTo>
                    <a:pt x="4002" y="21871"/>
                  </a:lnTo>
                  <a:lnTo>
                    <a:pt x="3929" y="22426"/>
                  </a:lnTo>
                  <a:lnTo>
                    <a:pt x="3869" y="22968"/>
                  </a:lnTo>
                  <a:lnTo>
                    <a:pt x="3833" y="23522"/>
                  </a:lnTo>
                  <a:lnTo>
                    <a:pt x="3809" y="24076"/>
                  </a:lnTo>
                  <a:lnTo>
                    <a:pt x="3797" y="24631"/>
                  </a:lnTo>
                  <a:lnTo>
                    <a:pt x="3809" y="25173"/>
                  </a:lnTo>
                  <a:lnTo>
                    <a:pt x="3845" y="25727"/>
                  </a:lnTo>
                  <a:lnTo>
                    <a:pt x="3893" y="26282"/>
                  </a:lnTo>
                  <a:lnTo>
                    <a:pt x="3965" y="26824"/>
                  </a:lnTo>
                  <a:lnTo>
                    <a:pt x="4050" y="27378"/>
                  </a:lnTo>
                  <a:lnTo>
                    <a:pt x="4158" y="27920"/>
                  </a:lnTo>
                  <a:lnTo>
                    <a:pt x="4267" y="28426"/>
                  </a:lnTo>
                  <a:lnTo>
                    <a:pt x="4399" y="28933"/>
                  </a:lnTo>
                  <a:lnTo>
                    <a:pt x="4544" y="29427"/>
                  </a:lnTo>
                  <a:lnTo>
                    <a:pt x="4688" y="29921"/>
                  </a:lnTo>
                  <a:lnTo>
                    <a:pt x="5002" y="30921"/>
                  </a:lnTo>
                  <a:lnTo>
                    <a:pt x="5303" y="31909"/>
                  </a:lnTo>
                  <a:lnTo>
                    <a:pt x="5448" y="32403"/>
                  </a:lnTo>
                  <a:lnTo>
                    <a:pt x="5580" y="32897"/>
                  </a:lnTo>
                  <a:lnTo>
                    <a:pt x="5713" y="33403"/>
                  </a:lnTo>
                  <a:lnTo>
                    <a:pt x="5821" y="33897"/>
                  </a:lnTo>
                  <a:lnTo>
                    <a:pt x="5905" y="34403"/>
                  </a:lnTo>
                  <a:lnTo>
                    <a:pt x="5978" y="34909"/>
                  </a:lnTo>
                  <a:lnTo>
                    <a:pt x="6026" y="35415"/>
                  </a:lnTo>
                  <a:lnTo>
                    <a:pt x="6038" y="35934"/>
                  </a:lnTo>
                  <a:lnTo>
                    <a:pt x="6026" y="36392"/>
                  </a:lnTo>
                  <a:lnTo>
                    <a:pt x="6002" y="36837"/>
                  </a:lnTo>
                  <a:lnTo>
                    <a:pt x="5954" y="37283"/>
                  </a:lnTo>
                  <a:lnTo>
                    <a:pt x="5881" y="37729"/>
                  </a:lnTo>
                  <a:lnTo>
                    <a:pt x="5797" y="38163"/>
                  </a:lnTo>
                  <a:lnTo>
                    <a:pt x="5689" y="38597"/>
                  </a:lnTo>
                  <a:lnTo>
                    <a:pt x="5568" y="39031"/>
                  </a:lnTo>
                  <a:lnTo>
                    <a:pt x="5435" y="39464"/>
                  </a:lnTo>
                  <a:lnTo>
                    <a:pt x="5279" y="39886"/>
                  </a:lnTo>
                  <a:lnTo>
                    <a:pt x="5122" y="40308"/>
                  </a:lnTo>
                  <a:lnTo>
                    <a:pt x="4941" y="40718"/>
                  </a:lnTo>
                  <a:lnTo>
                    <a:pt x="4761" y="41139"/>
                  </a:lnTo>
                  <a:lnTo>
                    <a:pt x="4568" y="41549"/>
                  </a:lnTo>
                  <a:lnTo>
                    <a:pt x="4363" y="41971"/>
                  </a:lnTo>
                  <a:lnTo>
                    <a:pt x="3941" y="42790"/>
                  </a:lnTo>
                  <a:lnTo>
                    <a:pt x="3495" y="43610"/>
                  </a:lnTo>
                  <a:lnTo>
                    <a:pt x="3050" y="44429"/>
                  </a:lnTo>
                  <a:lnTo>
                    <a:pt x="2604" y="45248"/>
                  </a:lnTo>
                  <a:lnTo>
                    <a:pt x="2158" y="46080"/>
                  </a:lnTo>
                  <a:lnTo>
                    <a:pt x="1736" y="46911"/>
                  </a:lnTo>
                  <a:lnTo>
                    <a:pt x="1543" y="47321"/>
                  </a:lnTo>
                  <a:lnTo>
                    <a:pt x="1351" y="47743"/>
                  </a:lnTo>
                  <a:lnTo>
                    <a:pt x="1158" y="48176"/>
                  </a:lnTo>
                  <a:lnTo>
                    <a:pt x="989" y="48598"/>
                  </a:lnTo>
                  <a:lnTo>
                    <a:pt x="832" y="49032"/>
                  </a:lnTo>
                  <a:lnTo>
                    <a:pt x="676" y="49466"/>
                  </a:lnTo>
                  <a:lnTo>
                    <a:pt x="543" y="49924"/>
                  </a:lnTo>
                  <a:lnTo>
                    <a:pt x="411" y="50382"/>
                  </a:lnTo>
                  <a:lnTo>
                    <a:pt x="302" y="50840"/>
                  </a:lnTo>
                  <a:lnTo>
                    <a:pt x="218" y="51309"/>
                  </a:lnTo>
                  <a:lnTo>
                    <a:pt x="146" y="51779"/>
                  </a:lnTo>
                  <a:lnTo>
                    <a:pt x="85" y="52249"/>
                  </a:lnTo>
                  <a:lnTo>
                    <a:pt x="37" y="52731"/>
                  </a:lnTo>
                  <a:lnTo>
                    <a:pt x="13" y="53201"/>
                  </a:lnTo>
                  <a:lnTo>
                    <a:pt x="1" y="53671"/>
                  </a:lnTo>
                  <a:lnTo>
                    <a:pt x="1" y="54153"/>
                  </a:lnTo>
                  <a:lnTo>
                    <a:pt x="13" y="54623"/>
                  </a:lnTo>
                  <a:lnTo>
                    <a:pt x="49" y="55105"/>
                  </a:lnTo>
                  <a:lnTo>
                    <a:pt x="97" y="55575"/>
                  </a:lnTo>
                  <a:lnTo>
                    <a:pt x="170" y="56045"/>
                  </a:lnTo>
                  <a:lnTo>
                    <a:pt x="242" y="56515"/>
                  </a:lnTo>
                  <a:lnTo>
                    <a:pt x="338" y="56985"/>
                  </a:lnTo>
                  <a:lnTo>
                    <a:pt x="447" y="57455"/>
                  </a:lnTo>
                  <a:lnTo>
                    <a:pt x="567" y="57913"/>
                  </a:lnTo>
                  <a:lnTo>
                    <a:pt x="700" y="58371"/>
                  </a:lnTo>
                  <a:lnTo>
                    <a:pt x="856" y="58817"/>
                  </a:lnTo>
                  <a:lnTo>
                    <a:pt x="1025" y="59263"/>
                  </a:lnTo>
                  <a:lnTo>
                    <a:pt x="1206" y="59708"/>
                  </a:lnTo>
                  <a:lnTo>
                    <a:pt x="1399" y="60142"/>
                  </a:lnTo>
                  <a:lnTo>
                    <a:pt x="1604" y="60576"/>
                  </a:lnTo>
                  <a:lnTo>
                    <a:pt x="1820" y="60998"/>
                  </a:lnTo>
                  <a:lnTo>
                    <a:pt x="2061" y="61407"/>
                  </a:lnTo>
                  <a:lnTo>
                    <a:pt x="2302" y="61817"/>
                  </a:lnTo>
                  <a:lnTo>
                    <a:pt x="2568" y="62215"/>
                  </a:lnTo>
                  <a:lnTo>
                    <a:pt x="2845" y="62600"/>
                  </a:lnTo>
                  <a:lnTo>
                    <a:pt x="3134" y="62974"/>
                  </a:lnTo>
                  <a:lnTo>
                    <a:pt x="3435" y="63347"/>
                  </a:lnTo>
                  <a:lnTo>
                    <a:pt x="3748" y="63697"/>
                  </a:lnTo>
                  <a:lnTo>
                    <a:pt x="4062" y="64022"/>
                  </a:lnTo>
                  <a:lnTo>
                    <a:pt x="4375" y="64336"/>
                  </a:lnTo>
                  <a:lnTo>
                    <a:pt x="4700" y="64637"/>
                  </a:lnTo>
                  <a:lnTo>
                    <a:pt x="5038" y="64926"/>
                  </a:lnTo>
                  <a:lnTo>
                    <a:pt x="5375" y="65215"/>
                  </a:lnTo>
                  <a:lnTo>
                    <a:pt x="5737" y="65480"/>
                  </a:lnTo>
                  <a:lnTo>
                    <a:pt x="6086" y="65733"/>
                  </a:lnTo>
                  <a:lnTo>
                    <a:pt x="6460" y="65986"/>
                  </a:lnTo>
                  <a:lnTo>
                    <a:pt x="6833" y="66215"/>
                  </a:lnTo>
                  <a:lnTo>
                    <a:pt x="7219" y="66444"/>
                  </a:lnTo>
                  <a:lnTo>
                    <a:pt x="7604" y="66649"/>
                  </a:lnTo>
                  <a:lnTo>
                    <a:pt x="8002" y="66854"/>
                  </a:lnTo>
                  <a:lnTo>
                    <a:pt x="8400" y="67047"/>
                  </a:lnTo>
                  <a:lnTo>
                    <a:pt x="8809" y="67216"/>
                  </a:lnTo>
                  <a:lnTo>
                    <a:pt x="9219" y="67384"/>
                  </a:lnTo>
                  <a:lnTo>
                    <a:pt x="9641" y="67541"/>
                  </a:lnTo>
                  <a:lnTo>
                    <a:pt x="10063" y="67673"/>
                  </a:lnTo>
                  <a:lnTo>
                    <a:pt x="10484" y="67806"/>
                  </a:lnTo>
                  <a:lnTo>
                    <a:pt x="10918" y="67926"/>
                  </a:lnTo>
                  <a:lnTo>
                    <a:pt x="11340" y="68023"/>
                  </a:lnTo>
                  <a:lnTo>
                    <a:pt x="11774" y="68119"/>
                  </a:lnTo>
                  <a:lnTo>
                    <a:pt x="12220" y="68204"/>
                  </a:lnTo>
                  <a:lnTo>
                    <a:pt x="12653" y="68264"/>
                  </a:lnTo>
                  <a:lnTo>
                    <a:pt x="13099" y="68324"/>
                  </a:lnTo>
                  <a:lnTo>
                    <a:pt x="13533" y="68360"/>
                  </a:lnTo>
                  <a:lnTo>
                    <a:pt x="13979" y="68384"/>
                  </a:lnTo>
                  <a:lnTo>
                    <a:pt x="14425" y="68396"/>
                  </a:lnTo>
                  <a:lnTo>
                    <a:pt x="14871" y="68408"/>
                  </a:lnTo>
                  <a:lnTo>
                    <a:pt x="15316" y="68396"/>
                  </a:lnTo>
                  <a:lnTo>
                    <a:pt x="15750" y="68372"/>
                  </a:lnTo>
                  <a:lnTo>
                    <a:pt x="16196" y="68336"/>
                  </a:lnTo>
                  <a:lnTo>
                    <a:pt x="16642" y="68276"/>
                  </a:lnTo>
                  <a:lnTo>
                    <a:pt x="17473" y="68180"/>
                  </a:lnTo>
                  <a:lnTo>
                    <a:pt x="18305" y="68083"/>
                  </a:lnTo>
                  <a:lnTo>
                    <a:pt x="19136" y="68011"/>
                  </a:lnTo>
                  <a:lnTo>
                    <a:pt x="19968" y="67939"/>
                  </a:lnTo>
                  <a:lnTo>
                    <a:pt x="21631" y="67818"/>
                  </a:lnTo>
                  <a:lnTo>
                    <a:pt x="23306" y="67698"/>
                  </a:lnTo>
                  <a:lnTo>
                    <a:pt x="24981" y="67577"/>
                  </a:lnTo>
                  <a:lnTo>
                    <a:pt x="25812" y="67517"/>
                  </a:lnTo>
                  <a:lnTo>
                    <a:pt x="26644" y="67444"/>
                  </a:lnTo>
                  <a:lnTo>
                    <a:pt x="27475" y="67360"/>
                  </a:lnTo>
                  <a:lnTo>
                    <a:pt x="28306" y="67264"/>
                  </a:lnTo>
                  <a:lnTo>
                    <a:pt x="29138" y="67155"/>
                  </a:lnTo>
                  <a:lnTo>
                    <a:pt x="29969" y="67035"/>
                  </a:lnTo>
                  <a:lnTo>
                    <a:pt x="30668" y="66914"/>
                  </a:lnTo>
                  <a:lnTo>
                    <a:pt x="31355" y="66782"/>
                  </a:lnTo>
                  <a:lnTo>
                    <a:pt x="32054" y="66625"/>
                  </a:lnTo>
                  <a:lnTo>
                    <a:pt x="32741" y="66456"/>
                  </a:lnTo>
                  <a:lnTo>
                    <a:pt x="33416" y="66252"/>
                  </a:lnTo>
                  <a:lnTo>
                    <a:pt x="34090" y="66047"/>
                  </a:lnTo>
                  <a:lnTo>
                    <a:pt x="34765" y="65806"/>
                  </a:lnTo>
                  <a:lnTo>
                    <a:pt x="35416" y="65553"/>
                  </a:lnTo>
                  <a:lnTo>
                    <a:pt x="36067" y="65275"/>
                  </a:lnTo>
                  <a:lnTo>
                    <a:pt x="36705" y="64974"/>
                  </a:lnTo>
                  <a:lnTo>
                    <a:pt x="37332" y="64649"/>
                  </a:lnTo>
                  <a:lnTo>
                    <a:pt x="37946" y="64299"/>
                  </a:lnTo>
                  <a:lnTo>
                    <a:pt x="38248" y="64119"/>
                  </a:lnTo>
                  <a:lnTo>
                    <a:pt x="38537" y="63926"/>
                  </a:lnTo>
                  <a:lnTo>
                    <a:pt x="38826" y="63733"/>
                  </a:lnTo>
                  <a:lnTo>
                    <a:pt x="39115" y="63528"/>
                  </a:lnTo>
                  <a:lnTo>
                    <a:pt x="39404" y="63323"/>
                  </a:lnTo>
                  <a:lnTo>
                    <a:pt x="39682" y="63106"/>
                  </a:lnTo>
                  <a:lnTo>
                    <a:pt x="39959" y="62890"/>
                  </a:lnTo>
                  <a:lnTo>
                    <a:pt x="40224" y="62661"/>
                  </a:lnTo>
                  <a:lnTo>
                    <a:pt x="40501" y="62420"/>
                  </a:lnTo>
                  <a:lnTo>
                    <a:pt x="40778" y="62167"/>
                  </a:lnTo>
                  <a:lnTo>
                    <a:pt x="41043" y="61901"/>
                  </a:lnTo>
                  <a:lnTo>
                    <a:pt x="41308" y="61636"/>
                  </a:lnTo>
                  <a:lnTo>
                    <a:pt x="41561" y="61359"/>
                  </a:lnTo>
                  <a:lnTo>
                    <a:pt x="41802" y="61082"/>
                  </a:lnTo>
                  <a:lnTo>
                    <a:pt x="42043" y="60793"/>
                  </a:lnTo>
                  <a:lnTo>
                    <a:pt x="42284" y="60504"/>
                  </a:lnTo>
                  <a:lnTo>
                    <a:pt x="42513" y="60214"/>
                  </a:lnTo>
                  <a:lnTo>
                    <a:pt x="42730" y="59913"/>
                  </a:lnTo>
                  <a:lnTo>
                    <a:pt x="42947" y="59612"/>
                  </a:lnTo>
                  <a:lnTo>
                    <a:pt x="43152" y="59299"/>
                  </a:lnTo>
                  <a:lnTo>
                    <a:pt x="43345" y="58985"/>
                  </a:lnTo>
                  <a:lnTo>
                    <a:pt x="43538" y="58660"/>
                  </a:lnTo>
                  <a:lnTo>
                    <a:pt x="43730" y="58335"/>
                  </a:lnTo>
                  <a:lnTo>
                    <a:pt x="43911" y="58009"/>
                  </a:lnTo>
                  <a:lnTo>
                    <a:pt x="44080" y="57672"/>
                  </a:lnTo>
                  <a:lnTo>
                    <a:pt x="44249" y="57347"/>
                  </a:lnTo>
                  <a:lnTo>
                    <a:pt x="44405" y="56997"/>
                  </a:lnTo>
                  <a:lnTo>
                    <a:pt x="44562" y="56660"/>
                  </a:lnTo>
                  <a:lnTo>
                    <a:pt x="44706" y="56310"/>
                  </a:lnTo>
                  <a:lnTo>
                    <a:pt x="44839" y="55961"/>
                  </a:lnTo>
                  <a:lnTo>
                    <a:pt x="44972" y="55611"/>
                  </a:lnTo>
                  <a:lnTo>
                    <a:pt x="45092" y="55262"/>
                  </a:lnTo>
                  <a:lnTo>
                    <a:pt x="45213" y="54900"/>
                  </a:lnTo>
                  <a:lnTo>
                    <a:pt x="45321" y="54551"/>
                  </a:lnTo>
                  <a:lnTo>
                    <a:pt x="45417" y="54189"/>
                  </a:lnTo>
                  <a:lnTo>
                    <a:pt x="45514" y="53816"/>
                  </a:lnTo>
                  <a:lnTo>
                    <a:pt x="45598" y="53454"/>
                  </a:lnTo>
                  <a:lnTo>
                    <a:pt x="45670" y="53093"/>
                  </a:lnTo>
                  <a:lnTo>
                    <a:pt x="45743" y="52719"/>
                  </a:lnTo>
                  <a:lnTo>
                    <a:pt x="45815" y="52358"/>
                  </a:lnTo>
                  <a:lnTo>
                    <a:pt x="45924" y="51611"/>
                  </a:lnTo>
                  <a:lnTo>
                    <a:pt x="45996" y="50876"/>
                  </a:lnTo>
                  <a:lnTo>
                    <a:pt x="46044" y="50129"/>
                  </a:lnTo>
                  <a:lnTo>
                    <a:pt x="46068" y="49381"/>
                  </a:lnTo>
                  <a:lnTo>
                    <a:pt x="46068" y="48634"/>
                  </a:lnTo>
                  <a:lnTo>
                    <a:pt x="46044" y="47887"/>
                  </a:lnTo>
                  <a:lnTo>
                    <a:pt x="45996" y="47140"/>
                  </a:lnTo>
                  <a:lnTo>
                    <a:pt x="45911" y="46405"/>
                  </a:lnTo>
                  <a:lnTo>
                    <a:pt x="45815" y="45658"/>
                  </a:lnTo>
                  <a:lnTo>
                    <a:pt x="45683" y="44923"/>
                  </a:lnTo>
                  <a:lnTo>
                    <a:pt x="45538" y="44188"/>
                  </a:lnTo>
                  <a:lnTo>
                    <a:pt x="45369" y="43453"/>
                  </a:lnTo>
                  <a:lnTo>
                    <a:pt x="45176" y="42730"/>
                  </a:lnTo>
                  <a:lnTo>
                    <a:pt x="44960" y="42019"/>
                  </a:lnTo>
                  <a:lnTo>
                    <a:pt x="44731" y="41308"/>
                  </a:lnTo>
                  <a:lnTo>
                    <a:pt x="44478" y="40597"/>
                  </a:lnTo>
                  <a:lnTo>
                    <a:pt x="44261" y="40043"/>
                  </a:lnTo>
                  <a:lnTo>
                    <a:pt x="44032" y="39476"/>
                  </a:lnTo>
                  <a:lnTo>
                    <a:pt x="43550" y="38368"/>
                  </a:lnTo>
                  <a:lnTo>
                    <a:pt x="43068" y="37247"/>
                  </a:lnTo>
                  <a:lnTo>
                    <a:pt x="42839" y="36693"/>
                  </a:lnTo>
                  <a:lnTo>
                    <a:pt x="42610" y="36139"/>
                  </a:lnTo>
                  <a:lnTo>
                    <a:pt x="42381" y="35572"/>
                  </a:lnTo>
                  <a:lnTo>
                    <a:pt x="42176" y="35006"/>
                  </a:lnTo>
                  <a:lnTo>
                    <a:pt x="41983" y="34439"/>
                  </a:lnTo>
                  <a:lnTo>
                    <a:pt x="41814" y="33873"/>
                  </a:lnTo>
                  <a:lnTo>
                    <a:pt x="41658" y="33295"/>
                  </a:lnTo>
                  <a:lnTo>
                    <a:pt x="41525" y="32704"/>
                  </a:lnTo>
                  <a:lnTo>
                    <a:pt x="41477" y="32415"/>
                  </a:lnTo>
                  <a:lnTo>
                    <a:pt x="41429" y="32126"/>
                  </a:lnTo>
                  <a:lnTo>
                    <a:pt x="41393" y="31825"/>
                  </a:lnTo>
                  <a:lnTo>
                    <a:pt x="41357" y="31523"/>
                  </a:lnTo>
                  <a:lnTo>
                    <a:pt x="41320" y="31005"/>
                  </a:lnTo>
                  <a:lnTo>
                    <a:pt x="41308" y="30499"/>
                  </a:lnTo>
                  <a:lnTo>
                    <a:pt x="41308" y="29981"/>
                  </a:lnTo>
                  <a:lnTo>
                    <a:pt x="41332" y="29475"/>
                  </a:lnTo>
                  <a:lnTo>
                    <a:pt x="41381" y="28969"/>
                  </a:lnTo>
                  <a:lnTo>
                    <a:pt x="41453" y="28463"/>
                  </a:lnTo>
                  <a:lnTo>
                    <a:pt x="41525" y="27957"/>
                  </a:lnTo>
                  <a:lnTo>
                    <a:pt x="41622" y="27450"/>
                  </a:lnTo>
                  <a:lnTo>
                    <a:pt x="41730" y="26944"/>
                  </a:lnTo>
                  <a:lnTo>
                    <a:pt x="41851" y="26438"/>
                  </a:lnTo>
                  <a:lnTo>
                    <a:pt x="41983" y="25944"/>
                  </a:lnTo>
                  <a:lnTo>
                    <a:pt x="42116" y="25438"/>
                  </a:lnTo>
                  <a:lnTo>
                    <a:pt x="42417" y="24438"/>
                  </a:lnTo>
                  <a:lnTo>
                    <a:pt x="42742" y="23438"/>
                  </a:lnTo>
                  <a:lnTo>
                    <a:pt x="43393" y="21437"/>
                  </a:lnTo>
                  <a:lnTo>
                    <a:pt x="43706" y="20437"/>
                  </a:lnTo>
                  <a:lnTo>
                    <a:pt x="43851" y="19931"/>
                  </a:lnTo>
                  <a:lnTo>
                    <a:pt x="43996" y="19425"/>
                  </a:lnTo>
                  <a:lnTo>
                    <a:pt x="44128" y="18919"/>
                  </a:lnTo>
                  <a:lnTo>
                    <a:pt x="44237" y="18413"/>
                  </a:lnTo>
                  <a:lnTo>
                    <a:pt x="44345" y="17907"/>
                  </a:lnTo>
                  <a:lnTo>
                    <a:pt x="44441" y="17401"/>
                  </a:lnTo>
                  <a:lnTo>
                    <a:pt x="44526" y="16883"/>
                  </a:lnTo>
                  <a:lnTo>
                    <a:pt x="44586" y="16364"/>
                  </a:lnTo>
                  <a:lnTo>
                    <a:pt x="44634" y="15858"/>
                  </a:lnTo>
                  <a:lnTo>
                    <a:pt x="44670" y="15340"/>
                  </a:lnTo>
                  <a:lnTo>
                    <a:pt x="44670" y="14834"/>
                  </a:lnTo>
                  <a:lnTo>
                    <a:pt x="44658" y="14328"/>
                  </a:lnTo>
                  <a:lnTo>
                    <a:pt x="44622" y="13822"/>
                  </a:lnTo>
                  <a:lnTo>
                    <a:pt x="44574" y="13328"/>
                  </a:lnTo>
                  <a:lnTo>
                    <a:pt x="44502" y="12834"/>
                  </a:lnTo>
                  <a:lnTo>
                    <a:pt x="44417" y="12340"/>
                  </a:lnTo>
                  <a:lnTo>
                    <a:pt x="44309" y="11846"/>
                  </a:lnTo>
                  <a:lnTo>
                    <a:pt x="44176" y="11364"/>
                  </a:lnTo>
                  <a:lnTo>
                    <a:pt x="44032" y="10882"/>
                  </a:lnTo>
                  <a:lnTo>
                    <a:pt x="43875" y="10412"/>
                  </a:lnTo>
                  <a:lnTo>
                    <a:pt x="43694" y="9942"/>
                  </a:lnTo>
                  <a:lnTo>
                    <a:pt x="43501" y="9472"/>
                  </a:lnTo>
                  <a:lnTo>
                    <a:pt x="43285" y="9014"/>
                  </a:lnTo>
                  <a:lnTo>
                    <a:pt x="43068" y="8568"/>
                  </a:lnTo>
                  <a:lnTo>
                    <a:pt x="42827" y="8122"/>
                  </a:lnTo>
                  <a:lnTo>
                    <a:pt x="42562" y="7688"/>
                  </a:lnTo>
                  <a:lnTo>
                    <a:pt x="42296" y="7255"/>
                  </a:lnTo>
                  <a:lnTo>
                    <a:pt x="42019" y="6833"/>
                  </a:lnTo>
                  <a:lnTo>
                    <a:pt x="41718" y="6423"/>
                  </a:lnTo>
                  <a:lnTo>
                    <a:pt x="41405" y="6025"/>
                  </a:lnTo>
                  <a:lnTo>
                    <a:pt x="41079" y="5640"/>
                  </a:lnTo>
                  <a:lnTo>
                    <a:pt x="40742" y="5254"/>
                  </a:lnTo>
                  <a:lnTo>
                    <a:pt x="40393" y="4893"/>
                  </a:lnTo>
                  <a:lnTo>
                    <a:pt x="40031" y="4531"/>
                  </a:lnTo>
                  <a:lnTo>
                    <a:pt x="39670" y="4182"/>
                  </a:lnTo>
                  <a:lnTo>
                    <a:pt x="39284" y="3844"/>
                  </a:lnTo>
                  <a:lnTo>
                    <a:pt x="38886" y="3531"/>
                  </a:lnTo>
                  <a:lnTo>
                    <a:pt x="38489" y="3218"/>
                  </a:lnTo>
                  <a:lnTo>
                    <a:pt x="38079" y="2929"/>
                  </a:lnTo>
                  <a:lnTo>
                    <a:pt x="37657" y="2639"/>
                  </a:lnTo>
                  <a:lnTo>
                    <a:pt x="37223" y="2374"/>
                  </a:lnTo>
                  <a:lnTo>
                    <a:pt x="36790" y="2121"/>
                  </a:lnTo>
                  <a:lnTo>
                    <a:pt x="36332" y="1892"/>
                  </a:lnTo>
                  <a:lnTo>
                    <a:pt x="35886" y="1663"/>
                  </a:lnTo>
                  <a:lnTo>
                    <a:pt x="35428" y="1459"/>
                  </a:lnTo>
                  <a:lnTo>
                    <a:pt x="34958" y="1266"/>
                  </a:lnTo>
                  <a:lnTo>
                    <a:pt x="34488" y="1085"/>
                  </a:lnTo>
                  <a:lnTo>
                    <a:pt x="34018" y="916"/>
                  </a:lnTo>
                  <a:lnTo>
                    <a:pt x="33536" y="772"/>
                  </a:lnTo>
                  <a:lnTo>
                    <a:pt x="33054" y="627"/>
                  </a:lnTo>
                  <a:lnTo>
                    <a:pt x="32560" y="507"/>
                  </a:lnTo>
                  <a:lnTo>
                    <a:pt x="32078" y="398"/>
                  </a:lnTo>
                  <a:lnTo>
                    <a:pt x="31584" y="302"/>
                  </a:lnTo>
                  <a:lnTo>
                    <a:pt x="31078" y="217"/>
                  </a:lnTo>
                  <a:lnTo>
                    <a:pt x="30584" y="145"/>
                  </a:lnTo>
                  <a:lnTo>
                    <a:pt x="30078" y="97"/>
                  </a:lnTo>
                  <a:lnTo>
                    <a:pt x="29584" y="49"/>
                  </a:lnTo>
                  <a:lnTo>
                    <a:pt x="29078" y="25"/>
                  </a:lnTo>
                  <a:lnTo>
                    <a:pt x="28572" y="0"/>
                  </a:lnTo>
                  <a:close/>
                </a:path>
              </a:pathLst>
            </a:custGeom>
            <a:solidFill>
              <a:srgbClr val="1F5B8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7;p17">
              <a:extLst>
                <a:ext uri="{FF2B5EF4-FFF2-40B4-BE49-F238E27FC236}">
                  <a16:creationId xmlns:a16="http://schemas.microsoft.com/office/drawing/2014/main" id="{A170694E-AB34-F1F7-2429-5CC667079F54}"/>
                </a:ext>
              </a:extLst>
            </p:cNvPr>
            <p:cNvSpPr/>
            <p:nvPr/>
          </p:nvSpPr>
          <p:spPr>
            <a:xfrm>
              <a:off x="1318738" y="3132336"/>
              <a:ext cx="1184318" cy="1336183"/>
            </a:xfrm>
            <a:custGeom>
              <a:avLst/>
              <a:gdLst/>
              <a:ahLst/>
              <a:cxnLst/>
              <a:rect l="l" t="t" r="r" b="b"/>
              <a:pathLst>
                <a:path w="24534" h="27680" extrusionOk="0">
                  <a:moveTo>
                    <a:pt x="22124" y="0"/>
                  </a:moveTo>
                  <a:lnTo>
                    <a:pt x="651" y="3531"/>
                  </a:lnTo>
                  <a:lnTo>
                    <a:pt x="0" y="9677"/>
                  </a:lnTo>
                  <a:lnTo>
                    <a:pt x="20533" y="26848"/>
                  </a:lnTo>
                  <a:lnTo>
                    <a:pt x="20208" y="27679"/>
                  </a:lnTo>
                  <a:lnTo>
                    <a:pt x="21533" y="26788"/>
                  </a:lnTo>
                  <a:lnTo>
                    <a:pt x="21702" y="26511"/>
                  </a:lnTo>
                  <a:lnTo>
                    <a:pt x="21871" y="26221"/>
                  </a:lnTo>
                  <a:lnTo>
                    <a:pt x="22027" y="25920"/>
                  </a:lnTo>
                  <a:lnTo>
                    <a:pt x="22172" y="25595"/>
                  </a:lnTo>
                  <a:lnTo>
                    <a:pt x="22329" y="25269"/>
                  </a:lnTo>
                  <a:lnTo>
                    <a:pt x="22473" y="24932"/>
                  </a:lnTo>
                  <a:lnTo>
                    <a:pt x="22606" y="24583"/>
                  </a:lnTo>
                  <a:lnTo>
                    <a:pt x="22738" y="24233"/>
                  </a:lnTo>
                  <a:lnTo>
                    <a:pt x="22871" y="23860"/>
                  </a:lnTo>
                  <a:lnTo>
                    <a:pt x="23004" y="23486"/>
                  </a:lnTo>
                  <a:lnTo>
                    <a:pt x="23232" y="22703"/>
                  </a:lnTo>
                  <a:lnTo>
                    <a:pt x="23449" y="21895"/>
                  </a:lnTo>
                  <a:lnTo>
                    <a:pt x="23654" y="21052"/>
                  </a:lnTo>
                  <a:lnTo>
                    <a:pt x="23835" y="20184"/>
                  </a:lnTo>
                  <a:lnTo>
                    <a:pt x="23992" y="19293"/>
                  </a:lnTo>
                  <a:lnTo>
                    <a:pt x="24124" y="18377"/>
                  </a:lnTo>
                  <a:lnTo>
                    <a:pt x="24245" y="17449"/>
                  </a:lnTo>
                  <a:lnTo>
                    <a:pt x="24341" y="16509"/>
                  </a:lnTo>
                  <a:lnTo>
                    <a:pt x="24425" y="15557"/>
                  </a:lnTo>
                  <a:lnTo>
                    <a:pt x="24474" y="14593"/>
                  </a:lnTo>
                  <a:lnTo>
                    <a:pt x="24510" y="13629"/>
                  </a:lnTo>
                  <a:lnTo>
                    <a:pt x="24534" y="12665"/>
                  </a:lnTo>
                  <a:lnTo>
                    <a:pt x="24522" y="11701"/>
                  </a:lnTo>
                  <a:lnTo>
                    <a:pt x="24498" y="10737"/>
                  </a:lnTo>
                  <a:lnTo>
                    <a:pt x="24450" y="9785"/>
                  </a:lnTo>
                  <a:lnTo>
                    <a:pt x="24377" y="8833"/>
                  </a:lnTo>
                  <a:lnTo>
                    <a:pt x="24293" y="7905"/>
                  </a:lnTo>
                  <a:lnTo>
                    <a:pt x="24172" y="6989"/>
                  </a:lnTo>
                  <a:lnTo>
                    <a:pt x="24040" y="6098"/>
                  </a:lnTo>
                  <a:lnTo>
                    <a:pt x="23883" y="5218"/>
                  </a:lnTo>
                  <a:lnTo>
                    <a:pt x="23702" y="4375"/>
                  </a:lnTo>
                  <a:lnTo>
                    <a:pt x="23594" y="3965"/>
                  </a:lnTo>
                  <a:lnTo>
                    <a:pt x="23498" y="3555"/>
                  </a:lnTo>
                  <a:lnTo>
                    <a:pt x="23389" y="3158"/>
                  </a:lnTo>
                  <a:lnTo>
                    <a:pt x="23269" y="2772"/>
                  </a:lnTo>
                  <a:lnTo>
                    <a:pt x="23148" y="2386"/>
                  </a:lnTo>
                  <a:lnTo>
                    <a:pt x="23016" y="2025"/>
                  </a:lnTo>
                  <a:lnTo>
                    <a:pt x="22883" y="1663"/>
                  </a:lnTo>
                  <a:lnTo>
                    <a:pt x="22750" y="1302"/>
                  </a:lnTo>
                  <a:lnTo>
                    <a:pt x="22606" y="964"/>
                  </a:lnTo>
                  <a:lnTo>
                    <a:pt x="22449" y="639"/>
                  </a:lnTo>
                  <a:lnTo>
                    <a:pt x="22293" y="314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;p17">
              <a:extLst>
                <a:ext uri="{FF2B5EF4-FFF2-40B4-BE49-F238E27FC236}">
                  <a16:creationId xmlns:a16="http://schemas.microsoft.com/office/drawing/2014/main" id="{5337DF0A-6CB8-9C2B-C522-4CC027D2EB0D}"/>
                </a:ext>
              </a:extLst>
            </p:cNvPr>
            <p:cNvSpPr/>
            <p:nvPr/>
          </p:nvSpPr>
          <p:spPr>
            <a:xfrm>
              <a:off x="1318738" y="3153866"/>
              <a:ext cx="1055768" cy="1172153"/>
            </a:xfrm>
            <a:custGeom>
              <a:avLst/>
              <a:gdLst/>
              <a:ahLst/>
              <a:cxnLst/>
              <a:rect l="l" t="t" r="r" b="b"/>
              <a:pathLst>
                <a:path w="21871" h="24282" extrusionOk="0">
                  <a:moveTo>
                    <a:pt x="19449" y="0"/>
                  </a:moveTo>
                  <a:lnTo>
                    <a:pt x="651" y="3085"/>
                  </a:lnTo>
                  <a:lnTo>
                    <a:pt x="0" y="9231"/>
                  </a:lnTo>
                  <a:lnTo>
                    <a:pt x="18003" y="24281"/>
                  </a:lnTo>
                  <a:lnTo>
                    <a:pt x="18003" y="24281"/>
                  </a:lnTo>
                  <a:lnTo>
                    <a:pt x="16750" y="14942"/>
                  </a:lnTo>
                  <a:lnTo>
                    <a:pt x="16713" y="14665"/>
                  </a:lnTo>
                  <a:lnTo>
                    <a:pt x="16689" y="14400"/>
                  </a:lnTo>
                  <a:lnTo>
                    <a:pt x="16665" y="14123"/>
                  </a:lnTo>
                  <a:lnTo>
                    <a:pt x="16665" y="13846"/>
                  </a:lnTo>
                  <a:lnTo>
                    <a:pt x="16665" y="13569"/>
                  </a:lnTo>
                  <a:lnTo>
                    <a:pt x="16665" y="13304"/>
                  </a:lnTo>
                  <a:lnTo>
                    <a:pt x="16689" y="13026"/>
                  </a:lnTo>
                  <a:lnTo>
                    <a:pt x="16713" y="12761"/>
                  </a:lnTo>
                  <a:lnTo>
                    <a:pt x="16738" y="12484"/>
                  </a:lnTo>
                  <a:lnTo>
                    <a:pt x="16786" y="12219"/>
                  </a:lnTo>
                  <a:lnTo>
                    <a:pt x="16834" y="11954"/>
                  </a:lnTo>
                  <a:lnTo>
                    <a:pt x="16882" y="11689"/>
                  </a:lnTo>
                  <a:lnTo>
                    <a:pt x="16942" y="11424"/>
                  </a:lnTo>
                  <a:lnTo>
                    <a:pt x="17015" y="11171"/>
                  </a:lnTo>
                  <a:lnTo>
                    <a:pt x="17099" y="10906"/>
                  </a:lnTo>
                  <a:lnTo>
                    <a:pt x="17183" y="10653"/>
                  </a:lnTo>
                  <a:lnTo>
                    <a:pt x="17280" y="10399"/>
                  </a:lnTo>
                  <a:lnTo>
                    <a:pt x="17376" y="10146"/>
                  </a:lnTo>
                  <a:lnTo>
                    <a:pt x="17485" y="9905"/>
                  </a:lnTo>
                  <a:lnTo>
                    <a:pt x="17605" y="9652"/>
                  </a:lnTo>
                  <a:lnTo>
                    <a:pt x="17726" y="9411"/>
                  </a:lnTo>
                  <a:lnTo>
                    <a:pt x="17846" y="9182"/>
                  </a:lnTo>
                  <a:lnTo>
                    <a:pt x="17991" y="8941"/>
                  </a:lnTo>
                  <a:lnTo>
                    <a:pt x="18135" y="8712"/>
                  </a:lnTo>
                  <a:lnTo>
                    <a:pt x="18280" y="8484"/>
                  </a:lnTo>
                  <a:lnTo>
                    <a:pt x="18437" y="8267"/>
                  </a:lnTo>
                  <a:lnTo>
                    <a:pt x="18605" y="8050"/>
                  </a:lnTo>
                  <a:lnTo>
                    <a:pt x="18774" y="7833"/>
                  </a:lnTo>
                  <a:lnTo>
                    <a:pt x="18955" y="7628"/>
                  </a:lnTo>
                  <a:lnTo>
                    <a:pt x="19135" y="7423"/>
                  </a:lnTo>
                  <a:lnTo>
                    <a:pt x="19328" y="7218"/>
                  </a:lnTo>
                  <a:lnTo>
                    <a:pt x="19521" y="7025"/>
                  </a:lnTo>
                  <a:lnTo>
                    <a:pt x="19702" y="6857"/>
                  </a:lnTo>
                  <a:lnTo>
                    <a:pt x="20039" y="6519"/>
                  </a:lnTo>
                  <a:lnTo>
                    <a:pt x="20365" y="6158"/>
                  </a:lnTo>
                  <a:lnTo>
                    <a:pt x="20666" y="5784"/>
                  </a:lnTo>
                  <a:lnTo>
                    <a:pt x="20955" y="5399"/>
                  </a:lnTo>
                  <a:lnTo>
                    <a:pt x="21220" y="4989"/>
                  </a:lnTo>
                  <a:lnTo>
                    <a:pt x="21461" y="4567"/>
                  </a:lnTo>
                  <a:lnTo>
                    <a:pt x="21678" y="4146"/>
                  </a:lnTo>
                  <a:lnTo>
                    <a:pt x="21871" y="3700"/>
                  </a:lnTo>
                  <a:lnTo>
                    <a:pt x="19449" y="0"/>
                  </a:lnTo>
                  <a:close/>
                </a:path>
              </a:pathLst>
            </a:custGeom>
            <a:solidFill>
              <a:srgbClr val="775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9;p17">
              <a:extLst>
                <a:ext uri="{FF2B5EF4-FFF2-40B4-BE49-F238E27FC236}">
                  <a16:creationId xmlns:a16="http://schemas.microsoft.com/office/drawing/2014/main" id="{FD6EFA8F-4702-D724-BAC7-BA10C157B864}"/>
                </a:ext>
              </a:extLst>
            </p:cNvPr>
            <p:cNvSpPr/>
            <p:nvPr/>
          </p:nvSpPr>
          <p:spPr>
            <a:xfrm>
              <a:off x="1033104" y="3082325"/>
              <a:ext cx="305999" cy="223984"/>
            </a:xfrm>
            <a:custGeom>
              <a:avLst/>
              <a:gdLst/>
              <a:ahLst/>
              <a:cxnLst/>
              <a:rect l="l" t="t" r="r" b="b"/>
              <a:pathLst>
                <a:path w="6339" h="4640" extrusionOk="0">
                  <a:moveTo>
                    <a:pt x="5049" y="0"/>
                  </a:moveTo>
                  <a:lnTo>
                    <a:pt x="4808" y="12"/>
                  </a:lnTo>
                  <a:lnTo>
                    <a:pt x="4567" y="48"/>
                  </a:lnTo>
                  <a:lnTo>
                    <a:pt x="4326" y="85"/>
                  </a:lnTo>
                  <a:lnTo>
                    <a:pt x="4097" y="133"/>
                  </a:lnTo>
                  <a:lnTo>
                    <a:pt x="3869" y="181"/>
                  </a:lnTo>
                  <a:lnTo>
                    <a:pt x="3640" y="253"/>
                  </a:lnTo>
                  <a:lnTo>
                    <a:pt x="3423" y="326"/>
                  </a:lnTo>
                  <a:lnTo>
                    <a:pt x="3206" y="410"/>
                  </a:lnTo>
                  <a:lnTo>
                    <a:pt x="3001" y="506"/>
                  </a:lnTo>
                  <a:lnTo>
                    <a:pt x="2796" y="615"/>
                  </a:lnTo>
                  <a:lnTo>
                    <a:pt x="2591" y="723"/>
                  </a:lnTo>
                  <a:lnTo>
                    <a:pt x="2386" y="844"/>
                  </a:lnTo>
                  <a:lnTo>
                    <a:pt x="2206" y="976"/>
                  </a:lnTo>
                  <a:lnTo>
                    <a:pt x="2013" y="1109"/>
                  </a:lnTo>
                  <a:lnTo>
                    <a:pt x="1832" y="1253"/>
                  </a:lnTo>
                  <a:lnTo>
                    <a:pt x="1663" y="1410"/>
                  </a:lnTo>
                  <a:lnTo>
                    <a:pt x="1495" y="1567"/>
                  </a:lnTo>
                  <a:lnTo>
                    <a:pt x="1338" y="1735"/>
                  </a:lnTo>
                  <a:lnTo>
                    <a:pt x="1181" y="1904"/>
                  </a:lnTo>
                  <a:lnTo>
                    <a:pt x="1037" y="2085"/>
                  </a:lnTo>
                  <a:lnTo>
                    <a:pt x="904" y="2266"/>
                  </a:lnTo>
                  <a:lnTo>
                    <a:pt x="772" y="2458"/>
                  </a:lnTo>
                  <a:lnTo>
                    <a:pt x="651" y="2663"/>
                  </a:lnTo>
                  <a:lnTo>
                    <a:pt x="543" y="2868"/>
                  </a:lnTo>
                  <a:lnTo>
                    <a:pt x="434" y="3073"/>
                  </a:lnTo>
                  <a:lnTo>
                    <a:pt x="338" y="3290"/>
                  </a:lnTo>
                  <a:lnTo>
                    <a:pt x="254" y="3507"/>
                  </a:lnTo>
                  <a:lnTo>
                    <a:pt x="181" y="3736"/>
                  </a:lnTo>
                  <a:lnTo>
                    <a:pt x="109" y="3965"/>
                  </a:lnTo>
                  <a:lnTo>
                    <a:pt x="49" y="4194"/>
                  </a:lnTo>
                  <a:lnTo>
                    <a:pt x="0" y="4435"/>
                  </a:lnTo>
                  <a:lnTo>
                    <a:pt x="5676" y="4639"/>
                  </a:lnTo>
                  <a:lnTo>
                    <a:pt x="633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0;p17">
              <a:extLst>
                <a:ext uri="{FF2B5EF4-FFF2-40B4-BE49-F238E27FC236}">
                  <a16:creationId xmlns:a16="http://schemas.microsoft.com/office/drawing/2014/main" id="{4665B283-D0A8-CAFF-CF75-EEF242CA721C}"/>
                </a:ext>
              </a:extLst>
            </p:cNvPr>
            <p:cNvSpPr/>
            <p:nvPr/>
          </p:nvSpPr>
          <p:spPr>
            <a:xfrm>
              <a:off x="829486" y="3266730"/>
              <a:ext cx="149548" cy="355430"/>
            </a:xfrm>
            <a:custGeom>
              <a:avLst/>
              <a:gdLst/>
              <a:ahLst/>
              <a:cxnLst/>
              <a:rect l="l" t="t" r="r" b="b"/>
              <a:pathLst>
                <a:path w="3098" h="7363" extrusionOk="0">
                  <a:moveTo>
                    <a:pt x="3098" y="0"/>
                  </a:moveTo>
                  <a:lnTo>
                    <a:pt x="2821" y="72"/>
                  </a:lnTo>
                  <a:lnTo>
                    <a:pt x="2688" y="108"/>
                  </a:lnTo>
                  <a:lnTo>
                    <a:pt x="2556" y="157"/>
                  </a:lnTo>
                  <a:lnTo>
                    <a:pt x="2423" y="205"/>
                  </a:lnTo>
                  <a:lnTo>
                    <a:pt x="2303" y="265"/>
                  </a:lnTo>
                  <a:lnTo>
                    <a:pt x="2182" y="337"/>
                  </a:lnTo>
                  <a:lnTo>
                    <a:pt x="2062" y="410"/>
                  </a:lnTo>
                  <a:lnTo>
                    <a:pt x="1941" y="482"/>
                  </a:lnTo>
                  <a:lnTo>
                    <a:pt x="1833" y="566"/>
                  </a:lnTo>
                  <a:lnTo>
                    <a:pt x="1736" y="663"/>
                  </a:lnTo>
                  <a:lnTo>
                    <a:pt x="1640" y="759"/>
                  </a:lnTo>
                  <a:lnTo>
                    <a:pt x="1543" y="868"/>
                  </a:lnTo>
                  <a:lnTo>
                    <a:pt x="1459" y="976"/>
                  </a:lnTo>
                  <a:lnTo>
                    <a:pt x="1375" y="1085"/>
                  </a:lnTo>
                  <a:lnTo>
                    <a:pt x="1302" y="1205"/>
                  </a:lnTo>
                  <a:lnTo>
                    <a:pt x="1230" y="1326"/>
                  </a:lnTo>
                  <a:lnTo>
                    <a:pt x="1170" y="1446"/>
                  </a:lnTo>
                  <a:lnTo>
                    <a:pt x="218" y="3543"/>
                  </a:lnTo>
                  <a:lnTo>
                    <a:pt x="146" y="3736"/>
                  </a:lnTo>
                  <a:lnTo>
                    <a:pt x="85" y="3928"/>
                  </a:lnTo>
                  <a:lnTo>
                    <a:pt x="37" y="4121"/>
                  </a:lnTo>
                  <a:lnTo>
                    <a:pt x="13" y="4314"/>
                  </a:lnTo>
                  <a:lnTo>
                    <a:pt x="1" y="4519"/>
                  </a:lnTo>
                  <a:lnTo>
                    <a:pt x="1" y="4712"/>
                  </a:lnTo>
                  <a:lnTo>
                    <a:pt x="25" y="4916"/>
                  </a:lnTo>
                  <a:lnTo>
                    <a:pt x="61" y="5109"/>
                  </a:lnTo>
                  <a:lnTo>
                    <a:pt x="567" y="7363"/>
                  </a:lnTo>
                  <a:lnTo>
                    <a:pt x="712" y="7326"/>
                  </a:lnTo>
                  <a:lnTo>
                    <a:pt x="857" y="7278"/>
                  </a:lnTo>
                  <a:lnTo>
                    <a:pt x="1001" y="7218"/>
                  </a:lnTo>
                  <a:lnTo>
                    <a:pt x="1134" y="7146"/>
                  </a:lnTo>
                  <a:lnTo>
                    <a:pt x="1254" y="7073"/>
                  </a:lnTo>
                  <a:lnTo>
                    <a:pt x="1375" y="6977"/>
                  </a:lnTo>
                  <a:lnTo>
                    <a:pt x="1483" y="6881"/>
                  </a:lnTo>
                  <a:lnTo>
                    <a:pt x="1580" y="6760"/>
                  </a:lnTo>
                  <a:lnTo>
                    <a:pt x="1664" y="6652"/>
                  </a:lnTo>
                  <a:lnTo>
                    <a:pt x="1748" y="6519"/>
                  </a:lnTo>
                  <a:lnTo>
                    <a:pt x="1808" y="6387"/>
                  </a:lnTo>
                  <a:lnTo>
                    <a:pt x="1869" y="6254"/>
                  </a:lnTo>
                  <a:lnTo>
                    <a:pt x="1917" y="6109"/>
                  </a:lnTo>
                  <a:lnTo>
                    <a:pt x="1953" y="5965"/>
                  </a:lnTo>
                  <a:lnTo>
                    <a:pt x="1965" y="5808"/>
                  </a:lnTo>
                  <a:lnTo>
                    <a:pt x="1977" y="5651"/>
                  </a:lnTo>
                  <a:lnTo>
                    <a:pt x="1977" y="4543"/>
                  </a:lnTo>
                  <a:lnTo>
                    <a:pt x="3098" y="1976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1;p17">
              <a:extLst>
                <a:ext uri="{FF2B5EF4-FFF2-40B4-BE49-F238E27FC236}">
                  <a16:creationId xmlns:a16="http://schemas.microsoft.com/office/drawing/2014/main" id="{1AEDE199-63BD-C2F1-FDCE-749ECE9E38DB}"/>
                </a:ext>
              </a:extLst>
            </p:cNvPr>
            <p:cNvSpPr/>
            <p:nvPr/>
          </p:nvSpPr>
          <p:spPr>
            <a:xfrm>
              <a:off x="888283" y="3306845"/>
              <a:ext cx="991807" cy="1355975"/>
            </a:xfrm>
            <a:custGeom>
              <a:avLst/>
              <a:gdLst/>
              <a:ahLst/>
              <a:cxnLst/>
              <a:rect l="l" t="t" r="r" b="b"/>
              <a:pathLst>
                <a:path w="20546" h="28090" extrusionOk="0">
                  <a:moveTo>
                    <a:pt x="4832" y="0"/>
                  </a:moveTo>
                  <a:lnTo>
                    <a:pt x="4555" y="25"/>
                  </a:lnTo>
                  <a:lnTo>
                    <a:pt x="4290" y="61"/>
                  </a:lnTo>
                  <a:lnTo>
                    <a:pt x="4025" y="109"/>
                  </a:lnTo>
                  <a:lnTo>
                    <a:pt x="3760" y="181"/>
                  </a:lnTo>
                  <a:lnTo>
                    <a:pt x="3507" y="254"/>
                  </a:lnTo>
                  <a:lnTo>
                    <a:pt x="3254" y="338"/>
                  </a:lnTo>
                  <a:lnTo>
                    <a:pt x="3013" y="446"/>
                  </a:lnTo>
                  <a:lnTo>
                    <a:pt x="2772" y="555"/>
                  </a:lnTo>
                  <a:lnTo>
                    <a:pt x="2543" y="687"/>
                  </a:lnTo>
                  <a:lnTo>
                    <a:pt x="2326" y="820"/>
                  </a:lnTo>
                  <a:lnTo>
                    <a:pt x="2109" y="964"/>
                  </a:lnTo>
                  <a:lnTo>
                    <a:pt x="1904" y="1133"/>
                  </a:lnTo>
                  <a:lnTo>
                    <a:pt x="1711" y="1290"/>
                  </a:lnTo>
                  <a:lnTo>
                    <a:pt x="1518" y="1471"/>
                  </a:lnTo>
                  <a:lnTo>
                    <a:pt x="1338" y="1663"/>
                  </a:lnTo>
                  <a:lnTo>
                    <a:pt x="1169" y="1856"/>
                  </a:lnTo>
                  <a:lnTo>
                    <a:pt x="1012" y="2061"/>
                  </a:lnTo>
                  <a:lnTo>
                    <a:pt x="868" y="2266"/>
                  </a:lnTo>
                  <a:lnTo>
                    <a:pt x="723" y="2495"/>
                  </a:lnTo>
                  <a:lnTo>
                    <a:pt x="590" y="2712"/>
                  </a:lnTo>
                  <a:lnTo>
                    <a:pt x="482" y="2953"/>
                  </a:lnTo>
                  <a:lnTo>
                    <a:pt x="374" y="3194"/>
                  </a:lnTo>
                  <a:lnTo>
                    <a:pt x="289" y="3435"/>
                  </a:lnTo>
                  <a:lnTo>
                    <a:pt x="205" y="3688"/>
                  </a:lnTo>
                  <a:lnTo>
                    <a:pt x="133" y="3941"/>
                  </a:lnTo>
                  <a:lnTo>
                    <a:pt x="84" y="4206"/>
                  </a:lnTo>
                  <a:lnTo>
                    <a:pt x="48" y="4471"/>
                  </a:lnTo>
                  <a:lnTo>
                    <a:pt x="12" y="4736"/>
                  </a:lnTo>
                  <a:lnTo>
                    <a:pt x="0" y="5013"/>
                  </a:lnTo>
                  <a:lnTo>
                    <a:pt x="12" y="5290"/>
                  </a:lnTo>
                  <a:lnTo>
                    <a:pt x="24" y="5568"/>
                  </a:lnTo>
                  <a:lnTo>
                    <a:pt x="1410" y="20763"/>
                  </a:lnTo>
                  <a:lnTo>
                    <a:pt x="9628" y="20124"/>
                  </a:lnTo>
                  <a:lnTo>
                    <a:pt x="10700" y="23860"/>
                  </a:lnTo>
                  <a:lnTo>
                    <a:pt x="10773" y="24088"/>
                  </a:lnTo>
                  <a:lnTo>
                    <a:pt x="10845" y="24317"/>
                  </a:lnTo>
                  <a:lnTo>
                    <a:pt x="10941" y="24534"/>
                  </a:lnTo>
                  <a:lnTo>
                    <a:pt x="11038" y="24763"/>
                  </a:lnTo>
                  <a:lnTo>
                    <a:pt x="11146" y="24968"/>
                  </a:lnTo>
                  <a:lnTo>
                    <a:pt x="11255" y="25173"/>
                  </a:lnTo>
                  <a:lnTo>
                    <a:pt x="11375" y="25378"/>
                  </a:lnTo>
                  <a:lnTo>
                    <a:pt x="11508" y="25571"/>
                  </a:lnTo>
                  <a:lnTo>
                    <a:pt x="11652" y="25763"/>
                  </a:lnTo>
                  <a:lnTo>
                    <a:pt x="11797" y="25944"/>
                  </a:lnTo>
                  <a:lnTo>
                    <a:pt x="11942" y="26125"/>
                  </a:lnTo>
                  <a:lnTo>
                    <a:pt x="12098" y="26294"/>
                  </a:lnTo>
                  <a:lnTo>
                    <a:pt x="12267" y="26462"/>
                  </a:lnTo>
                  <a:lnTo>
                    <a:pt x="12436" y="26619"/>
                  </a:lnTo>
                  <a:lnTo>
                    <a:pt x="12616" y="26776"/>
                  </a:lnTo>
                  <a:lnTo>
                    <a:pt x="12797" y="26908"/>
                  </a:lnTo>
                  <a:lnTo>
                    <a:pt x="12990" y="27053"/>
                  </a:lnTo>
                  <a:lnTo>
                    <a:pt x="13183" y="27173"/>
                  </a:lnTo>
                  <a:lnTo>
                    <a:pt x="13376" y="27294"/>
                  </a:lnTo>
                  <a:lnTo>
                    <a:pt x="13580" y="27414"/>
                  </a:lnTo>
                  <a:lnTo>
                    <a:pt x="13785" y="27511"/>
                  </a:lnTo>
                  <a:lnTo>
                    <a:pt x="14002" y="27619"/>
                  </a:lnTo>
                  <a:lnTo>
                    <a:pt x="14219" y="27703"/>
                  </a:lnTo>
                  <a:lnTo>
                    <a:pt x="14436" y="27776"/>
                  </a:lnTo>
                  <a:lnTo>
                    <a:pt x="14665" y="27848"/>
                  </a:lnTo>
                  <a:lnTo>
                    <a:pt x="14894" y="27908"/>
                  </a:lnTo>
                  <a:lnTo>
                    <a:pt x="15123" y="27969"/>
                  </a:lnTo>
                  <a:lnTo>
                    <a:pt x="15352" y="28017"/>
                  </a:lnTo>
                  <a:lnTo>
                    <a:pt x="15593" y="28041"/>
                  </a:lnTo>
                  <a:lnTo>
                    <a:pt x="15834" y="28065"/>
                  </a:lnTo>
                  <a:lnTo>
                    <a:pt x="16075" y="28089"/>
                  </a:lnTo>
                  <a:lnTo>
                    <a:pt x="16521" y="28089"/>
                  </a:lnTo>
                  <a:lnTo>
                    <a:pt x="16725" y="28077"/>
                  </a:lnTo>
                  <a:lnTo>
                    <a:pt x="17135" y="28029"/>
                  </a:lnTo>
                  <a:lnTo>
                    <a:pt x="17545" y="27957"/>
                  </a:lnTo>
                  <a:lnTo>
                    <a:pt x="17943" y="27860"/>
                  </a:lnTo>
                  <a:lnTo>
                    <a:pt x="18328" y="27740"/>
                  </a:lnTo>
                  <a:lnTo>
                    <a:pt x="18702" y="27583"/>
                  </a:lnTo>
                  <a:lnTo>
                    <a:pt x="19075" y="27402"/>
                  </a:lnTo>
                  <a:lnTo>
                    <a:pt x="19256" y="27306"/>
                  </a:lnTo>
                  <a:lnTo>
                    <a:pt x="19425" y="27197"/>
                  </a:lnTo>
                  <a:lnTo>
                    <a:pt x="20545" y="26486"/>
                  </a:lnTo>
                  <a:lnTo>
                    <a:pt x="13773" y="8881"/>
                  </a:lnTo>
                  <a:lnTo>
                    <a:pt x="9363" y="2266"/>
                  </a:lnTo>
                  <a:lnTo>
                    <a:pt x="9182" y="2013"/>
                  </a:lnTo>
                  <a:lnTo>
                    <a:pt x="8977" y="1760"/>
                  </a:lnTo>
                  <a:lnTo>
                    <a:pt x="8760" y="1531"/>
                  </a:lnTo>
                  <a:lnTo>
                    <a:pt x="8543" y="1314"/>
                  </a:lnTo>
                  <a:lnTo>
                    <a:pt x="8302" y="1109"/>
                  </a:lnTo>
                  <a:lnTo>
                    <a:pt x="8049" y="928"/>
                  </a:lnTo>
                  <a:lnTo>
                    <a:pt x="7796" y="760"/>
                  </a:lnTo>
                  <a:lnTo>
                    <a:pt x="7519" y="603"/>
                  </a:lnTo>
                  <a:lnTo>
                    <a:pt x="7242" y="458"/>
                  </a:lnTo>
                  <a:lnTo>
                    <a:pt x="6953" y="338"/>
                  </a:lnTo>
                  <a:lnTo>
                    <a:pt x="6664" y="241"/>
                  </a:lnTo>
                  <a:lnTo>
                    <a:pt x="6362" y="157"/>
                  </a:lnTo>
                  <a:lnTo>
                    <a:pt x="6061" y="85"/>
                  </a:lnTo>
                  <a:lnTo>
                    <a:pt x="5748" y="37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2;p17">
              <a:extLst>
                <a:ext uri="{FF2B5EF4-FFF2-40B4-BE49-F238E27FC236}">
                  <a16:creationId xmlns:a16="http://schemas.microsoft.com/office/drawing/2014/main" id="{96FA5E32-2048-A4D6-6DA5-1D4CFBD09E0E}"/>
                </a:ext>
              </a:extLst>
            </p:cNvPr>
            <p:cNvSpPr/>
            <p:nvPr/>
          </p:nvSpPr>
          <p:spPr>
            <a:xfrm>
              <a:off x="1516515" y="3873432"/>
              <a:ext cx="363588" cy="789400"/>
            </a:xfrm>
            <a:custGeom>
              <a:avLst/>
              <a:gdLst/>
              <a:ahLst/>
              <a:cxnLst/>
              <a:rect l="l" t="t" r="r" b="b"/>
              <a:pathLst>
                <a:path w="7532" h="16353" extrusionOk="0">
                  <a:moveTo>
                    <a:pt x="1856" y="0"/>
                  </a:moveTo>
                  <a:lnTo>
                    <a:pt x="2555" y="13002"/>
                  </a:lnTo>
                  <a:lnTo>
                    <a:pt x="2555" y="13231"/>
                  </a:lnTo>
                  <a:lnTo>
                    <a:pt x="2543" y="13460"/>
                  </a:lnTo>
                  <a:lnTo>
                    <a:pt x="2494" y="13677"/>
                  </a:lnTo>
                  <a:lnTo>
                    <a:pt x="2422" y="13894"/>
                  </a:lnTo>
                  <a:lnTo>
                    <a:pt x="2338" y="14099"/>
                  </a:lnTo>
                  <a:lnTo>
                    <a:pt x="2229" y="14292"/>
                  </a:lnTo>
                  <a:lnTo>
                    <a:pt x="2097" y="14472"/>
                  </a:lnTo>
                  <a:lnTo>
                    <a:pt x="1964" y="14641"/>
                  </a:lnTo>
                  <a:lnTo>
                    <a:pt x="1796" y="14786"/>
                  </a:lnTo>
                  <a:lnTo>
                    <a:pt x="1627" y="14918"/>
                  </a:lnTo>
                  <a:lnTo>
                    <a:pt x="1446" y="15039"/>
                  </a:lnTo>
                  <a:lnTo>
                    <a:pt x="1241" y="15135"/>
                  </a:lnTo>
                  <a:lnTo>
                    <a:pt x="1036" y="15219"/>
                  </a:lnTo>
                  <a:lnTo>
                    <a:pt x="819" y="15280"/>
                  </a:lnTo>
                  <a:lnTo>
                    <a:pt x="591" y="15316"/>
                  </a:lnTo>
                  <a:lnTo>
                    <a:pt x="362" y="15328"/>
                  </a:lnTo>
                  <a:lnTo>
                    <a:pt x="0" y="15328"/>
                  </a:lnTo>
                  <a:lnTo>
                    <a:pt x="181" y="15448"/>
                  </a:lnTo>
                  <a:lnTo>
                    <a:pt x="362" y="15557"/>
                  </a:lnTo>
                  <a:lnTo>
                    <a:pt x="554" y="15665"/>
                  </a:lnTo>
                  <a:lnTo>
                    <a:pt x="747" y="15762"/>
                  </a:lnTo>
                  <a:lnTo>
                    <a:pt x="940" y="15846"/>
                  </a:lnTo>
                  <a:lnTo>
                    <a:pt x="1145" y="15930"/>
                  </a:lnTo>
                  <a:lnTo>
                    <a:pt x="1350" y="16015"/>
                  </a:lnTo>
                  <a:lnTo>
                    <a:pt x="1555" y="16087"/>
                  </a:lnTo>
                  <a:lnTo>
                    <a:pt x="1759" y="16147"/>
                  </a:lnTo>
                  <a:lnTo>
                    <a:pt x="1976" y="16195"/>
                  </a:lnTo>
                  <a:lnTo>
                    <a:pt x="2193" y="16244"/>
                  </a:lnTo>
                  <a:lnTo>
                    <a:pt x="2410" y="16280"/>
                  </a:lnTo>
                  <a:lnTo>
                    <a:pt x="2627" y="16316"/>
                  </a:lnTo>
                  <a:lnTo>
                    <a:pt x="2856" y="16340"/>
                  </a:lnTo>
                  <a:lnTo>
                    <a:pt x="3073" y="16352"/>
                  </a:lnTo>
                  <a:lnTo>
                    <a:pt x="3507" y="16352"/>
                  </a:lnTo>
                  <a:lnTo>
                    <a:pt x="3711" y="16340"/>
                  </a:lnTo>
                  <a:lnTo>
                    <a:pt x="4121" y="16292"/>
                  </a:lnTo>
                  <a:lnTo>
                    <a:pt x="4531" y="16220"/>
                  </a:lnTo>
                  <a:lnTo>
                    <a:pt x="4929" y="16123"/>
                  </a:lnTo>
                  <a:lnTo>
                    <a:pt x="5314" y="16003"/>
                  </a:lnTo>
                  <a:lnTo>
                    <a:pt x="5688" y="15846"/>
                  </a:lnTo>
                  <a:lnTo>
                    <a:pt x="6061" y="15665"/>
                  </a:lnTo>
                  <a:lnTo>
                    <a:pt x="6242" y="15569"/>
                  </a:lnTo>
                  <a:lnTo>
                    <a:pt x="6411" y="15460"/>
                  </a:lnTo>
                  <a:lnTo>
                    <a:pt x="7531" y="14749"/>
                  </a:lnTo>
                  <a:lnTo>
                    <a:pt x="1856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3;p17">
              <a:extLst>
                <a:ext uri="{FF2B5EF4-FFF2-40B4-BE49-F238E27FC236}">
                  <a16:creationId xmlns:a16="http://schemas.microsoft.com/office/drawing/2014/main" id="{B30BCAF3-B7BC-72C4-1144-C0336D288EC6}"/>
                </a:ext>
              </a:extLst>
            </p:cNvPr>
            <p:cNvSpPr/>
            <p:nvPr/>
          </p:nvSpPr>
          <p:spPr>
            <a:xfrm>
              <a:off x="1244831" y="3580846"/>
              <a:ext cx="75691" cy="643376"/>
            </a:xfrm>
            <a:custGeom>
              <a:avLst/>
              <a:gdLst/>
              <a:ahLst/>
              <a:cxnLst/>
              <a:rect l="l" t="t" r="r" b="b"/>
              <a:pathLst>
                <a:path w="1568" h="13328" extrusionOk="0">
                  <a:moveTo>
                    <a:pt x="1" y="0"/>
                  </a:moveTo>
                  <a:lnTo>
                    <a:pt x="1483" y="13327"/>
                  </a:lnTo>
                  <a:lnTo>
                    <a:pt x="1567" y="1331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4;p17">
              <a:extLst>
                <a:ext uri="{FF2B5EF4-FFF2-40B4-BE49-F238E27FC236}">
                  <a16:creationId xmlns:a16="http://schemas.microsoft.com/office/drawing/2014/main" id="{81C0F1A8-4F0C-3527-627E-9B260A037DE9}"/>
                </a:ext>
              </a:extLst>
            </p:cNvPr>
            <p:cNvSpPr/>
            <p:nvPr/>
          </p:nvSpPr>
          <p:spPr>
            <a:xfrm>
              <a:off x="1167497" y="3538945"/>
              <a:ext cx="51217" cy="687593"/>
            </a:xfrm>
            <a:custGeom>
              <a:avLst/>
              <a:gdLst/>
              <a:ahLst/>
              <a:cxnLst/>
              <a:rect l="l" t="t" r="r" b="b"/>
              <a:pathLst>
                <a:path w="1061" h="14244" extrusionOk="0">
                  <a:moveTo>
                    <a:pt x="84" y="0"/>
                  </a:moveTo>
                  <a:lnTo>
                    <a:pt x="0" y="12"/>
                  </a:lnTo>
                  <a:lnTo>
                    <a:pt x="976" y="14244"/>
                  </a:lnTo>
                  <a:lnTo>
                    <a:pt x="1060" y="1424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5;p17">
              <a:extLst>
                <a:ext uri="{FF2B5EF4-FFF2-40B4-BE49-F238E27FC236}">
                  <a16:creationId xmlns:a16="http://schemas.microsoft.com/office/drawing/2014/main" id="{3FE5EE3F-3A04-545C-5ECC-F09CA38BF82E}"/>
                </a:ext>
              </a:extLst>
            </p:cNvPr>
            <p:cNvSpPr/>
            <p:nvPr/>
          </p:nvSpPr>
          <p:spPr>
            <a:xfrm>
              <a:off x="988306" y="4196238"/>
              <a:ext cx="279256" cy="34949"/>
            </a:xfrm>
            <a:custGeom>
              <a:avLst/>
              <a:gdLst/>
              <a:ahLst/>
              <a:cxnLst/>
              <a:rect l="l" t="t" r="r" b="b"/>
              <a:pathLst>
                <a:path w="5785" h="724" extrusionOk="0">
                  <a:moveTo>
                    <a:pt x="5773" y="1"/>
                  </a:moveTo>
                  <a:lnTo>
                    <a:pt x="1" y="640"/>
                  </a:lnTo>
                  <a:lnTo>
                    <a:pt x="13" y="724"/>
                  </a:lnTo>
                  <a:lnTo>
                    <a:pt x="5785" y="97"/>
                  </a:lnTo>
                  <a:lnTo>
                    <a:pt x="5773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6;p17">
              <a:extLst>
                <a:ext uri="{FF2B5EF4-FFF2-40B4-BE49-F238E27FC236}">
                  <a16:creationId xmlns:a16="http://schemas.microsoft.com/office/drawing/2014/main" id="{61B5C128-8D02-D63D-3EF0-BFBB0A68470B}"/>
                </a:ext>
              </a:extLst>
            </p:cNvPr>
            <p:cNvSpPr/>
            <p:nvPr/>
          </p:nvSpPr>
          <p:spPr>
            <a:xfrm>
              <a:off x="1019732" y="4291096"/>
              <a:ext cx="208296" cy="189663"/>
            </a:xfrm>
            <a:custGeom>
              <a:avLst/>
              <a:gdLst/>
              <a:ahLst/>
              <a:cxnLst/>
              <a:rect l="l" t="t" r="r" b="b"/>
              <a:pathLst>
                <a:path w="4315" h="3929" extrusionOk="0">
                  <a:moveTo>
                    <a:pt x="3760" y="0"/>
                  </a:moveTo>
                  <a:lnTo>
                    <a:pt x="0" y="265"/>
                  </a:lnTo>
                  <a:lnTo>
                    <a:pt x="109" y="1735"/>
                  </a:lnTo>
                  <a:lnTo>
                    <a:pt x="121" y="2000"/>
                  </a:lnTo>
                  <a:lnTo>
                    <a:pt x="97" y="2266"/>
                  </a:lnTo>
                  <a:lnTo>
                    <a:pt x="61" y="2531"/>
                  </a:lnTo>
                  <a:lnTo>
                    <a:pt x="0" y="2784"/>
                  </a:lnTo>
                  <a:lnTo>
                    <a:pt x="265" y="2796"/>
                  </a:lnTo>
                  <a:lnTo>
                    <a:pt x="543" y="2808"/>
                  </a:lnTo>
                  <a:lnTo>
                    <a:pt x="820" y="2832"/>
                  </a:lnTo>
                  <a:lnTo>
                    <a:pt x="1097" y="2868"/>
                  </a:lnTo>
                  <a:lnTo>
                    <a:pt x="1374" y="2916"/>
                  </a:lnTo>
                  <a:lnTo>
                    <a:pt x="1639" y="2976"/>
                  </a:lnTo>
                  <a:lnTo>
                    <a:pt x="1904" y="3061"/>
                  </a:lnTo>
                  <a:lnTo>
                    <a:pt x="2169" y="3145"/>
                  </a:lnTo>
                  <a:lnTo>
                    <a:pt x="2169" y="3928"/>
                  </a:lnTo>
                  <a:lnTo>
                    <a:pt x="4314" y="3928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7;p17">
              <a:extLst>
                <a:ext uri="{FF2B5EF4-FFF2-40B4-BE49-F238E27FC236}">
                  <a16:creationId xmlns:a16="http://schemas.microsoft.com/office/drawing/2014/main" id="{BE5D401B-7625-EE20-ED2D-783BE2BE79E9}"/>
                </a:ext>
              </a:extLst>
            </p:cNvPr>
            <p:cNvSpPr/>
            <p:nvPr/>
          </p:nvSpPr>
          <p:spPr>
            <a:xfrm>
              <a:off x="768420" y="4613322"/>
              <a:ext cx="485766" cy="49528"/>
            </a:xfrm>
            <a:custGeom>
              <a:avLst/>
              <a:gdLst/>
              <a:ahLst/>
              <a:cxnLst/>
              <a:rect l="l" t="t" r="r" b="b"/>
              <a:pathLst>
                <a:path w="10063" h="1026" extrusionOk="0">
                  <a:moveTo>
                    <a:pt x="410" y="1"/>
                  </a:moveTo>
                  <a:lnTo>
                    <a:pt x="362" y="109"/>
                  </a:lnTo>
                  <a:lnTo>
                    <a:pt x="314" y="218"/>
                  </a:lnTo>
                  <a:lnTo>
                    <a:pt x="1" y="1025"/>
                  </a:lnTo>
                  <a:lnTo>
                    <a:pt x="10062" y="1025"/>
                  </a:lnTo>
                  <a:lnTo>
                    <a:pt x="99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8;p17">
              <a:extLst>
                <a:ext uri="{FF2B5EF4-FFF2-40B4-BE49-F238E27FC236}">
                  <a16:creationId xmlns:a16="http://schemas.microsoft.com/office/drawing/2014/main" id="{5041D912-4F3C-36BD-D390-2F64311E0189}"/>
                </a:ext>
              </a:extLst>
            </p:cNvPr>
            <p:cNvSpPr/>
            <p:nvPr/>
          </p:nvSpPr>
          <p:spPr>
            <a:xfrm>
              <a:off x="788212" y="4425441"/>
              <a:ext cx="458396" cy="187925"/>
            </a:xfrm>
            <a:custGeom>
              <a:avLst/>
              <a:gdLst/>
              <a:ahLst/>
              <a:cxnLst/>
              <a:rect l="l" t="t" r="r" b="b"/>
              <a:pathLst>
                <a:path w="9496" h="3893" extrusionOk="0">
                  <a:moveTo>
                    <a:pt x="4796" y="1"/>
                  </a:moveTo>
                  <a:lnTo>
                    <a:pt x="4736" y="169"/>
                  </a:lnTo>
                  <a:lnTo>
                    <a:pt x="4676" y="326"/>
                  </a:lnTo>
                  <a:lnTo>
                    <a:pt x="4616" y="483"/>
                  </a:lnTo>
                  <a:lnTo>
                    <a:pt x="4531" y="639"/>
                  </a:lnTo>
                  <a:lnTo>
                    <a:pt x="4447" y="784"/>
                  </a:lnTo>
                  <a:lnTo>
                    <a:pt x="4350" y="929"/>
                  </a:lnTo>
                  <a:lnTo>
                    <a:pt x="4254" y="1061"/>
                  </a:lnTo>
                  <a:lnTo>
                    <a:pt x="4134" y="1194"/>
                  </a:lnTo>
                  <a:lnTo>
                    <a:pt x="3977" y="1362"/>
                  </a:lnTo>
                  <a:lnTo>
                    <a:pt x="3796" y="1519"/>
                  </a:lnTo>
                  <a:lnTo>
                    <a:pt x="3603" y="1664"/>
                  </a:lnTo>
                  <a:lnTo>
                    <a:pt x="3411" y="1784"/>
                  </a:lnTo>
                  <a:lnTo>
                    <a:pt x="3194" y="1905"/>
                  </a:lnTo>
                  <a:lnTo>
                    <a:pt x="2977" y="1989"/>
                  </a:lnTo>
                  <a:lnTo>
                    <a:pt x="2760" y="2073"/>
                  </a:lnTo>
                  <a:lnTo>
                    <a:pt x="2531" y="2134"/>
                  </a:lnTo>
                  <a:lnTo>
                    <a:pt x="2085" y="2230"/>
                  </a:lnTo>
                  <a:lnTo>
                    <a:pt x="1916" y="2266"/>
                  </a:lnTo>
                  <a:lnTo>
                    <a:pt x="1748" y="2326"/>
                  </a:lnTo>
                  <a:lnTo>
                    <a:pt x="1591" y="2387"/>
                  </a:lnTo>
                  <a:lnTo>
                    <a:pt x="1434" y="2459"/>
                  </a:lnTo>
                  <a:lnTo>
                    <a:pt x="1278" y="2531"/>
                  </a:lnTo>
                  <a:lnTo>
                    <a:pt x="1133" y="2616"/>
                  </a:lnTo>
                  <a:lnTo>
                    <a:pt x="989" y="2712"/>
                  </a:lnTo>
                  <a:lnTo>
                    <a:pt x="856" y="2820"/>
                  </a:lnTo>
                  <a:lnTo>
                    <a:pt x="723" y="2929"/>
                  </a:lnTo>
                  <a:lnTo>
                    <a:pt x="591" y="3049"/>
                  </a:lnTo>
                  <a:lnTo>
                    <a:pt x="482" y="3170"/>
                  </a:lnTo>
                  <a:lnTo>
                    <a:pt x="374" y="3302"/>
                  </a:lnTo>
                  <a:lnTo>
                    <a:pt x="266" y="3435"/>
                  </a:lnTo>
                  <a:lnTo>
                    <a:pt x="169" y="3580"/>
                  </a:lnTo>
                  <a:lnTo>
                    <a:pt x="85" y="3736"/>
                  </a:lnTo>
                  <a:lnTo>
                    <a:pt x="0" y="3893"/>
                  </a:lnTo>
                  <a:lnTo>
                    <a:pt x="9496" y="3893"/>
                  </a:lnTo>
                  <a:lnTo>
                    <a:pt x="9110" y="1145"/>
                  </a:lnTo>
                  <a:lnTo>
                    <a:pt x="6965" y="1145"/>
                  </a:lnTo>
                  <a:lnTo>
                    <a:pt x="6965" y="362"/>
                  </a:lnTo>
                  <a:lnTo>
                    <a:pt x="6700" y="278"/>
                  </a:lnTo>
                  <a:lnTo>
                    <a:pt x="6435" y="193"/>
                  </a:lnTo>
                  <a:lnTo>
                    <a:pt x="6170" y="133"/>
                  </a:lnTo>
                  <a:lnTo>
                    <a:pt x="5893" y="85"/>
                  </a:lnTo>
                  <a:lnTo>
                    <a:pt x="5616" y="49"/>
                  </a:lnTo>
                  <a:lnTo>
                    <a:pt x="5339" y="25"/>
                  </a:lnTo>
                  <a:lnTo>
                    <a:pt x="5061" y="13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9;p17">
              <a:extLst>
                <a:ext uri="{FF2B5EF4-FFF2-40B4-BE49-F238E27FC236}">
                  <a16:creationId xmlns:a16="http://schemas.microsoft.com/office/drawing/2014/main" id="{5AB8D07F-22C8-69E8-93E6-515142110101}"/>
                </a:ext>
              </a:extLst>
            </p:cNvPr>
            <p:cNvSpPr/>
            <p:nvPr/>
          </p:nvSpPr>
          <p:spPr>
            <a:xfrm>
              <a:off x="1019732" y="4291096"/>
              <a:ext cx="184449" cy="67485"/>
            </a:xfrm>
            <a:custGeom>
              <a:avLst/>
              <a:gdLst/>
              <a:ahLst/>
              <a:cxnLst/>
              <a:rect l="l" t="t" r="r" b="b"/>
              <a:pathLst>
                <a:path w="3821" h="1398" extrusionOk="0">
                  <a:moveTo>
                    <a:pt x="3760" y="0"/>
                  </a:moveTo>
                  <a:lnTo>
                    <a:pt x="0" y="265"/>
                  </a:lnTo>
                  <a:lnTo>
                    <a:pt x="85" y="1398"/>
                  </a:lnTo>
                  <a:lnTo>
                    <a:pt x="3820" y="422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0;p17">
              <a:extLst>
                <a:ext uri="{FF2B5EF4-FFF2-40B4-BE49-F238E27FC236}">
                  <a16:creationId xmlns:a16="http://schemas.microsoft.com/office/drawing/2014/main" id="{15B6883F-B32D-A419-BFF5-A6756242E22A}"/>
                </a:ext>
              </a:extLst>
            </p:cNvPr>
            <p:cNvSpPr/>
            <p:nvPr/>
          </p:nvSpPr>
          <p:spPr>
            <a:xfrm>
              <a:off x="1821894" y="2990991"/>
              <a:ext cx="302524" cy="182084"/>
            </a:xfrm>
            <a:custGeom>
              <a:avLst/>
              <a:gdLst/>
              <a:ahLst/>
              <a:cxnLst/>
              <a:rect l="l" t="t" r="r" b="b"/>
              <a:pathLst>
                <a:path w="6267" h="3772" extrusionOk="0">
                  <a:moveTo>
                    <a:pt x="868" y="0"/>
                  </a:moveTo>
                  <a:lnTo>
                    <a:pt x="0" y="3772"/>
                  </a:lnTo>
                  <a:lnTo>
                    <a:pt x="6266" y="1386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1;p17">
              <a:extLst>
                <a:ext uri="{FF2B5EF4-FFF2-40B4-BE49-F238E27FC236}">
                  <a16:creationId xmlns:a16="http://schemas.microsoft.com/office/drawing/2014/main" id="{64A703E4-4D58-7094-4B93-1CB6F756A29F}"/>
                </a:ext>
              </a:extLst>
            </p:cNvPr>
            <p:cNvSpPr/>
            <p:nvPr/>
          </p:nvSpPr>
          <p:spPr>
            <a:xfrm>
              <a:off x="1165132" y="2740258"/>
              <a:ext cx="734707" cy="521246"/>
            </a:xfrm>
            <a:custGeom>
              <a:avLst/>
              <a:gdLst/>
              <a:ahLst/>
              <a:cxnLst/>
              <a:rect l="l" t="t" r="r" b="b"/>
              <a:pathLst>
                <a:path w="15220" h="10798" extrusionOk="0">
                  <a:moveTo>
                    <a:pt x="10328" y="1"/>
                  </a:moveTo>
                  <a:lnTo>
                    <a:pt x="10147" y="13"/>
                  </a:lnTo>
                  <a:lnTo>
                    <a:pt x="9978" y="25"/>
                  </a:lnTo>
                  <a:lnTo>
                    <a:pt x="9798" y="49"/>
                  </a:lnTo>
                  <a:lnTo>
                    <a:pt x="9629" y="85"/>
                  </a:lnTo>
                  <a:lnTo>
                    <a:pt x="9460" y="133"/>
                  </a:lnTo>
                  <a:lnTo>
                    <a:pt x="9291" y="182"/>
                  </a:lnTo>
                  <a:lnTo>
                    <a:pt x="9135" y="254"/>
                  </a:lnTo>
                  <a:lnTo>
                    <a:pt x="8966" y="326"/>
                  </a:lnTo>
                  <a:lnTo>
                    <a:pt x="8821" y="410"/>
                  </a:lnTo>
                  <a:lnTo>
                    <a:pt x="8665" y="495"/>
                  </a:lnTo>
                  <a:lnTo>
                    <a:pt x="8520" y="603"/>
                  </a:lnTo>
                  <a:lnTo>
                    <a:pt x="8388" y="724"/>
                  </a:lnTo>
                  <a:lnTo>
                    <a:pt x="8231" y="664"/>
                  </a:lnTo>
                  <a:lnTo>
                    <a:pt x="8074" y="615"/>
                  </a:lnTo>
                  <a:lnTo>
                    <a:pt x="7918" y="567"/>
                  </a:lnTo>
                  <a:lnTo>
                    <a:pt x="7749" y="531"/>
                  </a:lnTo>
                  <a:lnTo>
                    <a:pt x="7424" y="483"/>
                  </a:lnTo>
                  <a:lnTo>
                    <a:pt x="7098" y="459"/>
                  </a:lnTo>
                  <a:lnTo>
                    <a:pt x="6761" y="459"/>
                  </a:lnTo>
                  <a:lnTo>
                    <a:pt x="6436" y="495"/>
                  </a:lnTo>
                  <a:lnTo>
                    <a:pt x="6098" y="543"/>
                  </a:lnTo>
                  <a:lnTo>
                    <a:pt x="5785" y="627"/>
                  </a:lnTo>
                  <a:lnTo>
                    <a:pt x="5459" y="736"/>
                  </a:lnTo>
                  <a:lnTo>
                    <a:pt x="5158" y="868"/>
                  </a:lnTo>
                  <a:lnTo>
                    <a:pt x="4869" y="1013"/>
                  </a:lnTo>
                  <a:lnTo>
                    <a:pt x="4580" y="1194"/>
                  </a:lnTo>
                  <a:lnTo>
                    <a:pt x="4315" y="1387"/>
                  </a:lnTo>
                  <a:lnTo>
                    <a:pt x="4062" y="1603"/>
                  </a:lnTo>
                  <a:lnTo>
                    <a:pt x="3953" y="1724"/>
                  </a:lnTo>
                  <a:lnTo>
                    <a:pt x="3833" y="1844"/>
                  </a:lnTo>
                  <a:lnTo>
                    <a:pt x="3724" y="1977"/>
                  </a:lnTo>
                  <a:lnTo>
                    <a:pt x="3628" y="2110"/>
                  </a:lnTo>
                  <a:lnTo>
                    <a:pt x="3495" y="2302"/>
                  </a:lnTo>
                  <a:lnTo>
                    <a:pt x="3375" y="2495"/>
                  </a:lnTo>
                  <a:lnTo>
                    <a:pt x="3266" y="2700"/>
                  </a:lnTo>
                  <a:lnTo>
                    <a:pt x="3158" y="2917"/>
                  </a:lnTo>
                  <a:lnTo>
                    <a:pt x="3074" y="3122"/>
                  </a:lnTo>
                  <a:lnTo>
                    <a:pt x="2989" y="3339"/>
                  </a:lnTo>
                  <a:lnTo>
                    <a:pt x="2833" y="3784"/>
                  </a:lnTo>
                  <a:lnTo>
                    <a:pt x="2712" y="4242"/>
                  </a:lnTo>
                  <a:lnTo>
                    <a:pt x="2592" y="4700"/>
                  </a:lnTo>
                  <a:lnTo>
                    <a:pt x="2387" y="5616"/>
                  </a:lnTo>
                  <a:lnTo>
                    <a:pt x="2266" y="6074"/>
                  </a:lnTo>
                  <a:lnTo>
                    <a:pt x="2134" y="6532"/>
                  </a:lnTo>
                  <a:lnTo>
                    <a:pt x="1989" y="6990"/>
                  </a:lnTo>
                  <a:lnTo>
                    <a:pt x="1905" y="7207"/>
                  </a:lnTo>
                  <a:lnTo>
                    <a:pt x="1808" y="7424"/>
                  </a:lnTo>
                  <a:lnTo>
                    <a:pt x="1700" y="7640"/>
                  </a:lnTo>
                  <a:lnTo>
                    <a:pt x="1591" y="7845"/>
                  </a:lnTo>
                  <a:lnTo>
                    <a:pt x="1471" y="8038"/>
                  </a:lnTo>
                  <a:lnTo>
                    <a:pt x="1350" y="8231"/>
                  </a:lnTo>
                  <a:lnTo>
                    <a:pt x="1206" y="8412"/>
                  </a:lnTo>
                  <a:lnTo>
                    <a:pt x="1061" y="8592"/>
                  </a:lnTo>
                  <a:lnTo>
                    <a:pt x="893" y="8761"/>
                  </a:lnTo>
                  <a:lnTo>
                    <a:pt x="724" y="8906"/>
                  </a:lnTo>
                  <a:lnTo>
                    <a:pt x="447" y="9135"/>
                  </a:lnTo>
                  <a:lnTo>
                    <a:pt x="314" y="9243"/>
                  </a:lnTo>
                  <a:lnTo>
                    <a:pt x="206" y="9376"/>
                  </a:lnTo>
                  <a:lnTo>
                    <a:pt x="97" y="9508"/>
                  </a:lnTo>
                  <a:lnTo>
                    <a:pt x="61" y="9581"/>
                  </a:lnTo>
                  <a:lnTo>
                    <a:pt x="37" y="9641"/>
                  </a:lnTo>
                  <a:lnTo>
                    <a:pt x="13" y="9725"/>
                  </a:lnTo>
                  <a:lnTo>
                    <a:pt x="1" y="9797"/>
                  </a:lnTo>
                  <a:lnTo>
                    <a:pt x="1" y="9870"/>
                  </a:lnTo>
                  <a:lnTo>
                    <a:pt x="1" y="9954"/>
                  </a:lnTo>
                  <a:lnTo>
                    <a:pt x="37" y="10063"/>
                  </a:lnTo>
                  <a:lnTo>
                    <a:pt x="97" y="10159"/>
                  </a:lnTo>
                  <a:lnTo>
                    <a:pt x="170" y="10255"/>
                  </a:lnTo>
                  <a:lnTo>
                    <a:pt x="254" y="10328"/>
                  </a:lnTo>
                  <a:lnTo>
                    <a:pt x="362" y="10400"/>
                  </a:lnTo>
                  <a:lnTo>
                    <a:pt x="459" y="10460"/>
                  </a:lnTo>
                  <a:lnTo>
                    <a:pt x="579" y="10508"/>
                  </a:lnTo>
                  <a:lnTo>
                    <a:pt x="688" y="10557"/>
                  </a:lnTo>
                  <a:lnTo>
                    <a:pt x="1013" y="10653"/>
                  </a:lnTo>
                  <a:lnTo>
                    <a:pt x="1362" y="10737"/>
                  </a:lnTo>
                  <a:lnTo>
                    <a:pt x="1700" y="10786"/>
                  </a:lnTo>
                  <a:lnTo>
                    <a:pt x="2049" y="10798"/>
                  </a:lnTo>
                  <a:lnTo>
                    <a:pt x="2399" y="10798"/>
                  </a:lnTo>
                  <a:lnTo>
                    <a:pt x="2748" y="10761"/>
                  </a:lnTo>
                  <a:lnTo>
                    <a:pt x="3086" y="10701"/>
                  </a:lnTo>
                  <a:lnTo>
                    <a:pt x="3423" y="10617"/>
                  </a:lnTo>
                  <a:lnTo>
                    <a:pt x="3688" y="10532"/>
                  </a:lnTo>
                  <a:lnTo>
                    <a:pt x="3953" y="10472"/>
                  </a:lnTo>
                  <a:lnTo>
                    <a:pt x="4206" y="10412"/>
                  </a:lnTo>
                  <a:lnTo>
                    <a:pt x="4483" y="10364"/>
                  </a:lnTo>
                  <a:lnTo>
                    <a:pt x="4749" y="10328"/>
                  </a:lnTo>
                  <a:lnTo>
                    <a:pt x="5014" y="10291"/>
                  </a:lnTo>
                  <a:lnTo>
                    <a:pt x="5556" y="10243"/>
                  </a:lnTo>
                  <a:lnTo>
                    <a:pt x="6098" y="10207"/>
                  </a:lnTo>
                  <a:lnTo>
                    <a:pt x="6652" y="10195"/>
                  </a:lnTo>
                  <a:lnTo>
                    <a:pt x="7749" y="10195"/>
                  </a:lnTo>
                  <a:lnTo>
                    <a:pt x="8303" y="10183"/>
                  </a:lnTo>
                  <a:lnTo>
                    <a:pt x="8846" y="10183"/>
                  </a:lnTo>
                  <a:lnTo>
                    <a:pt x="9400" y="10159"/>
                  </a:lnTo>
                  <a:lnTo>
                    <a:pt x="9942" y="10123"/>
                  </a:lnTo>
                  <a:lnTo>
                    <a:pt x="10472" y="10063"/>
                  </a:lnTo>
                  <a:lnTo>
                    <a:pt x="10749" y="10026"/>
                  </a:lnTo>
                  <a:lnTo>
                    <a:pt x="11015" y="9978"/>
                  </a:lnTo>
                  <a:lnTo>
                    <a:pt x="11268" y="9918"/>
                  </a:lnTo>
                  <a:lnTo>
                    <a:pt x="11533" y="9858"/>
                  </a:lnTo>
                  <a:lnTo>
                    <a:pt x="11798" y="9773"/>
                  </a:lnTo>
                  <a:lnTo>
                    <a:pt x="12051" y="9689"/>
                  </a:lnTo>
                  <a:lnTo>
                    <a:pt x="12449" y="9544"/>
                  </a:lnTo>
                  <a:lnTo>
                    <a:pt x="12858" y="9376"/>
                  </a:lnTo>
                  <a:lnTo>
                    <a:pt x="13244" y="9183"/>
                  </a:lnTo>
                  <a:lnTo>
                    <a:pt x="13437" y="9074"/>
                  </a:lnTo>
                  <a:lnTo>
                    <a:pt x="13617" y="8966"/>
                  </a:lnTo>
                  <a:lnTo>
                    <a:pt x="13786" y="8845"/>
                  </a:lnTo>
                  <a:lnTo>
                    <a:pt x="13967" y="8725"/>
                  </a:lnTo>
                  <a:lnTo>
                    <a:pt x="14123" y="8592"/>
                  </a:lnTo>
                  <a:lnTo>
                    <a:pt x="14280" y="8448"/>
                  </a:lnTo>
                  <a:lnTo>
                    <a:pt x="14425" y="8291"/>
                  </a:lnTo>
                  <a:lnTo>
                    <a:pt x="14557" y="8135"/>
                  </a:lnTo>
                  <a:lnTo>
                    <a:pt x="14690" y="7966"/>
                  </a:lnTo>
                  <a:lnTo>
                    <a:pt x="14798" y="7785"/>
                  </a:lnTo>
                  <a:lnTo>
                    <a:pt x="14907" y="7568"/>
                  </a:lnTo>
                  <a:lnTo>
                    <a:pt x="15003" y="7351"/>
                  </a:lnTo>
                  <a:lnTo>
                    <a:pt x="15075" y="7122"/>
                  </a:lnTo>
                  <a:lnTo>
                    <a:pt x="15136" y="6893"/>
                  </a:lnTo>
                  <a:lnTo>
                    <a:pt x="15184" y="6652"/>
                  </a:lnTo>
                  <a:lnTo>
                    <a:pt x="15208" y="6423"/>
                  </a:lnTo>
                  <a:lnTo>
                    <a:pt x="15220" y="6170"/>
                  </a:lnTo>
                  <a:lnTo>
                    <a:pt x="15208" y="5929"/>
                  </a:lnTo>
                  <a:lnTo>
                    <a:pt x="15196" y="5688"/>
                  </a:lnTo>
                  <a:lnTo>
                    <a:pt x="15172" y="5447"/>
                  </a:lnTo>
                  <a:lnTo>
                    <a:pt x="15136" y="5194"/>
                  </a:lnTo>
                  <a:lnTo>
                    <a:pt x="15087" y="4953"/>
                  </a:lnTo>
                  <a:lnTo>
                    <a:pt x="15027" y="4712"/>
                  </a:lnTo>
                  <a:lnTo>
                    <a:pt x="14967" y="4471"/>
                  </a:lnTo>
                  <a:lnTo>
                    <a:pt x="14895" y="4230"/>
                  </a:lnTo>
                  <a:lnTo>
                    <a:pt x="14810" y="4001"/>
                  </a:lnTo>
                  <a:lnTo>
                    <a:pt x="14690" y="3664"/>
                  </a:lnTo>
                  <a:lnTo>
                    <a:pt x="14557" y="3339"/>
                  </a:lnTo>
                  <a:lnTo>
                    <a:pt x="14401" y="3013"/>
                  </a:lnTo>
                  <a:lnTo>
                    <a:pt x="14244" y="2700"/>
                  </a:lnTo>
                  <a:lnTo>
                    <a:pt x="14063" y="2387"/>
                  </a:lnTo>
                  <a:lnTo>
                    <a:pt x="13870" y="2085"/>
                  </a:lnTo>
                  <a:lnTo>
                    <a:pt x="13666" y="1796"/>
                  </a:lnTo>
                  <a:lnTo>
                    <a:pt x="13437" y="1519"/>
                  </a:lnTo>
                  <a:lnTo>
                    <a:pt x="13196" y="1266"/>
                  </a:lnTo>
                  <a:lnTo>
                    <a:pt x="12931" y="1025"/>
                  </a:lnTo>
                  <a:lnTo>
                    <a:pt x="12653" y="796"/>
                  </a:lnTo>
                  <a:lnTo>
                    <a:pt x="12352" y="603"/>
                  </a:lnTo>
                  <a:lnTo>
                    <a:pt x="12195" y="507"/>
                  </a:lnTo>
                  <a:lnTo>
                    <a:pt x="12039" y="423"/>
                  </a:lnTo>
                  <a:lnTo>
                    <a:pt x="11882" y="350"/>
                  </a:lnTo>
                  <a:lnTo>
                    <a:pt x="11713" y="278"/>
                  </a:lnTo>
                  <a:lnTo>
                    <a:pt x="11557" y="218"/>
                  </a:lnTo>
                  <a:lnTo>
                    <a:pt x="11388" y="157"/>
                  </a:lnTo>
                  <a:lnTo>
                    <a:pt x="11207" y="109"/>
                  </a:lnTo>
                  <a:lnTo>
                    <a:pt x="11039" y="73"/>
                  </a:lnTo>
                  <a:lnTo>
                    <a:pt x="10858" y="37"/>
                  </a:lnTo>
                  <a:lnTo>
                    <a:pt x="10689" y="25"/>
                  </a:lnTo>
                  <a:lnTo>
                    <a:pt x="10508" y="13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2;p17">
              <a:extLst>
                <a:ext uri="{FF2B5EF4-FFF2-40B4-BE49-F238E27FC236}">
                  <a16:creationId xmlns:a16="http://schemas.microsoft.com/office/drawing/2014/main" id="{91B300F5-A1EA-F165-E6F2-D85EF9D79B91}"/>
                </a:ext>
              </a:extLst>
            </p:cNvPr>
            <p:cNvSpPr/>
            <p:nvPr/>
          </p:nvSpPr>
          <p:spPr>
            <a:xfrm>
              <a:off x="978989" y="3119544"/>
              <a:ext cx="1009861" cy="366485"/>
            </a:xfrm>
            <a:custGeom>
              <a:avLst/>
              <a:gdLst/>
              <a:ahLst/>
              <a:cxnLst/>
              <a:rect l="l" t="t" r="r" b="b"/>
              <a:pathLst>
                <a:path w="20920" h="7592" extrusionOk="0">
                  <a:moveTo>
                    <a:pt x="18919" y="0"/>
                  </a:moveTo>
                  <a:lnTo>
                    <a:pt x="14630" y="1133"/>
                  </a:lnTo>
                  <a:lnTo>
                    <a:pt x="14148" y="1049"/>
                  </a:lnTo>
                  <a:lnTo>
                    <a:pt x="13678" y="976"/>
                  </a:lnTo>
                  <a:lnTo>
                    <a:pt x="13196" y="916"/>
                  </a:lnTo>
                  <a:lnTo>
                    <a:pt x="12714" y="868"/>
                  </a:lnTo>
                  <a:lnTo>
                    <a:pt x="12232" y="832"/>
                  </a:lnTo>
                  <a:lnTo>
                    <a:pt x="11750" y="808"/>
                  </a:lnTo>
                  <a:lnTo>
                    <a:pt x="11268" y="796"/>
                  </a:lnTo>
                  <a:lnTo>
                    <a:pt x="10786" y="796"/>
                  </a:lnTo>
                  <a:lnTo>
                    <a:pt x="10304" y="820"/>
                  </a:lnTo>
                  <a:lnTo>
                    <a:pt x="9822" y="844"/>
                  </a:lnTo>
                  <a:lnTo>
                    <a:pt x="9340" y="892"/>
                  </a:lnTo>
                  <a:lnTo>
                    <a:pt x="8858" y="952"/>
                  </a:lnTo>
                  <a:lnTo>
                    <a:pt x="8376" y="1025"/>
                  </a:lnTo>
                  <a:lnTo>
                    <a:pt x="7906" y="1109"/>
                  </a:lnTo>
                  <a:lnTo>
                    <a:pt x="7424" y="1205"/>
                  </a:lnTo>
                  <a:lnTo>
                    <a:pt x="6954" y="1314"/>
                  </a:lnTo>
                  <a:lnTo>
                    <a:pt x="1" y="3049"/>
                  </a:lnTo>
                  <a:lnTo>
                    <a:pt x="1" y="5025"/>
                  </a:lnTo>
                  <a:lnTo>
                    <a:pt x="17726" y="7592"/>
                  </a:lnTo>
                  <a:lnTo>
                    <a:pt x="20920" y="6797"/>
                  </a:lnTo>
                  <a:lnTo>
                    <a:pt x="20920" y="6339"/>
                  </a:lnTo>
                  <a:lnTo>
                    <a:pt x="20908" y="5893"/>
                  </a:lnTo>
                  <a:lnTo>
                    <a:pt x="20871" y="5447"/>
                  </a:lnTo>
                  <a:lnTo>
                    <a:pt x="20811" y="5001"/>
                  </a:lnTo>
                  <a:lnTo>
                    <a:pt x="20751" y="4555"/>
                  </a:lnTo>
                  <a:lnTo>
                    <a:pt x="20667" y="4109"/>
                  </a:lnTo>
                  <a:lnTo>
                    <a:pt x="20558" y="3676"/>
                  </a:lnTo>
                  <a:lnTo>
                    <a:pt x="20438" y="3242"/>
                  </a:lnTo>
                  <a:lnTo>
                    <a:pt x="20305" y="2820"/>
                  </a:lnTo>
                  <a:lnTo>
                    <a:pt x="20161" y="2386"/>
                  </a:lnTo>
                  <a:lnTo>
                    <a:pt x="19992" y="1977"/>
                  </a:lnTo>
                  <a:lnTo>
                    <a:pt x="19799" y="1567"/>
                  </a:lnTo>
                  <a:lnTo>
                    <a:pt x="19606" y="1157"/>
                  </a:lnTo>
                  <a:lnTo>
                    <a:pt x="19389" y="772"/>
                  </a:lnTo>
                  <a:lnTo>
                    <a:pt x="19160" y="386"/>
                  </a:lnTo>
                  <a:lnTo>
                    <a:pt x="1891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3;p17">
              <a:extLst>
                <a:ext uri="{FF2B5EF4-FFF2-40B4-BE49-F238E27FC236}">
                  <a16:creationId xmlns:a16="http://schemas.microsoft.com/office/drawing/2014/main" id="{86B3D82C-7ADE-5646-2327-1DB1C8AE6D5D}"/>
                </a:ext>
              </a:extLst>
            </p:cNvPr>
            <p:cNvSpPr/>
            <p:nvPr/>
          </p:nvSpPr>
          <p:spPr>
            <a:xfrm>
              <a:off x="1892276" y="3037527"/>
              <a:ext cx="518302" cy="501455"/>
            </a:xfrm>
            <a:custGeom>
              <a:avLst/>
              <a:gdLst/>
              <a:ahLst/>
              <a:cxnLst/>
              <a:rect l="l" t="t" r="r" b="b"/>
              <a:pathLst>
                <a:path w="10737" h="10388" extrusionOk="0">
                  <a:moveTo>
                    <a:pt x="6821" y="0"/>
                  </a:moveTo>
                  <a:lnTo>
                    <a:pt x="6604" y="12"/>
                  </a:lnTo>
                  <a:lnTo>
                    <a:pt x="6375" y="49"/>
                  </a:lnTo>
                  <a:lnTo>
                    <a:pt x="6146" y="85"/>
                  </a:lnTo>
                  <a:lnTo>
                    <a:pt x="5917" y="133"/>
                  </a:lnTo>
                  <a:lnTo>
                    <a:pt x="0" y="1699"/>
                  </a:lnTo>
                  <a:lnTo>
                    <a:pt x="157" y="1940"/>
                  </a:lnTo>
                  <a:lnTo>
                    <a:pt x="302" y="2181"/>
                  </a:lnTo>
                  <a:lnTo>
                    <a:pt x="591" y="2675"/>
                  </a:lnTo>
                  <a:lnTo>
                    <a:pt x="844" y="3182"/>
                  </a:lnTo>
                  <a:lnTo>
                    <a:pt x="1085" y="3700"/>
                  </a:lnTo>
                  <a:lnTo>
                    <a:pt x="1290" y="4230"/>
                  </a:lnTo>
                  <a:lnTo>
                    <a:pt x="1470" y="4772"/>
                  </a:lnTo>
                  <a:lnTo>
                    <a:pt x="1627" y="5314"/>
                  </a:lnTo>
                  <a:lnTo>
                    <a:pt x="1760" y="5869"/>
                  </a:lnTo>
                  <a:lnTo>
                    <a:pt x="1856" y="6423"/>
                  </a:lnTo>
                  <a:lnTo>
                    <a:pt x="1940" y="6989"/>
                  </a:lnTo>
                  <a:lnTo>
                    <a:pt x="1989" y="7556"/>
                  </a:lnTo>
                  <a:lnTo>
                    <a:pt x="2001" y="8134"/>
                  </a:lnTo>
                  <a:lnTo>
                    <a:pt x="2001" y="8700"/>
                  </a:lnTo>
                  <a:lnTo>
                    <a:pt x="1965" y="9267"/>
                  </a:lnTo>
                  <a:lnTo>
                    <a:pt x="1928" y="9544"/>
                  </a:lnTo>
                  <a:lnTo>
                    <a:pt x="1892" y="9833"/>
                  </a:lnTo>
                  <a:lnTo>
                    <a:pt x="1856" y="10110"/>
                  </a:lnTo>
                  <a:lnTo>
                    <a:pt x="1808" y="10387"/>
                  </a:lnTo>
                  <a:lnTo>
                    <a:pt x="8496" y="7327"/>
                  </a:lnTo>
                  <a:lnTo>
                    <a:pt x="8749" y="7194"/>
                  </a:lnTo>
                  <a:lnTo>
                    <a:pt x="8990" y="7062"/>
                  </a:lnTo>
                  <a:lnTo>
                    <a:pt x="9207" y="6905"/>
                  </a:lnTo>
                  <a:lnTo>
                    <a:pt x="9423" y="6724"/>
                  </a:lnTo>
                  <a:lnTo>
                    <a:pt x="9616" y="6543"/>
                  </a:lnTo>
                  <a:lnTo>
                    <a:pt x="9809" y="6339"/>
                  </a:lnTo>
                  <a:lnTo>
                    <a:pt x="9978" y="6134"/>
                  </a:lnTo>
                  <a:lnTo>
                    <a:pt x="10122" y="5905"/>
                  </a:lnTo>
                  <a:lnTo>
                    <a:pt x="10267" y="5676"/>
                  </a:lnTo>
                  <a:lnTo>
                    <a:pt x="10387" y="5435"/>
                  </a:lnTo>
                  <a:lnTo>
                    <a:pt x="10484" y="5182"/>
                  </a:lnTo>
                  <a:lnTo>
                    <a:pt x="10580" y="4929"/>
                  </a:lnTo>
                  <a:lnTo>
                    <a:pt x="10641" y="4664"/>
                  </a:lnTo>
                  <a:lnTo>
                    <a:pt x="10689" y="4399"/>
                  </a:lnTo>
                  <a:lnTo>
                    <a:pt x="10725" y="4121"/>
                  </a:lnTo>
                  <a:lnTo>
                    <a:pt x="10737" y="3844"/>
                  </a:lnTo>
                  <a:lnTo>
                    <a:pt x="10725" y="3603"/>
                  </a:lnTo>
                  <a:lnTo>
                    <a:pt x="10701" y="3374"/>
                  </a:lnTo>
                  <a:lnTo>
                    <a:pt x="10677" y="3157"/>
                  </a:lnTo>
                  <a:lnTo>
                    <a:pt x="10628" y="2928"/>
                  </a:lnTo>
                  <a:lnTo>
                    <a:pt x="10568" y="2724"/>
                  </a:lnTo>
                  <a:lnTo>
                    <a:pt x="10496" y="2507"/>
                  </a:lnTo>
                  <a:lnTo>
                    <a:pt x="10412" y="2302"/>
                  </a:lnTo>
                  <a:lnTo>
                    <a:pt x="10327" y="2109"/>
                  </a:lnTo>
                  <a:lnTo>
                    <a:pt x="10219" y="1916"/>
                  </a:lnTo>
                  <a:lnTo>
                    <a:pt x="10110" y="1736"/>
                  </a:lnTo>
                  <a:lnTo>
                    <a:pt x="9990" y="1555"/>
                  </a:lnTo>
                  <a:lnTo>
                    <a:pt x="9857" y="1398"/>
                  </a:lnTo>
                  <a:lnTo>
                    <a:pt x="9713" y="1229"/>
                  </a:lnTo>
                  <a:lnTo>
                    <a:pt x="9556" y="1085"/>
                  </a:lnTo>
                  <a:lnTo>
                    <a:pt x="9399" y="940"/>
                  </a:lnTo>
                  <a:lnTo>
                    <a:pt x="9243" y="808"/>
                  </a:lnTo>
                  <a:lnTo>
                    <a:pt x="9062" y="675"/>
                  </a:lnTo>
                  <a:lnTo>
                    <a:pt x="8893" y="567"/>
                  </a:lnTo>
                  <a:lnTo>
                    <a:pt x="8700" y="458"/>
                  </a:lnTo>
                  <a:lnTo>
                    <a:pt x="8508" y="362"/>
                  </a:lnTo>
                  <a:lnTo>
                    <a:pt x="8315" y="277"/>
                  </a:lnTo>
                  <a:lnTo>
                    <a:pt x="8110" y="205"/>
                  </a:lnTo>
                  <a:lnTo>
                    <a:pt x="7905" y="145"/>
                  </a:lnTo>
                  <a:lnTo>
                    <a:pt x="7700" y="85"/>
                  </a:lnTo>
                  <a:lnTo>
                    <a:pt x="7483" y="49"/>
                  </a:lnTo>
                  <a:lnTo>
                    <a:pt x="7267" y="24"/>
                  </a:lnTo>
                  <a:lnTo>
                    <a:pt x="7050" y="12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4;p17">
              <a:extLst>
                <a:ext uri="{FF2B5EF4-FFF2-40B4-BE49-F238E27FC236}">
                  <a16:creationId xmlns:a16="http://schemas.microsoft.com/office/drawing/2014/main" id="{869E5CD4-120E-ECEA-0D85-B8CB46629B65}"/>
                </a:ext>
              </a:extLst>
            </p:cNvPr>
            <p:cNvSpPr/>
            <p:nvPr/>
          </p:nvSpPr>
          <p:spPr>
            <a:xfrm>
              <a:off x="1892276" y="3120123"/>
              <a:ext cx="96593" cy="345004"/>
            </a:xfrm>
            <a:custGeom>
              <a:avLst/>
              <a:gdLst/>
              <a:ahLst/>
              <a:cxnLst/>
              <a:rect l="l" t="t" r="r" b="b"/>
              <a:pathLst>
                <a:path w="2001" h="7147" extrusionOk="0">
                  <a:moveTo>
                    <a:pt x="0" y="0"/>
                  </a:moveTo>
                  <a:lnTo>
                    <a:pt x="193" y="579"/>
                  </a:lnTo>
                  <a:lnTo>
                    <a:pt x="362" y="1145"/>
                  </a:lnTo>
                  <a:lnTo>
                    <a:pt x="506" y="1699"/>
                  </a:lnTo>
                  <a:lnTo>
                    <a:pt x="615" y="2242"/>
                  </a:lnTo>
                  <a:lnTo>
                    <a:pt x="711" y="2760"/>
                  </a:lnTo>
                  <a:lnTo>
                    <a:pt x="772" y="3266"/>
                  </a:lnTo>
                  <a:lnTo>
                    <a:pt x="820" y="3748"/>
                  </a:lnTo>
                  <a:lnTo>
                    <a:pt x="856" y="4218"/>
                  </a:lnTo>
                  <a:lnTo>
                    <a:pt x="856" y="4664"/>
                  </a:lnTo>
                  <a:lnTo>
                    <a:pt x="856" y="5086"/>
                  </a:lnTo>
                  <a:lnTo>
                    <a:pt x="832" y="5495"/>
                  </a:lnTo>
                  <a:lnTo>
                    <a:pt x="796" y="5869"/>
                  </a:lnTo>
                  <a:lnTo>
                    <a:pt x="747" y="6230"/>
                  </a:lnTo>
                  <a:lnTo>
                    <a:pt x="687" y="6556"/>
                  </a:lnTo>
                  <a:lnTo>
                    <a:pt x="627" y="6869"/>
                  </a:lnTo>
                  <a:lnTo>
                    <a:pt x="543" y="7146"/>
                  </a:lnTo>
                  <a:lnTo>
                    <a:pt x="543" y="7146"/>
                  </a:lnTo>
                  <a:lnTo>
                    <a:pt x="2001" y="6785"/>
                  </a:lnTo>
                  <a:lnTo>
                    <a:pt x="2001" y="6327"/>
                  </a:lnTo>
                  <a:lnTo>
                    <a:pt x="1989" y="5881"/>
                  </a:lnTo>
                  <a:lnTo>
                    <a:pt x="1952" y="5435"/>
                  </a:lnTo>
                  <a:lnTo>
                    <a:pt x="1892" y="4989"/>
                  </a:lnTo>
                  <a:lnTo>
                    <a:pt x="1832" y="4543"/>
                  </a:lnTo>
                  <a:lnTo>
                    <a:pt x="1748" y="4109"/>
                  </a:lnTo>
                  <a:lnTo>
                    <a:pt x="1639" y="3664"/>
                  </a:lnTo>
                  <a:lnTo>
                    <a:pt x="1519" y="3230"/>
                  </a:lnTo>
                  <a:lnTo>
                    <a:pt x="1386" y="2808"/>
                  </a:lnTo>
                  <a:lnTo>
                    <a:pt x="1242" y="2386"/>
                  </a:lnTo>
                  <a:lnTo>
                    <a:pt x="1073" y="1965"/>
                  </a:lnTo>
                  <a:lnTo>
                    <a:pt x="892" y="1555"/>
                  </a:lnTo>
                  <a:lnTo>
                    <a:pt x="687" y="1157"/>
                  </a:lnTo>
                  <a:lnTo>
                    <a:pt x="470" y="760"/>
                  </a:lnTo>
                  <a:lnTo>
                    <a:pt x="241" y="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5;p17">
              <a:extLst>
                <a:ext uri="{FF2B5EF4-FFF2-40B4-BE49-F238E27FC236}">
                  <a16:creationId xmlns:a16="http://schemas.microsoft.com/office/drawing/2014/main" id="{2E80EEE9-6BAC-DDDC-092B-E8C7945DDDC2}"/>
                </a:ext>
              </a:extLst>
            </p:cNvPr>
            <p:cNvSpPr/>
            <p:nvPr/>
          </p:nvSpPr>
          <p:spPr>
            <a:xfrm>
              <a:off x="1932971" y="3447611"/>
              <a:ext cx="55900" cy="91380"/>
            </a:xfrm>
            <a:custGeom>
              <a:avLst/>
              <a:gdLst/>
              <a:ahLst/>
              <a:cxnLst/>
              <a:rect l="l" t="t" r="r" b="b"/>
              <a:pathLst>
                <a:path w="1158" h="1893" extrusionOk="0">
                  <a:moveTo>
                    <a:pt x="1158" y="1"/>
                  </a:moveTo>
                  <a:lnTo>
                    <a:pt x="1" y="290"/>
                  </a:lnTo>
                  <a:lnTo>
                    <a:pt x="145" y="603"/>
                  </a:lnTo>
                  <a:lnTo>
                    <a:pt x="314" y="904"/>
                  </a:lnTo>
                  <a:lnTo>
                    <a:pt x="471" y="1181"/>
                  </a:lnTo>
                  <a:lnTo>
                    <a:pt x="627" y="1422"/>
                  </a:lnTo>
                  <a:lnTo>
                    <a:pt x="868" y="1772"/>
                  </a:lnTo>
                  <a:lnTo>
                    <a:pt x="965" y="1892"/>
                  </a:lnTo>
                  <a:lnTo>
                    <a:pt x="1037" y="1422"/>
                  </a:lnTo>
                  <a:lnTo>
                    <a:pt x="1097" y="953"/>
                  </a:lnTo>
                  <a:lnTo>
                    <a:pt x="1146" y="471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563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6;p17">
              <a:extLst>
                <a:ext uri="{FF2B5EF4-FFF2-40B4-BE49-F238E27FC236}">
                  <a16:creationId xmlns:a16="http://schemas.microsoft.com/office/drawing/2014/main" id="{A9446BB1-2029-AFD6-F79E-6366EB7B4BAE}"/>
                </a:ext>
              </a:extLst>
            </p:cNvPr>
            <p:cNvSpPr/>
            <p:nvPr/>
          </p:nvSpPr>
          <p:spPr>
            <a:xfrm>
              <a:off x="1973714" y="3223090"/>
              <a:ext cx="438652" cy="319950"/>
            </a:xfrm>
            <a:custGeom>
              <a:avLst/>
              <a:gdLst/>
              <a:ahLst/>
              <a:cxnLst/>
              <a:rect l="l" t="t" r="r" b="b"/>
              <a:pathLst>
                <a:path w="9087" h="6628" extrusionOk="0">
                  <a:moveTo>
                    <a:pt x="9002" y="0"/>
                  </a:moveTo>
                  <a:lnTo>
                    <a:pt x="8990" y="265"/>
                  </a:lnTo>
                  <a:lnTo>
                    <a:pt x="8966" y="543"/>
                  </a:lnTo>
                  <a:lnTo>
                    <a:pt x="8917" y="808"/>
                  </a:lnTo>
                  <a:lnTo>
                    <a:pt x="8845" y="1073"/>
                  </a:lnTo>
                  <a:lnTo>
                    <a:pt x="8761" y="1326"/>
                  </a:lnTo>
                  <a:lnTo>
                    <a:pt x="8652" y="1567"/>
                  </a:lnTo>
                  <a:lnTo>
                    <a:pt x="8532" y="1808"/>
                  </a:lnTo>
                  <a:lnTo>
                    <a:pt x="8399" y="2037"/>
                  </a:lnTo>
                  <a:lnTo>
                    <a:pt x="8255" y="2266"/>
                  </a:lnTo>
                  <a:lnTo>
                    <a:pt x="8086" y="2471"/>
                  </a:lnTo>
                  <a:lnTo>
                    <a:pt x="7905" y="2663"/>
                  </a:lnTo>
                  <a:lnTo>
                    <a:pt x="7700" y="2856"/>
                  </a:lnTo>
                  <a:lnTo>
                    <a:pt x="7495" y="3025"/>
                  </a:lnTo>
                  <a:lnTo>
                    <a:pt x="7279" y="3181"/>
                  </a:lnTo>
                  <a:lnTo>
                    <a:pt x="7038" y="3314"/>
                  </a:lnTo>
                  <a:lnTo>
                    <a:pt x="6797" y="3435"/>
                  </a:lnTo>
                  <a:lnTo>
                    <a:pt x="181" y="6471"/>
                  </a:lnTo>
                  <a:lnTo>
                    <a:pt x="217" y="6194"/>
                  </a:lnTo>
                  <a:lnTo>
                    <a:pt x="265" y="5917"/>
                  </a:lnTo>
                  <a:lnTo>
                    <a:pt x="326" y="5350"/>
                  </a:lnTo>
                  <a:lnTo>
                    <a:pt x="350" y="4772"/>
                  </a:lnTo>
                  <a:lnTo>
                    <a:pt x="362" y="4194"/>
                  </a:lnTo>
                  <a:lnTo>
                    <a:pt x="338" y="3627"/>
                  </a:lnTo>
                  <a:lnTo>
                    <a:pt x="278" y="3049"/>
                  </a:lnTo>
                  <a:lnTo>
                    <a:pt x="205" y="2471"/>
                  </a:lnTo>
                  <a:lnTo>
                    <a:pt x="85" y="1904"/>
                  </a:lnTo>
                  <a:lnTo>
                    <a:pt x="0" y="1928"/>
                  </a:lnTo>
                  <a:lnTo>
                    <a:pt x="61" y="2205"/>
                  </a:lnTo>
                  <a:lnTo>
                    <a:pt x="109" y="2495"/>
                  </a:lnTo>
                  <a:lnTo>
                    <a:pt x="157" y="2784"/>
                  </a:lnTo>
                  <a:lnTo>
                    <a:pt x="193" y="3085"/>
                  </a:lnTo>
                  <a:lnTo>
                    <a:pt x="229" y="3374"/>
                  </a:lnTo>
                  <a:lnTo>
                    <a:pt x="253" y="3663"/>
                  </a:lnTo>
                  <a:lnTo>
                    <a:pt x="265" y="3953"/>
                  </a:lnTo>
                  <a:lnTo>
                    <a:pt x="265" y="4242"/>
                  </a:lnTo>
                  <a:lnTo>
                    <a:pt x="278" y="4531"/>
                  </a:lnTo>
                  <a:lnTo>
                    <a:pt x="265" y="4820"/>
                  </a:lnTo>
                  <a:lnTo>
                    <a:pt x="253" y="5109"/>
                  </a:lnTo>
                  <a:lnTo>
                    <a:pt x="229" y="5399"/>
                  </a:lnTo>
                  <a:lnTo>
                    <a:pt x="205" y="5688"/>
                  </a:lnTo>
                  <a:lnTo>
                    <a:pt x="169" y="5977"/>
                  </a:lnTo>
                  <a:lnTo>
                    <a:pt x="121" y="6254"/>
                  </a:lnTo>
                  <a:lnTo>
                    <a:pt x="73" y="6543"/>
                  </a:lnTo>
                  <a:lnTo>
                    <a:pt x="61" y="6628"/>
                  </a:lnTo>
                  <a:lnTo>
                    <a:pt x="6833" y="3519"/>
                  </a:lnTo>
                  <a:lnTo>
                    <a:pt x="7086" y="3398"/>
                  </a:lnTo>
                  <a:lnTo>
                    <a:pt x="7315" y="3254"/>
                  </a:lnTo>
                  <a:lnTo>
                    <a:pt x="7544" y="3097"/>
                  </a:lnTo>
                  <a:lnTo>
                    <a:pt x="7761" y="2916"/>
                  </a:lnTo>
                  <a:lnTo>
                    <a:pt x="7965" y="2724"/>
                  </a:lnTo>
                  <a:lnTo>
                    <a:pt x="8146" y="2531"/>
                  </a:lnTo>
                  <a:lnTo>
                    <a:pt x="8315" y="2314"/>
                  </a:lnTo>
                  <a:lnTo>
                    <a:pt x="8472" y="2085"/>
                  </a:lnTo>
                  <a:lnTo>
                    <a:pt x="8616" y="1856"/>
                  </a:lnTo>
                  <a:lnTo>
                    <a:pt x="8737" y="1615"/>
                  </a:lnTo>
                  <a:lnTo>
                    <a:pt x="8845" y="1362"/>
                  </a:lnTo>
                  <a:lnTo>
                    <a:pt x="8929" y="1097"/>
                  </a:lnTo>
                  <a:lnTo>
                    <a:pt x="9002" y="832"/>
                  </a:lnTo>
                  <a:lnTo>
                    <a:pt x="9050" y="555"/>
                  </a:lnTo>
                  <a:lnTo>
                    <a:pt x="9086" y="277"/>
                  </a:lnTo>
                  <a:lnTo>
                    <a:pt x="9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7;p17">
              <a:extLst>
                <a:ext uri="{FF2B5EF4-FFF2-40B4-BE49-F238E27FC236}">
                  <a16:creationId xmlns:a16="http://schemas.microsoft.com/office/drawing/2014/main" id="{C611D66E-E027-5E28-93CD-F2B55E81AF59}"/>
                </a:ext>
              </a:extLst>
            </p:cNvPr>
            <p:cNvSpPr/>
            <p:nvPr/>
          </p:nvSpPr>
          <p:spPr>
            <a:xfrm>
              <a:off x="992361" y="3199243"/>
              <a:ext cx="249038" cy="66326"/>
            </a:xfrm>
            <a:custGeom>
              <a:avLst/>
              <a:gdLst/>
              <a:ahLst/>
              <a:cxnLst/>
              <a:rect l="l" t="t" r="r" b="b"/>
              <a:pathLst>
                <a:path w="5159" h="1374" extrusionOk="0">
                  <a:moveTo>
                    <a:pt x="5146" y="0"/>
                  </a:moveTo>
                  <a:lnTo>
                    <a:pt x="1" y="1290"/>
                  </a:lnTo>
                  <a:lnTo>
                    <a:pt x="25" y="1374"/>
                  </a:lnTo>
                  <a:lnTo>
                    <a:pt x="5158" y="85"/>
                  </a:lnTo>
                  <a:lnTo>
                    <a:pt x="5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8;p17">
              <a:extLst>
                <a:ext uri="{FF2B5EF4-FFF2-40B4-BE49-F238E27FC236}">
                  <a16:creationId xmlns:a16="http://schemas.microsoft.com/office/drawing/2014/main" id="{DBCE477A-C7F5-6D5B-818D-07E6247587A8}"/>
                </a:ext>
              </a:extLst>
            </p:cNvPr>
            <p:cNvSpPr/>
            <p:nvPr/>
          </p:nvSpPr>
          <p:spPr>
            <a:xfrm>
              <a:off x="1155236" y="3385966"/>
              <a:ext cx="443335" cy="68112"/>
            </a:xfrm>
            <a:custGeom>
              <a:avLst/>
              <a:gdLst/>
              <a:ahLst/>
              <a:cxnLst/>
              <a:rect l="l" t="t" r="r" b="b"/>
              <a:pathLst>
                <a:path w="9184" h="1411" extrusionOk="0">
                  <a:moveTo>
                    <a:pt x="13" y="0"/>
                  </a:moveTo>
                  <a:lnTo>
                    <a:pt x="1" y="85"/>
                  </a:lnTo>
                  <a:lnTo>
                    <a:pt x="9171" y="1410"/>
                  </a:lnTo>
                  <a:lnTo>
                    <a:pt x="9183" y="13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9;p17">
              <a:extLst>
                <a:ext uri="{FF2B5EF4-FFF2-40B4-BE49-F238E27FC236}">
                  <a16:creationId xmlns:a16="http://schemas.microsoft.com/office/drawing/2014/main" id="{8EF1A9CA-193F-74DB-41F3-68F70C23A4EB}"/>
                </a:ext>
              </a:extLst>
            </p:cNvPr>
            <p:cNvSpPr/>
            <p:nvPr/>
          </p:nvSpPr>
          <p:spPr>
            <a:xfrm>
              <a:off x="1166870" y="4145068"/>
              <a:ext cx="431701" cy="267043"/>
            </a:xfrm>
            <a:custGeom>
              <a:avLst/>
              <a:gdLst/>
              <a:ahLst/>
              <a:cxnLst/>
              <a:rect l="l" t="t" r="r" b="b"/>
              <a:pathLst>
                <a:path w="8943" h="5532" extrusionOk="0">
                  <a:moveTo>
                    <a:pt x="1182" y="1"/>
                  </a:moveTo>
                  <a:lnTo>
                    <a:pt x="1" y="2627"/>
                  </a:lnTo>
                  <a:lnTo>
                    <a:pt x="266" y="2977"/>
                  </a:lnTo>
                  <a:lnTo>
                    <a:pt x="543" y="3290"/>
                  </a:lnTo>
                  <a:lnTo>
                    <a:pt x="820" y="3579"/>
                  </a:lnTo>
                  <a:lnTo>
                    <a:pt x="1122" y="3845"/>
                  </a:lnTo>
                  <a:lnTo>
                    <a:pt x="1423" y="4086"/>
                  </a:lnTo>
                  <a:lnTo>
                    <a:pt x="1724" y="4302"/>
                  </a:lnTo>
                  <a:lnTo>
                    <a:pt x="2037" y="4507"/>
                  </a:lnTo>
                  <a:lnTo>
                    <a:pt x="2363" y="4676"/>
                  </a:lnTo>
                  <a:lnTo>
                    <a:pt x="2676" y="4833"/>
                  </a:lnTo>
                  <a:lnTo>
                    <a:pt x="2989" y="4965"/>
                  </a:lnTo>
                  <a:lnTo>
                    <a:pt x="3315" y="5086"/>
                  </a:lnTo>
                  <a:lnTo>
                    <a:pt x="3628" y="5182"/>
                  </a:lnTo>
                  <a:lnTo>
                    <a:pt x="3941" y="5278"/>
                  </a:lnTo>
                  <a:lnTo>
                    <a:pt x="4255" y="5339"/>
                  </a:lnTo>
                  <a:lnTo>
                    <a:pt x="4556" y="5399"/>
                  </a:lnTo>
                  <a:lnTo>
                    <a:pt x="4845" y="5447"/>
                  </a:lnTo>
                  <a:lnTo>
                    <a:pt x="5134" y="5483"/>
                  </a:lnTo>
                  <a:lnTo>
                    <a:pt x="5411" y="5507"/>
                  </a:lnTo>
                  <a:lnTo>
                    <a:pt x="5689" y="5519"/>
                  </a:lnTo>
                  <a:lnTo>
                    <a:pt x="5942" y="5532"/>
                  </a:lnTo>
                  <a:lnTo>
                    <a:pt x="6412" y="5519"/>
                  </a:lnTo>
                  <a:lnTo>
                    <a:pt x="6821" y="5507"/>
                  </a:lnTo>
                  <a:lnTo>
                    <a:pt x="7159" y="5471"/>
                  </a:lnTo>
                  <a:lnTo>
                    <a:pt x="7412" y="5435"/>
                  </a:lnTo>
                  <a:lnTo>
                    <a:pt x="7629" y="5399"/>
                  </a:lnTo>
                  <a:lnTo>
                    <a:pt x="8942" y="2627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0;p17">
              <a:extLst>
                <a:ext uri="{FF2B5EF4-FFF2-40B4-BE49-F238E27FC236}">
                  <a16:creationId xmlns:a16="http://schemas.microsoft.com/office/drawing/2014/main" id="{253F8070-2A72-7D47-DE6B-9A3DDF9B1FE7}"/>
                </a:ext>
              </a:extLst>
            </p:cNvPr>
            <p:cNvSpPr/>
            <p:nvPr/>
          </p:nvSpPr>
          <p:spPr>
            <a:xfrm>
              <a:off x="930715" y="4613322"/>
              <a:ext cx="452024" cy="49528"/>
            </a:xfrm>
            <a:custGeom>
              <a:avLst/>
              <a:gdLst/>
              <a:ahLst/>
              <a:cxnLst/>
              <a:rect l="l" t="t" r="r" b="b"/>
              <a:pathLst>
                <a:path w="9364" h="1026" extrusionOk="0">
                  <a:moveTo>
                    <a:pt x="531" y="1"/>
                  </a:moveTo>
                  <a:lnTo>
                    <a:pt x="362" y="230"/>
                  </a:lnTo>
                  <a:lnTo>
                    <a:pt x="218" y="483"/>
                  </a:lnTo>
                  <a:lnTo>
                    <a:pt x="97" y="748"/>
                  </a:lnTo>
                  <a:lnTo>
                    <a:pt x="1" y="1025"/>
                  </a:lnTo>
                  <a:lnTo>
                    <a:pt x="9364" y="1025"/>
                  </a:lnTo>
                  <a:lnTo>
                    <a:pt x="9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1;p17">
              <a:extLst>
                <a:ext uri="{FF2B5EF4-FFF2-40B4-BE49-F238E27FC236}">
                  <a16:creationId xmlns:a16="http://schemas.microsoft.com/office/drawing/2014/main" id="{65F532B8-7CA8-2E08-F652-721AF359F252}"/>
                </a:ext>
              </a:extLst>
            </p:cNvPr>
            <p:cNvSpPr/>
            <p:nvPr/>
          </p:nvSpPr>
          <p:spPr>
            <a:xfrm>
              <a:off x="956300" y="4436496"/>
              <a:ext cx="426439" cy="176870"/>
            </a:xfrm>
            <a:custGeom>
              <a:avLst/>
              <a:gdLst/>
              <a:ahLst/>
              <a:cxnLst/>
              <a:rect l="l" t="t" r="r" b="b"/>
              <a:pathLst>
                <a:path w="8834" h="3664" extrusionOk="0">
                  <a:moveTo>
                    <a:pt x="5074" y="1"/>
                  </a:moveTo>
                  <a:lnTo>
                    <a:pt x="4905" y="266"/>
                  </a:lnTo>
                  <a:lnTo>
                    <a:pt x="4724" y="531"/>
                  </a:lnTo>
                  <a:lnTo>
                    <a:pt x="4532" y="772"/>
                  </a:lnTo>
                  <a:lnTo>
                    <a:pt x="4315" y="1001"/>
                  </a:lnTo>
                  <a:lnTo>
                    <a:pt x="4074" y="1230"/>
                  </a:lnTo>
                  <a:lnTo>
                    <a:pt x="3833" y="1447"/>
                  </a:lnTo>
                  <a:lnTo>
                    <a:pt x="3568" y="1639"/>
                  </a:lnTo>
                  <a:lnTo>
                    <a:pt x="3291" y="1808"/>
                  </a:lnTo>
                  <a:lnTo>
                    <a:pt x="3013" y="1977"/>
                  </a:lnTo>
                  <a:lnTo>
                    <a:pt x="2724" y="2109"/>
                  </a:lnTo>
                  <a:lnTo>
                    <a:pt x="2423" y="2230"/>
                  </a:lnTo>
                  <a:lnTo>
                    <a:pt x="2110" y="2338"/>
                  </a:lnTo>
                  <a:lnTo>
                    <a:pt x="1736" y="2447"/>
                  </a:lnTo>
                  <a:lnTo>
                    <a:pt x="1483" y="2543"/>
                  </a:lnTo>
                  <a:lnTo>
                    <a:pt x="1230" y="2652"/>
                  </a:lnTo>
                  <a:lnTo>
                    <a:pt x="989" y="2772"/>
                  </a:lnTo>
                  <a:lnTo>
                    <a:pt x="772" y="2917"/>
                  </a:lnTo>
                  <a:lnTo>
                    <a:pt x="555" y="3085"/>
                  </a:lnTo>
                  <a:lnTo>
                    <a:pt x="350" y="3266"/>
                  </a:lnTo>
                  <a:lnTo>
                    <a:pt x="170" y="3459"/>
                  </a:lnTo>
                  <a:lnTo>
                    <a:pt x="1" y="3664"/>
                  </a:lnTo>
                  <a:lnTo>
                    <a:pt x="8834" y="3664"/>
                  </a:lnTo>
                  <a:lnTo>
                    <a:pt x="8834" y="1435"/>
                  </a:lnTo>
                  <a:lnTo>
                    <a:pt x="6701" y="1435"/>
                  </a:lnTo>
                  <a:lnTo>
                    <a:pt x="6701" y="760"/>
                  </a:lnTo>
                  <a:lnTo>
                    <a:pt x="6508" y="627"/>
                  </a:lnTo>
                  <a:lnTo>
                    <a:pt x="6315" y="519"/>
                  </a:lnTo>
                  <a:lnTo>
                    <a:pt x="6122" y="410"/>
                  </a:lnTo>
                  <a:lnTo>
                    <a:pt x="5917" y="314"/>
                  </a:lnTo>
                  <a:lnTo>
                    <a:pt x="5713" y="218"/>
                  </a:lnTo>
                  <a:lnTo>
                    <a:pt x="5508" y="145"/>
                  </a:lnTo>
                  <a:lnTo>
                    <a:pt x="5291" y="73"/>
                  </a:lnTo>
                  <a:lnTo>
                    <a:pt x="5074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2;p17">
              <a:extLst>
                <a:ext uri="{FF2B5EF4-FFF2-40B4-BE49-F238E27FC236}">
                  <a16:creationId xmlns:a16="http://schemas.microsoft.com/office/drawing/2014/main" id="{F332E01B-A800-B8D8-065D-11CD52288CC3}"/>
                </a:ext>
              </a:extLst>
            </p:cNvPr>
            <p:cNvSpPr/>
            <p:nvPr/>
          </p:nvSpPr>
          <p:spPr>
            <a:xfrm>
              <a:off x="1201192" y="4198603"/>
              <a:ext cx="297890" cy="307158"/>
            </a:xfrm>
            <a:custGeom>
              <a:avLst/>
              <a:gdLst/>
              <a:ahLst/>
              <a:cxnLst/>
              <a:rect l="l" t="t" r="r" b="b"/>
              <a:pathLst>
                <a:path w="6171" h="6363" extrusionOk="0">
                  <a:moveTo>
                    <a:pt x="2218" y="0"/>
                  </a:moveTo>
                  <a:lnTo>
                    <a:pt x="278" y="4410"/>
                  </a:lnTo>
                  <a:lnTo>
                    <a:pt x="146" y="4676"/>
                  </a:lnTo>
                  <a:lnTo>
                    <a:pt x="1" y="4929"/>
                  </a:lnTo>
                  <a:lnTo>
                    <a:pt x="218" y="5001"/>
                  </a:lnTo>
                  <a:lnTo>
                    <a:pt x="435" y="5073"/>
                  </a:lnTo>
                  <a:lnTo>
                    <a:pt x="640" y="5146"/>
                  </a:lnTo>
                  <a:lnTo>
                    <a:pt x="844" y="5242"/>
                  </a:lnTo>
                  <a:lnTo>
                    <a:pt x="1049" y="5338"/>
                  </a:lnTo>
                  <a:lnTo>
                    <a:pt x="1242" y="5447"/>
                  </a:lnTo>
                  <a:lnTo>
                    <a:pt x="1435" y="5555"/>
                  </a:lnTo>
                  <a:lnTo>
                    <a:pt x="1628" y="5688"/>
                  </a:lnTo>
                  <a:lnTo>
                    <a:pt x="1628" y="6363"/>
                  </a:lnTo>
                  <a:lnTo>
                    <a:pt x="3761" y="6363"/>
                  </a:lnTo>
                  <a:lnTo>
                    <a:pt x="3761" y="6037"/>
                  </a:lnTo>
                  <a:lnTo>
                    <a:pt x="6171" y="1856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3;p17">
              <a:extLst>
                <a:ext uri="{FF2B5EF4-FFF2-40B4-BE49-F238E27FC236}">
                  <a16:creationId xmlns:a16="http://schemas.microsoft.com/office/drawing/2014/main" id="{218CBBF5-355F-D81D-7745-BED31596B5E7}"/>
                </a:ext>
              </a:extLst>
            </p:cNvPr>
            <p:cNvSpPr/>
            <p:nvPr/>
          </p:nvSpPr>
          <p:spPr>
            <a:xfrm>
              <a:off x="1266941" y="4198603"/>
              <a:ext cx="232142" cy="184449"/>
            </a:xfrm>
            <a:custGeom>
              <a:avLst/>
              <a:gdLst/>
              <a:ahLst/>
              <a:cxnLst/>
              <a:rect l="l" t="t" r="r" b="b"/>
              <a:pathLst>
                <a:path w="4809" h="3821" extrusionOk="0">
                  <a:moveTo>
                    <a:pt x="856" y="0"/>
                  </a:moveTo>
                  <a:lnTo>
                    <a:pt x="1" y="1940"/>
                  </a:lnTo>
                  <a:lnTo>
                    <a:pt x="326" y="1988"/>
                  </a:lnTo>
                  <a:lnTo>
                    <a:pt x="651" y="2061"/>
                  </a:lnTo>
                  <a:lnTo>
                    <a:pt x="965" y="2145"/>
                  </a:lnTo>
                  <a:lnTo>
                    <a:pt x="1266" y="2254"/>
                  </a:lnTo>
                  <a:lnTo>
                    <a:pt x="1567" y="2374"/>
                  </a:lnTo>
                  <a:lnTo>
                    <a:pt x="1844" y="2507"/>
                  </a:lnTo>
                  <a:lnTo>
                    <a:pt x="2121" y="2639"/>
                  </a:lnTo>
                  <a:lnTo>
                    <a:pt x="2374" y="2784"/>
                  </a:lnTo>
                  <a:lnTo>
                    <a:pt x="2615" y="2940"/>
                  </a:lnTo>
                  <a:lnTo>
                    <a:pt x="2832" y="3085"/>
                  </a:lnTo>
                  <a:lnTo>
                    <a:pt x="3037" y="3230"/>
                  </a:lnTo>
                  <a:lnTo>
                    <a:pt x="3206" y="3374"/>
                  </a:lnTo>
                  <a:lnTo>
                    <a:pt x="3363" y="3507"/>
                  </a:lnTo>
                  <a:lnTo>
                    <a:pt x="3495" y="3627"/>
                  </a:lnTo>
                  <a:lnTo>
                    <a:pt x="3604" y="3736"/>
                  </a:lnTo>
                  <a:lnTo>
                    <a:pt x="3676" y="3820"/>
                  </a:lnTo>
                  <a:lnTo>
                    <a:pt x="4809" y="185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4;p17">
              <a:extLst>
                <a:ext uri="{FF2B5EF4-FFF2-40B4-BE49-F238E27FC236}">
                  <a16:creationId xmlns:a16="http://schemas.microsoft.com/office/drawing/2014/main" id="{E0A8FF35-F860-8468-43FD-43316568EA0F}"/>
                </a:ext>
              </a:extLst>
            </p:cNvPr>
            <p:cNvSpPr/>
            <p:nvPr/>
          </p:nvSpPr>
          <p:spPr>
            <a:xfrm>
              <a:off x="1166870" y="3398758"/>
              <a:ext cx="1143093" cy="1264064"/>
            </a:xfrm>
            <a:custGeom>
              <a:avLst/>
              <a:gdLst/>
              <a:ahLst/>
              <a:cxnLst/>
              <a:rect l="l" t="t" r="r" b="b"/>
              <a:pathLst>
                <a:path w="23680" h="26186" extrusionOk="0">
                  <a:moveTo>
                    <a:pt x="11183" y="0"/>
                  </a:moveTo>
                  <a:lnTo>
                    <a:pt x="10834" y="12"/>
                  </a:lnTo>
                  <a:lnTo>
                    <a:pt x="10497" y="61"/>
                  </a:lnTo>
                  <a:lnTo>
                    <a:pt x="10159" y="121"/>
                  </a:lnTo>
                  <a:lnTo>
                    <a:pt x="9822" y="205"/>
                  </a:lnTo>
                  <a:lnTo>
                    <a:pt x="9496" y="314"/>
                  </a:lnTo>
                  <a:lnTo>
                    <a:pt x="9183" y="446"/>
                  </a:lnTo>
                  <a:lnTo>
                    <a:pt x="8882" y="603"/>
                  </a:lnTo>
                  <a:lnTo>
                    <a:pt x="8593" y="772"/>
                  </a:lnTo>
                  <a:lnTo>
                    <a:pt x="8316" y="964"/>
                  </a:lnTo>
                  <a:lnTo>
                    <a:pt x="8050" y="1181"/>
                  </a:lnTo>
                  <a:lnTo>
                    <a:pt x="7809" y="1410"/>
                  </a:lnTo>
                  <a:lnTo>
                    <a:pt x="7568" y="1663"/>
                  </a:lnTo>
                  <a:lnTo>
                    <a:pt x="7364" y="1928"/>
                  </a:lnTo>
                  <a:lnTo>
                    <a:pt x="7159" y="2218"/>
                  </a:lnTo>
                  <a:lnTo>
                    <a:pt x="6990" y="2507"/>
                  </a:lnTo>
                  <a:lnTo>
                    <a:pt x="6833" y="2832"/>
                  </a:lnTo>
                  <a:lnTo>
                    <a:pt x="1" y="18087"/>
                  </a:lnTo>
                  <a:lnTo>
                    <a:pt x="1" y="18087"/>
                  </a:lnTo>
                  <a:lnTo>
                    <a:pt x="399" y="17979"/>
                  </a:lnTo>
                  <a:lnTo>
                    <a:pt x="796" y="17907"/>
                  </a:lnTo>
                  <a:lnTo>
                    <a:pt x="1182" y="17859"/>
                  </a:lnTo>
                  <a:lnTo>
                    <a:pt x="1567" y="17834"/>
                  </a:lnTo>
                  <a:lnTo>
                    <a:pt x="1941" y="17846"/>
                  </a:lnTo>
                  <a:lnTo>
                    <a:pt x="2303" y="17871"/>
                  </a:lnTo>
                  <a:lnTo>
                    <a:pt x="2664" y="17919"/>
                  </a:lnTo>
                  <a:lnTo>
                    <a:pt x="3013" y="17979"/>
                  </a:lnTo>
                  <a:lnTo>
                    <a:pt x="3351" y="18063"/>
                  </a:lnTo>
                  <a:lnTo>
                    <a:pt x="3676" y="18160"/>
                  </a:lnTo>
                  <a:lnTo>
                    <a:pt x="4002" y="18280"/>
                  </a:lnTo>
                  <a:lnTo>
                    <a:pt x="4315" y="18401"/>
                  </a:lnTo>
                  <a:lnTo>
                    <a:pt x="4604" y="18533"/>
                  </a:lnTo>
                  <a:lnTo>
                    <a:pt x="4893" y="18678"/>
                  </a:lnTo>
                  <a:lnTo>
                    <a:pt x="5170" y="18835"/>
                  </a:lnTo>
                  <a:lnTo>
                    <a:pt x="5436" y="18991"/>
                  </a:lnTo>
                  <a:lnTo>
                    <a:pt x="5677" y="19148"/>
                  </a:lnTo>
                  <a:lnTo>
                    <a:pt x="5918" y="19317"/>
                  </a:lnTo>
                  <a:lnTo>
                    <a:pt x="6146" y="19485"/>
                  </a:lnTo>
                  <a:lnTo>
                    <a:pt x="6351" y="19642"/>
                  </a:lnTo>
                  <a:lnTo>
                    <a:pt x="6725" y="19955"/>
                  </a:lnTo>
                  <a:lnTo>
                    <a:pt x="7038" y="20244"/>
                  </a:lnTo>
                  <a:lnTo>
                    <a:pt x="7291" y="20485"/>
                  </a:lnTo>
                  <a:lnTo>
                    <a:pt x="7472" y="20678"/>
                  </a:lnTo>
                  <a:lnTo>
                    <a:pt x="7629" y="20859"/>
                  </a:lnTo>
                  <a:lnTo>
                    <a:pt x="10256" y="15328"/>
                  </a:lnTo>
                  <a:lnTo>
                    <a:pt x="11738" y="22329"/>
                  </a:lnTo>
                  <a:lnTo>
                    <a:pt x="11786" y="22546"/>
                  </a:lnTo>
                  <a:lnTo>
                    <a:pt x="11846" y="22751"/>
                  </a:lnTo>
                  <a:lnTo>
                    <a:pt x="11906" y="22944"/>
                  </a:lnTo>
                  <a:lnTo>
                    <a:pt x="11979" y="23136"/>
                  </a:lnTo>
                  <a:lnTo>
                    <a:pt x="12063" y="23329"/>
                  </a:lnTo>
                  <a:lnTo>
                    <a:pt x="12159" y="23522"/>
                  </a:lnTo>
                  <a:lnTo>
                    <a:pt x="12256" y="23703"/>
                  </a:lnTo>
                  <a:lnTo>
                    <a:pt x="12352" y="23884"/>
                  </a:lnTo>
                  <a:lnTo>
                    <a:pt x="12473" y="24052"/>
                  </a:lnTo>
                  <a:lnTo>
                    <a:pt x="12581" y="24221"/>
                  </a:lnTo>
                  <a:lnTo>
                    <a:pt x="12714" y="24378"/>
                  </a:lnTo>
                  <a:lnTo>
                    <a:pt x="12846" y="24534"/>
                  </a:lnTo>
                  <a:lnTo>
                    <a:pt x="12979" y="24691"/>
                  </a:lnTo>
                  <a:lnTo>
                    <a:pt x="13123" y="24835"/>
                  </a:lnTo>
                  <a:lnTo>
                    <a:pt x="13280" y="24968"/>
                  </a:lnTo>
                  <a:lnTo>
                    <a:pt x="13425" y="25101"/>
                  </a:lnTo>
                  <a:lnTo>
                    <a:pt x="13593" y="25221"/>
                  </a:lnTo>
                  <a:lnTo>
                    <a:pt x="13750" y="25342"/>
                  </a:lnTo>
                  <a:lnTo>
                    <a:pt x="13931" y="25450"/>
                  </a:lnTo>
                  <a:lnTo>
                    <a:pt x="14100" y="25558"/>
                  </a:lnTo>
                  <a:lnTo>
                    <a:pt x="14280" y="25655"/>
                  </a:lnTo>
                  <a:lnTo>
                    <a:pt x="14461" y="25739"/>
                  </a:lnTo>
                  <a:lnTo>
                    <a:pt x="14654" y="25824"/>
                  </a:lnTo>
                  <a:lnTo>
                    <a:pt x="14847" y="25896"/>
                  </a:lnTo>
                  <a:lnTo>
                    <a:pt x="15039" y="25968"/>
                  </a:lnTo>
                  <a:lnTo>
                    <a:pt x="15244" y="26028"/>
                  </a:lnTo>
                  <a:lnTo>
                    <a:pt x="15437" y="26077"/>
                  </a:lnTo>
                  <a:lnTo>
                    <a:pt x="15642" y="26113"/>
                  </a:lnTo>
                  <a:lnTo>
                    <a:pt x="15859" y="26149"/>
                  </a:lnTo>
                  <a:lnTo>
                    <a:pt x="16064" y="26173"/>
                  </a:lnTo>
                  <a:lnTo>
                    <a:pt x="16281" y="26185"/>
                  </a:lnTo>
                  <a:lnTo>
                    <a:pt x="19076" y="26185"/>
                  </a:lnTo>
                  <a:lnTo>
                    <a:pt x="19317" y="26161"/>
                  </a:lnTo>
                  <a:lnTo>
                    <a:pt x="19570" y="26125"/>
                  </a:lnTo>
                  <a:lnTo>
                    <a:pt x="19799" y="26089"/>
                  </a:lnTo>
                  <a:lnTo>
                    <a:pt x="20040" y="26028"/>
                  </a:lnTo>
                  <a:lnTo>
                    <a:pt x="20269" y="25968"/>
                  </a:lnTo>
                  <a:lnTo>
                    <a:pt x="20498" y="25896"/>
                  </a:lnTo>
                  <a:lnTo>
                    <a:pt x="20715" y="25799"/>
                  </a:lnTo>
                  <a:lnTo>
                    <a:pt x="20932" y="25703"/>
                  </a:lnTo>
                  <a:lnTo>
                    <a:pt x="21137" y="25595"/>
                  </a:lnTo>
                  <a:lnTo>
                    <a:pt x="21342" y="25486"/>
                  </a:lnTo>
                  <a:lnTo>
                    <a:pt x="21546" y="25354"/>
                  </a:lnTo>
                  <a:lnTo>
                    <a:pt x="21727" y="25221"/>
                  </a:lnTo>
                  <a:lnTo>
                    <a:pt x="21920" y="25076"/>
                  </a:lnTo>
                  <a:lnTo>
                    <a:pt x="22089" y="24920"/>
                  </a:lnTo>
                  <a:lnTo>
                    <a:pt x="22257" y="24763"/>
                  </a:lnTo>
                  <a:lnTo>
                    <a:pt x="22426" y="24594"/>
                  </a:lnTo>
                  <a:lnTo>
                    <a:pt x="22571" y="24414"/>
                  </a:lnTo>
                  <a:lnTo>
                    <a:pt x="22715" y="24233"/>
                  </a:lnTo>
                  <a:lnTo>
                    <a:pt x="22860" y="24040"/>
                  </a:lnTo>
                  <a:lnTo>
                    <a:pt x="22980" y="23847"/>
                  </a:lnTo>
                  <a:lnTo>
                    <a:pt x="23101" y="23643"/>
                  </a:lnTo>
                  <a:lnTo>
                    <a:pt x="23209" y="23438"/>
                  </a:lnTo>
                  <a:lnTo>
                    <a:pt x="23306" y="23221"/>
                  </a:lnTo>
                  <a:lnTo>
                    <a:pt x="23390" y="23004"/>
                  </a:lnTo>
                  <a:lnTo>
                    <a:pt x="23462" y="22775"/>
                  </a:lnTo>
                  <a:lnTo>
                    <a:pt x="23535" y="22546"/>
                  </a:lnTo>
                  <a:lnTo>
                    <a:pt x="23583" y="22305"/>
                  </a:lnTo>
                  <a:lnTo>
                    <a:pt x="23631" y="22064"/>
                  </a:lnTo>
                  <a:lnTo>
                    <a:pt x="23655" y="21823"/>
                  </a:lnTo>
                  <a:lnTo>
                    <a:pt x="23679" y="21582"/>
                  </a:lnTo>
                  <a:lnTo>
                    <a:pt x="23679" y="21329"/>
                  </a:lnTo>
                  <a:lnTo>
                    <a:pt x="15558" y="2856"/>
                  </a:lnTo>
                  <a:lnTo>
                    <a:pt x="15401" y="2543"/>
                  </a:lnTo>
                  <a:lnTo>
                    <a:pt x="15232" y="2242"/>
                  </a:lnTo>
                  <a:lnTo>
                    <a:pt x="15039" y="1952"/>
                  </a:lnTo>
                  <a:lnTo>
                    <a:pt x="14823" y="1675"/>
                  </a:lnTo>
                  <a:lnTo>
                    <a:pt x="14594" y="1422"/>
                  </a:lnTo>
                  <a:lnTo>
                    <a:pt x="14341" y="1193"/>
                  </a:lnTo>
                  <a:lnTo>
                    <a:pt x="14075" y="976"/>
                  </a:lnTo>
                  <a:lnTo>
                    <a:pt x="13798" y="784"/>
                  </a:lnTo>
                  <a:lnTo>
                    <a:pt x="13509" y="603"/>
                  </a:lnTo>
                  <a:lnTo>
                    <a:pt x="13208" y="446"/>
                  </a:lnTo>
                  <a:lnTo>
                    <a:pt x="12882" y="314"/>
                  </a:lnTo>
                  <a:lnTo>
                    <a:pt x="12569" y="205"/>
                  </a:lnTo>
                  <a:lnTo>
                    <a:pt x="12232" y="121"/>
                  </a:lnTo>
                  <a:lnTo>
                    <a:pt x="11894" y="61"/>
                  </a:lnTo>
                  <a:lnTo>
                    <a:pt x="11545" y="12"/>
                  </a:lnTo>
                  <a:lnTo>
                    <a:pt x="111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5;p17">
              <a:extLst>
                <a:ext uri="{FF2B5EF4-FFF2-40B4-BE49-F238E27FC236}">
                  <a16:creationId xmlns:a16="http://schemas.microsoft.com/office/drawing/2014/main" id="{4C1EF28F-5556-FC59-FD00-FA6D21935CEA}"/>
                </a:ext>
              </a:extLst>
            </p:cNvPr>
            <p:cNvSpPr/>
            <p:nvPr/>
          </p:nvSpPr>
          <p:spPr>
            <a:xfrm>
              <a:off x="1661915" y="3839689"/>
              <a:ext cx="142549" cy="451444"/>
            </a:xfrm>
            <a:custGeom>
              <a:avLst/>
              <a:gdLst/>
              <a:ahLst/>
              <a:cxnLst/>
              <a:rect l="l" t="t" r="r" b="b"/>
              <a:pathLst>
                <a:path w="2953" h="9352" extrusionOk="0">
                  <a:moveTo>
                    <a:pt x="2941" y="0"/>
                  </a:moveTo>
                  <a:lnTo>
                    <a:pt x="1" y="6194"/>
                  </a:lnTo>
                  <a:lnTo>
                    <a:pt x="663" y="9351"/>
                  </a:lnTo>
                  <a:lnTo>
                    <a:pt x="772" y="9098"/>
                  </a:lnTo>
                  <a:lnTo>
                    <a:pt x="1037" y="8411"/>
                  </a:lnTo>
                  <a:lnTo>
                    <a:pt x="1218" y="7941"/>
                  </a:lnTo>
                  <a:lnTo>
                    <a:pt x="1410" y="7375"/>
                  </a:lnTo>
                  <a:lnTo>
                    <a:pt x="1627" y="6760"/>
                  </a:lnTo>
                  <a:lnTo>
                    <a:pt x="1844" y="6086"/>
                  </a:lnTo>
                  <a:lnTo>
                    <a:pt x="2061" y="5363"/>
                  </a:lnTo>
                  <a:lnTo>
                    <a:pt x="2266" y="4603"/>
                  </a:lnTo>
                  <a:lnTo>
                    <a:pt x="2459" y="3832"/>
                  </a:lnTo>
                  <a:lnTo>
                    <a:pt x="2627" y="3049"/>
                  </a:lnTo>
                  <a:lnTo>
                    <a:pt x="2712" y="2651"/>
                  </a:lnTo>
                  <a:lnTo>
                    <a:pt x="2772" y="2254"/>
                  </a:lnTo>
                  <a:lnTo>
                    <a:pt x="2832" y="1868"/>
                  </a:lnTo>
                  <a:lnTo>
                    <a:pt x="2881" y="1482"/>
                  </a:lnTo>
                  <a:lnTo>
                    <a:pt x="2917" y="1097"/>
                  </a:lnTo>
                  <a:lnTo>
                    <a:pt x="2941" y="723"/>
                  </a:lnTo>
                  <a:lnTo>
                    <a:pt x="2953" y="3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;p17">
              <a:extLst>
                <a:ext uri="{FF2B5EF4-FFF2-40B4-BE49-F238E27FC236}">
                  <a16:creationId xmlns:a16="http://schemas.microsoft.com/office/drawing/2014/main" id="{94DCFCA2-6043-7105-8FB4-8492481D4D1C}"/>
                </a:ext>
              </a:extLst>
            </p:cNvPr>
            <p:cNvSpPr/>
            <p:nvPr/>
          </p:nvSpPr>
          <p:spPr>
            <a:xfrm>
              <a:off x="1532783" y="3776837"/>
              <a:ext cx="302524" cy="629473"/>
            </a:xfrm>
            <a:custGeom>
              <a:avLst/>
              <a:gdLst/>
              <a:ahLst/>
              <a:cxnLst/>
              <a:rect l="l" t="t" r="r" b="b"/>
              <a:pathLst>
                <a:path w="6267" h="13040" extrusionOk="0">
                  <a:moveTo>
                    <a:pt x="6194" y="1"/>
                  </a:moveTo>
                  <a:lnTo>
                    <a:pt x="0" y="13003"/>
                  </a:lnTo>
                  <a:lnTo>
                    <a:pt x="85" y="13039"/>
                  </a:lnTo>
                  <a:lnTo>
                    <a:pt x="6266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7;p17">
              <a:extLst>
                <a:ext uri="{FF2B5EF4-FFF2-40B4-BE49-F238E27FC236}">
                  <a16:creationId xmlns:a16="http://schemas.microsoft.com/office/drawing/2014/main" id="{5251DF5F-932E-139C-2F60-60BEF25E1E49}"/>
                </a:ext>
              </a:extLst>
            </p:cNvPr>
            <p:cNvSpPr/>
            <p:nvPr/>
          </p:nvSpPr>
          <p:spPr>
            <a:xfrm>
              <a:off x="1164552" y="3534310"/>
              <a:ext cx="333949" cy="738762"/>
            </a:xfrm>
            <a:custGeom>
              <a:avLst/>
              <a:gdLst/>
              <a:ahLst/>
              <a:cxnLst/>
              <a:rect l="l" t="t" r="r" b="b"/>
              <a:pathLst>
                <a:path w="6918" h="15304" extrusionOk="0">
                  <a:moveTo>
                    <a:pt x="6845" y="0"/>
                  </a:moveTo>
                  <a:lnTo>
                    <a:pt x="1" y="15267"/>
                  </a:lnTo>
                  <a:lnTo>
                    <a:pt x="85" y="15304"/>
                  </a:lnTo>
                  <a:lnTo>
                    <a:pt x="6917" y="36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8;p17">
              <a:extLst>
                <a:ext uri="{FF2B5EF4-FFF2-40B4-BE49-F238E27FC236}">
                  <a16:creationId xmlns:a16="http://schemas.microsoft.com/office/drawing/2014/main" id="{847D6BBC-6734-4D24-52AA-B49D56EA7E9A}"/>
                </a:ext>
              </a:extLst>
            </p:cNvPr>
            <p:cNvSpPr/>
            <p:nvPr/>
          </p:nvSpPr>
          <p:spPr>
            <a:xfrm>
              <a:off x="1231460" y="4189287"/>
              <a:ext cx="301944" cy="123336"/>
            </a:xfrm>
            <a:custGeom>
              <a:avLst/>
              <a:gdLst/>
              <a:ahLst/>
              <a:cxnLst/>
              <a:rect l="l" t="t" r="r" b="b"/>
              <a:pathLst>
                <a:path w="6255" h="2555" extrusionOk="0">
                  <a:moveTo>
                    <a:pt x="868" y="0"/>
                  </a:moveTo>
                  <a:lnTo>
                    <a:pt x="434" y="12"/>
                  </a:lnTo>
                  <a:lnTo>
                    <a:pt x="217" y="24"/>
                  </a:lnTo>
                  <a:lnTo>
                    <a:pt x="1" y="49"/>
                  </a:lnTo>
                  <a:lnTo>
                    <a:pt x="13" y="145"/>
                  </a:lnTo>
                  <a:lnTo>
                    <a:pt x="434" y="97"/>
                  </a:lnTo>
                  <a:lnTo>
                    <a:pt x="868" y="97"/>
                  </a:lnTo>
                  <a:lnTo>
                    <a:pt x="1302" y="109"/>
                  </a:lnTo>
                  <a:lnTo>
                    <a:pt x="1724" y="157"/>
                  </a:lnTo>
                  <a:lnTo>
                    <a:pt x="2157" y="217"/>
                  </a:lnTo>
                  <a:lnTo>
                    <a:pt x="2579" y="314"/>
                  </a:lnTo>
                  <a:lnTo>
                    <a:pt x="2989" y="434"/>
                  </a:lnTo>
                  <a:lnTo>
                    <a:pt x="3399" y="579"/>
                  </a:lnTo>
                  <a:lnTo>
                    <a:pt x="3796" y="760"/>
                  </a:lnTo>
                  <a:lnTo>
                    <a:pt x="4182" y="952"/>
                  </a:lnTo>
                  <a:lnTo>
                    <a:pt x="4555" y="1157"/>
                  </a:lnTo>
                  <a:lnTo>
                    <a:pt x="4917" y="1398"/>
                  </a:lnTo>
                  <a:lnTo>
                    <a:pt x="5266" y="1663"/>
                  </a:lnTo>
                  <a:lnTo>
                    <a:pt x="5592" y="1940"/>
                  </a:lnTo>
                  <a:lnTo>
                    <a:pt x="5905" y="2242"/>
                  </a:lnTo>
                  <a:lnTo>
                    <a:pt x="6194" y="2555"/>
                  </a:lnTo>
                  <a:lnTo>
                    <a:pt x="6254" y="2495"/>
                  </a:lnTo>
                  <a:lnTo>
                    <a:pt x="6122" y="2338"/>
                  </a:lnTo>
                  <a:lnTo>
                    <a:pt x="5965" y="2169"/>
                  </a:lnTo>
                  <a:lnTo>
                    <a:pt x="5652" y="1868"/>
                  </a:lnTo>
                  <a:lnTo>
                    <a:pt x="5327" y="1591"/>
                  </a:lnTo>
                  <a:lnTo>
                    <a:pt x="4977" y="1326"/>
                  </a:lnTo>
                  <a:lnTo>
                    <a:pt x="4604" y="1085"/>
                  </a:lnTo>
                  <a:lnTo>
                    <a:pt x="4230" y="868"/>
                  </a:lnTo>
                  <a:lnTo>
                    <a:pt x="3832" y="675"/>
                  </a:lnTo>
                  <a:lnTo>
                    <a:pt x="3435" y="506"/>
                  </a:lnTo>
                  <a:lnTo>
                    <a:pt x="3013" y="350"/>
                  </a:lnTo>
                  <a:lnTo>
                    <a:pt x="2591" y="229"/>
                  </a:lnTo>
                  <a:lnTo>
                    <a:pt x="2170" y="133"/>
                  </a:lnTo>
                  <a:lnTo>
                    <a:pt x="1736" y="61"/>
                  </a:lnTo>
                  <a:lnTo>
                    <a:pt x="1302" y="24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9;p17">
              <a:extLst>
                <a:ext uri="{FF2B5EF4-FFF2-40B4-BE49-F238E27FC236}">
                  <a16:creationId xmlns:a16="http://schemas.microsoft.com/office/drawing/2014/main" id="{929A2529-9B39-AE8C-B943-6085C4F2E31F}"/>
                </a:ext>
              </a:extLst>
            </p:cNvPr>
            <p:cNvSpPr/>
            <p:nvPr/>
          </p:nvSpPr>
          <p:spPr>
            <a:xfrm>
              <a:off x="1483930" y="3838531"/>
              <a:ext cx="233880" cy="473505"/>
            </a:xfrm>
            <a:custGeom>
              <a:avLst/>
              <a:gdLst/>
              <a:ahLst/>
              <a:cxnLst/>
              <a:rect l="l" t="t" r="r" b="b"/>
              <a:pathLst>
                <a:path w="4845" h="9809" extrusionOk="0">
                  <a:moveTo>
                    <a:pt x="4772" y="0"/>
                  </a:moveTo>
                  <a:lnTo>
                    <a:pt x="0" y="9773"/>
                  </a:lnTo>
                  <a:lnTo>
                    <a:pt x="85" y="9809"/>
                  </a:lnTo>
                  <a:lnTo>
                    <a:pt x="4844" y="36"/>
                  </a:lnTo>
                  <a:lnTo>
                    <a:pt x="4772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0;p17">
              <a:extLst>
                <a:ext uri="{FF2B5EF4-FFF2-40B4-BE49-F238E27FC236}">
                  <a16:creationId xmlns:a16="http://schemas.microsoft.com/office/drawing/2014/main" id="{B023A2D6-9EC5-8A14-F04C-0DCB1DE8C224}"/>
                </a:ext>
              </a:extLst>
            </p:cNvPr>
            <p:cNvSpPr/>
            <p:nvPr/>
          </p:nvSpPr>
          <p:spPr>
            <a:xfrm>
              <a:off x="1634592" y="3362118"/>
              <a:ext cx="245514" cy="287945"/>
            </a:xfrm>
            <a:custGeom>
              <a:avLst/>
              <a:gdLst/>
              <a:ahLst/>
              <a:cxnLst/>
              <a:rect l="l" t="t" r="r" b="b"/>
              <a:pathLst>
                <a:path w="5086" h="5965" extrusionOk="0">
                  <a:moveTo>
                    <a:pt x="2157" y="0"/>
                  </a:moveTo>
                  <a:lnTo>
                    <a:pt x="1832" y="12"/>
                  </a:lnTo>
                  <a:lnTo>
                    <a:pt x="1555" y="24"/>
                  </a:lnTo>
                  <a:lnTo>
                    <a:pt x="1302" y="60"/>
                  </a:lnTo>
                  <a:lnTo>
                    <a:pt x="1085" y="97"/>
                  </a:lnTo>
                  <a:lnTo>
                    <a:pt x="880" y="145"/>
                  </a:lnTo>
                  <a:lnTo>
                    <a:pt x="711" y="205"/>
                  </a:lnTo>
                  <a:lnTo>
                    <a:pt x="567" y="277"/>
                  </a:lnTo>
                  <a:lnTo>
                    <a:pt x="446" y="350"/>
                  </a:lnTo>
                  <a:lnTo>
                    <a:pt x="338" y="422"/>
                  </a:lnTo>
                  <a:lnTo>
                    <a:pt x="253" y="506"/>
                  </a:lnTo>
                  <a:lnTo>
                    <a:pt x="181" y="579"/>
                  </a:lnTo>
                  <a:lnTo>
                    <a:pt x="121" y="675"/>
                  </a:lnTo>
                  <a:lnTo>
                    <a:pt x="73" y="759"/>
                  </a:lnTo>
                  <a:lnTo>
                    <a:pt x="36" y="844"/>
                  </a:lnTo>
                  <a:lnTo>
                    <a:pt x="0" y="1012"/>
                  </a:lnTo>
                  <a:lnTo>
                    <a:pt x="97" y="1061"/>
                  </a:lnTo>
                  <a:lnTo>
                    <a:pt x="193" y="1109"/>
                  </a:lnTo>
                  <a:lnTo>
                    <a:pt x="277" y="1169"/>
                  </a:lnTo>
                  <a:lnTo>
                    <a:pt x="362" y="1241"/>
                  </a:lnTo>
                  <a:lnTo>
                    <a:pt x="446" y="1314"/>
                  </a:lnTo>
                  <a:lnTo>
                    <a:pt x="518" y="1386"/>
                  </a:lnTo>
                  <a:lnTo>
                    <a:pt x="651" y="1555"/>
                  </a:lnTo>
                  <a:lnTo>
                    <a:pt x="771" y="1747"/>
                  </a:lnTo>
                  <a:lnTo>
                    <a:pt x="880" y="1952"/>
                  </a:lnTo>
                  <a:lnTo>
                    <a:pt x="964" y="2181"/>
                  </a:lnTo>
                  <a:lnTo>
                    <a:pt x="1037" y="2410"/>
                  </a:lnTo>
                  <a:lnTo>
                    <a:pt x="1097" y="2651"/>
                  </a:lnTo>
                  <a:lnTo>
                    <a:pt x="1145" y="2892"/>
                  </a:lnTo>
                  <a:lnTo>
                    <a:pt x="1181" y="3145"/>
                  </a:lnTo>
                  <a:lnTo>
                    <a:pt x="1193" y="3386"/>
                  </a:lnTo>
                  <a:lnTo>
                    <a:pt x="1205" y="3639"/>
                  </a:lnTo>
                  <a:lnTo>
                    <a:pt x="1205" y="3880"/>
                  </a:lnTo>
                  <a:lnTo>
                    <a:pt x="1193" y="4109"/>
                  </a:lnTo>
                  <a:lnTo>
                    <a:pt x="1181" y="4338"/>
                  </a:lnTo>
                  <a:lnTo>
                    <a:pt x="1181" y="4435"/>
                  </a:lnTo>
                  <a:lnTo>
                    <a:pt x="1193" y="4531"/>
                  </a:lnTo>
                  <a:lnTo>
                    <a:pt x="1229" y="4615"/>
                  </a:lnTo>
                  <a:lnTo>
                    <a:pt x="1290" y="4700"/>
                  </a:lnTo>
                  <a:lnTo>
                    <a:pt x="1350" y="4760"/>
                  </a:lnTo>
                  <a:lnTo>
                    <a:pt x="1422" y="4820"/>
                  </a:lnTo>
                  <a:lnTo>
                    <a:pt x="1519" y="4856"/>
                  </a:lnTo>
                  <a:lnTo>
                    <a:pt x="1615" y="4880"/>
                  </a:lnTo>
                  <a:lnTo>
                    <a:pt x="1952" y="4917"/>
                  </a:lnTo>
                  <a:lnTo>
                    <a:pt x="1952" y="5013"/>
                  </a:lnTo>
                  <a:lnTo>
                    <a:pt x="1976" y="5109"/>
                  </a:lnTo>
                  <a:lnTo>
                    <a:pt x="2013" y="5182"/>
                  </a:lnTo>
                  <a:lnTo>
                    <a:pt x="2073" y="5266"/>
                  </a:lnTo>
                  <a:lnTo>
                    <a:pt x="2133" y="5326"/>
                  </a:lnTo>
                  <a:lnTo>
                    <a:pt x="2205" y="5375"/>
                  </a:lnTo>
                  <a:lnTo>
                    <a:pt x="2290" y="5411"/>
                  </a:lnTo>
                  <a:lnTo>
                    <a:pt x="2386" y="5435"/>
                  </a:lnTo>
                  <a:lnTo>
                    <a:pt x="3061" y="5519"/>
                  </a:lnTo>
                  <a:lnTo>
                    <a:pt x="3061" y="5603"/>
                  </a:lnTo>
                  <a:lnTo>
                    <a:pt x="3085" y="5676"/>
                  </a:lnTo>
                  <a:lnTo>
                    <a:pt x="3121" y="5748"/>
                  </a:lnTo>
                  <a:lnTo>
                    <a:pt x="3169" y="5808"/>
                  </a:lnTo>
                  <a:lnTo>
                    <a:pt x="3230" y="5857"/>
                  </a:lnTo>
                  <a:lnTo>
                    <a:pt x="3302" y="5905"/>
                  </a:lnTo>
                  <a:lnTo>
                    <a:pt x="3374" y="5929"/>
                  </a:lnTo>
                  <a:lnTo>
                    <a:pt x="3447" y="5941"/>
                  </a:lnTo>
                  <a:lnTo>
                    <a:pt x="3736" y="5965"/>
                  </a:lnTo>
                  <a:lnTo>
                    <a:pt x="3820" y="5953"/>
                  </a:lnTo>
                  <a:lnTo>
                    <a:pt x="3892" y="5941"/>
                  </a:lnTo>
                  <a:lnTo>
                    <a:pt x="3965" y="5905"/>
                  </a:lnTo>
                  <a:lnTo>
                    <a:pt x="4037" y="5869"/>
                  </a:lnTo>
                  <a:lnTo>
                    <a:pt x="4085" y="5808"/>
                  </a:lnTo>
                  <a:lnTo>
                    <a:pt x="4133" y="5748"/>
                  </a:lnTo>
                  <a:lnTo>
                    <a:pt x="4157" y="5664"/>
                  </a:lnTo>
                  <a:lnTo>
                    <a:pt x="4182" y="5591"/>
                  </a:lnTo>
                  <a:lnTo>
                    <a:pt x="4206" y="5326"/>
                  </a:lnTo>
                  <a:lnTo>
                    <a:pt x="4290" y="5338"/>
                  </a:lnTo>
                  <a:lnTo>
                    <a:pt x="4374" y="5338"/>
                  </a:lnTo>
                  <a:lnTo>
                    <a:pt x="4447" y="5326"/>
                  </a:lnTo>
                  <a:lnTo>
                    <a:pt x="4519" y="5314"/>
                  </a:lnTo>
                  <a:lnTo>
                    <a:pt x="4591" y="5290"/>
                  </a:lnTo>
                  <a:lnTo>
                    <a:pt x="4664" y="5254"/>
                  </a:lnTo>
                  <a:lnTo>
                    <a:pt x="4724" y="5218"/>
                  </a:lnTo>
                  <a:lnTo>
                    <a:pt x="4796" y="5182"/>
                  </a:lnTo>
                  <a:lnTo>
                    <a:pt x="4844" y="5121"/>
                  </a:lnTo>
                  <a:lnTo>
                    <a:pt x="4893" y="5073"/>
                  </a:lnTo>
                  <a:lnTo>
                    <a:pt x="4941" y="5013"/>
                  </a:lnTo>
                  <a:lnTo>
                    <a:pt x="4989" y="4941"/>
                  </a:lnTo>
                  <a:lnTo>
                    <a:pt x="5013" y="4880"/>
                  </a:lnTo>
                  <a:lnTo>
                    <a:pt x="5037" y="4808"/>
                  </a:lnTo>
                  <a:lnTo>
                    <a:pt x="5061" y="4724"/>
                  </a:lnTo>
                  <a:lnTo>
                    <a:pt x="5073" y="4639"/>
                  </a:lnTo>
                  <a:lnTo>
                    <a:pt x="5085" y="4398"/>
                  </a:lnTo>
                  <a:lnTo>
                    <a:pt x="5085" y="4170"/>
                  </a:lnTo>
                  <a:lnTo>
                    <a:pt x="5085" y="3929"/>
                  </a:lnTo>
                  <a:lnTo>
                    <a:pt x="5073" y="3700"/>
                  </a:lnTo>
                  <a:lnTo>
                    <a:pt x="5049" y="3471"/>
                  </a:lnTo>
                  <a:lnTo>
                    <a:pt x="5013" y="3254"/>
                  </a:lnTo>
                  <a:lnTo>
                    <a:pt x="4977" y="3037"/>
                  </a:lnTo>
                  <a:lnTo>
                    <a:pt x="4929" y="2820"/>
                  </a:lnTo>
                  <a:lnTo>
                    <a:pt x="4868" y="2615"/>
                  </a:lnTo>
                  <a:lnTo>
                    <a:pt x="4808" y="2422"/>
                  </a:lnTo>
                  <a:lnTo>
                    <a:pt x="4736" y="2229"/>
                  </a:lnTo>
                  <a:lnTo>
                    <a:pt x="4664" y="2037"/>
                  </a:lnTo>
                  <a:lnTo>
                    <a:pt x="4579" y="1856"/>
                  </a:lnTo>
                  <a:lnTo>
                    <a:pt x="4483" y="1675"/>
                  </a:lnTo>
                  <a:lnTo>
                    <a:pt x="4386" y="1506"/>
                  </a:lnTo>
                  <a:lnTo>
                    <a:pt x="4290" y="1350"/>
                  </a:lnTo>
                  <a:lnTo>
                    <a:pt x="4182" y="1193"/>
                  </a:lnTo>
                  <a:lnTo>
                    <a:pt x="4073" y="1049"/>
                  </a:lnTo>
                  <a:lnTo>
                    <a:pt x="3953" y="916"/>
                  </a:lnTo>
                  <a:lnTo>
                    <a:pt x="3832" y="783"/>
                  </a:lnTo>
                  <a:lnTo>
                    <a:pt x="3712" y="663"/>
                  </a:lnTo>
                  <a:lnTo>
                    <a:pt x="3579" y="555"/>
                  </a:lnTo>
                  <a:lnTo>
                    <a:pt x="3447" y="458"/>
                  </a:lnTo>
                  <a:lnTo>
                    <a:pt x="3314" y="362"/>
                  </a:lnTo>
                  <a:lnTo>
                    <a:pt x="3181" y="277"/>
                  </a:lnTo>
                  <a:lnTo>
                    <a:pt x="3037" y="205"/>
                  </a:lnTo>
                  <a:lnTo>
                    <a:pt x="2892" y="145"/>
                  </a:lnTo>
                  <a:lnTo>
                    <a:pt x="2748" y="97"/>
                  </a:lnTo>
                  <a:lnTo>
                    <a:pt x="2603" y="60"/>
                  </a:lnTo>
                  <a:lnTo>
                    <a:pt x="2458" y="24"/>
                  </a:lnTo>
                  <a:lnTo>
                    <a:pt x="2302" y="12"/>
                  </a:lnTo>
                  <a:lnTo>
                    <a:pt x="2157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1;p17">
              <a:extLst>
                <a:ext uri="{FF2B5EF4-FFF2-40B4-BE49-F238E27FC236}">
                  <a16:creationId xmlns:a16="http://schemas.microsoft.com/office/drawing/2014/main" id="{713F60FC-5F76-C55D-BB3F-2AF119DAB721}"/>
                </a:ext>
              </a:extLst>
            </p:cNvPr>
            <p:cNvSpPr/>
            <p:nvPr/>
          </p:nvSpPr>
          <p:spPr>
            <a:xfrm>
              <a:off x="1636330" y="3360381"/>
              <a:ext cx="246093" cy="291469"/>
            </a:xfrm>
            <a:custGeom>
              <a:avLst/>
              <a:gdLst/>
              <a:ahLst/>
              <a:cxnLst/>
              <a:rect l="l" t="t" r="r" b="b"/>
              <a:pathLst>
                <a:path w="5098" h="6038" extrusionOk="0">
                  <a:moveTo>
                    <a:pt x="2121" y="0"/>
                  </a:moveTo>
                  <a:lnTo>
                    <a:pt x="1699" y="12"/>
                  </a:lnTo>
                  <a:lnTo>
                    <a:pt x="1314" y="48"/>
                  </a:lnTo>
                  <a:lnTo>
                    <a:pt x="1145" y="72"/>
                  </a:lnTo>
                  <a:lnTo>
                    <a:pt x="988" y="109"/>
                  </a:lnTo>
                  <a:lnTo>
                    <a:pt x="832" y="145"/>
                  </a:lnTo>
                  <a:lnTo>
                    <a:pt x="699" y="193"/>
                  </a:lnTo>
                  <a:lnTo>
                    <a:pt x="579" y="241"/>
                  </a:lnTo>
                  <a:lnTo>
                    <a:pt x="458" y="301"/>
                  </a:lnTo>
                  <a:lnTo>
                    <a:pt x="350" y="362"/>
                  </a:lnTo>
                  <a:lnTo>
                    <a:pt x="265" y="434"/>
                  </a:lnTo>
                  <a:lnTo>
                    <a:pt x="181" y="518"/>
                  </a:lnTo>
                  <a:lnTo>
                    <a:pt x="109" y="591"/>
                  </a:lnTo>
                  <a:lnTo>
                    <a:pt x="49" y="687"/>
                  </a:lnTo>
                  <a:lnTo>
                    <a:pt x="0" y="783"/>
                  </a:lnTo>
                  <a:lnTo>
                    <a:pt x="73" y="819"/>
                  </a:lnTo>
                  <a:lnTo>
                    <a:pt x="121" y="723"/>
                  </a:lnTo>
                  <a:lnTo>
                    <a:pt x="181" y="639"/>
                  </a:lnTo>
                  <a:lnTo>
                    <a:pt x="253" y="566"/>
                  </a:lnTo>
                  <a:lnTo>
                    <a:pt x="326" y="494"/>
                  </a:lnTo>
                  <a:lnTo>
                    <a:pt x="422" y="434"/>
                  </a:lnTo>
                  <a:lnTo>
                    <a:pt x="519" y="374"/>
                  </a:lnTo>
                  <a:lnTo>
                    <a:pt x="627" y="313"/>
                  </a:lnTo>
                  <a:lnTo>
                    <a:pt x="747" y="265"/>
                  </a:lnTo>
                  <a:lnTo>
                    <a:pt x="880" y="229"/>
                  </a:lnTo>
                  <a:lnTo>
                    <a:pt x="1025" y="181"/>
                  </a:lnTo>
                  <a:lnTo>
                    <a:pt x="1181" y="157"/>
                  </a:lnTo>
                  <a:lnTo>
                    <a:pt x="1338" y="133"/>
                  </a:lnTo>
                  <a:lnTo>
                    <a:pt x="1711" y="96"/>
                  </a:lnTo>
                  <a:lnTo>
                    <a:pt x="2121" y="84"/>
                  </a:lnTo>
                  <a:lnTo>
                    <a:pt x="2266" y="96"/>
                  </a:lnTo>
                  <a:lnTo>
                    <a:pt x="2422" y="109"/>
                  </a:lnTo>
                  <a:lnTo>
                    <a:pt x="2579" y="145"/>
                  </a:lnTo>
                  <a:lnTo>
                    <a:pt x="2724" y="181"/>
                  </a:lnTo>
                  <a:lnTo>
                    <a:pt x="2880" y="241"/>
                  </a:lnTo>
                  <a:lnTo>
                    <a:pt x="3025" y="313"/>
                  </a:lnTo>
                  <a:lnTo>
                    <a:pt x="3170" y="386"/>
                  </a:lnTo>
                  <a:lnTo>
                    <a:pt x="3314" y="482"/>
                  </a:lnTo>
                  <a:lnTo>
                    <a:pt x="3459" y="578"/>
                  </a:lnTo>
                  <a:lnTo>
                    <a:pt x="3591" y="699"/>
                  </a:lnTo>
                  <a:lnTo>
                    <a:pt x="3724" y="819"/>
                  </a:lnTo>
                  <a:lnTo>
                    <a:pt x="3856" y="952"/>
                  </a:lnTo>
                  <a:lnTo>
                    <a:pt x="3977" y="1085"/>
                  </a:lnTo>
                  <a:lnTo>
                    <a:pt x="4097" y="1241"/>
                  </a:lnTo>
                  <a:lnTo>
                    <a:pt x="4218" y="1398"/>
                  </a:lnTo>
                  <a:lnTo>
                    <a:pt x="4314" y="1579"/>
                  </a:lnTo>
                  <a:lnTo>
                    <a:pt x="4483" y="1868"/>
                  </a:lnTo>
                  <a:lnTo>
                    <a:pt x="4616" y="2181"/>
                  </a:lnTo>
                  <a:lnTo>
                    <a:pt x="4736" y="2494"/>
                  </a:lnTo>
                  <a:lnTo>
                    <a:pt x="4844" y="2832"/>
                  </a:lnTo>
                  <a:lnTo>
                    <a:pt x="4893" y="3061"/>
                  </a:lnTo>
                  <a:lnTo>
                    <a:pt x="4929" y="3278"/>
                  </a:lnTo>
                  <a:lnTo>
                    <a:pt x="4965" y="3507"/>
                  </a:lnTo>
                  <a:lnTo>
                    <a:pt x="4989" y="3736"/>
                  </a:lnTo>
                  <a:lnTo>
                    <a:pt x="5001" y="3977"/>
                  </a:lnTo>
                  <a:lnTo>
                    <a:pt x="5013" y="4206"/>
                  </a:lnTo>
                  <a:lnTo>
                    <a:pt x="5001" y="4447"/>
                  </a:lnTo>
                  <a:lnTo>
                    <a:pt x="4989" y="4675"/>
                  </a:lnTo>
                  <a:lnTo>
                    <a:pt x="4977" y="4748"/>
                  </a:lnTo>
                  <a:lnTo>
                    <a:pt x="4965" y="4820"/>
                  </a:lnTo>
                  <a:lnTo>
                    <a:pt x="4941" y="4892"/>
                  </a:lnTo>
                  <a:lnTo>
                    <a:pt x="4917" y="4953"/>
                  </a:lnTo>
                  <a:lnTo>
                    <a:pt x="4869" y="5013"/>
                  </a:lnTo>
                  <a:lnTo>
                    <a:pt x="4832" y="5073"/>
                  </a:lnTo>
                  <a:lnTo>
                    <a:pt x="4784" y="5133"/>
                  </a:lnTo>
                  <a:lnTo>
                    <a:pt x="4724" y="5182"/>
                  </a:lnTo>
                  <a:lnTo>
                    <a:pt x="4664" y="5218"/>
                  </a:lnTo>
                  <a:lnTo>
                    <a:pt x="4603" y="5254"/>
                  </a:lnTo>
                  <a:lnTo>
                    <a:pt x="4531" y="5290"/>
                  </a:lnTo>
                  <a:lnTo>
                    <a:pt x="4471" y="5302"/>
                  </a:lnTo>
                  <a:lnTo>
                    <a:pt x="4399" y="5326"/>
                  </a:lnTo>
                  <a:lnTo>
                    <a:pt x="4182" y="5326"/>
                  </a:lnTo>
                  <a:lnTo>
                    <a:pt x="4134" y="5314"/>
                  </a:lnTo>
                  <a:lnTo>
                    <a:pt x="4097" y="5615"/>
                  </a:lnTo>
                  <a:lnTo>
                    <a:pt x="4085" y="5688"/>
                  </a:lnTo>
                  <a:lnTo>
                    <a:pt x="4061" y="5760"/>
                  </a:lnTo>
                  <a:lnTo>
                    <a:pt x="4013" y="5820"/>
                  </a:lnTo>
                  <a:lnTo>
                    <a:pt x="3965" y="5868"/>
                  </a:lnTo>
                  <a:lnTo>
                    <a:pt x="3905" y="5905"/>
                  </a:lnTo>
                  <a:lnTo>
                    <a:pt x="3844" y="5929"/>
                  </a:lnTo>
                  <a:lnTo>
                    <a:pt x="3772" y="5953"/>
                  </a:lnTo>
                  <a:lnTo>
                    <a:pt x="3700" y="5953"/>
                  </a:lnTo>
                  <a:lnTo>
                    <a:pt x="3423" y="5929"/>
                  </a:lnTo>
                  <a:lnTo>
                    <a:pt x="3350" y="5917"/>
                  </a:lnTo>
                  <a:lnTo>
                    <a:pt x="3278" y="5893"/>
                  </a:lnTo>
                  <a:lnTo>
                    <a:pt x="3218" y="5856"/>
                  </a:lnTo>
                  <a:lnTo>
                    <a:pt x="3170" y="5808"/>
                  </a:lnTo>
                  <a:lnTo>
                    <a:pt x="3121" y="5760"/>
                  </a:lnTo>
                  <a:lnTo>
                    <a:pt x="3097" y="5700"/>
                  </a:lnTo>
                  <a:lnTo>
                    <a:pt x="3073" y="5627"/>
                  </a:lnTo>
                  <a:lnTo>
                    <a:pt x="3073" y="5555"/>
                  </a:lnTo>
                  <a:lnTo>
                    <a:pt x="3073" y="5519"/>
                  </a:lnTo>
                  <a:lnTo>
                    <a:pt x="2350" y="5423"/>
                  </a:lnTo>
                  <a:lnTo>
                    <a:pt x="2266" y="5411"/>
                  </a:lnTo>
                  <a:lnTo>
                    <a:pt x="2193" y="5374"/>
                  </a:lnTo>
                  <a:lnTo>
                    <a:pt x="2121" y="5326"/>
                  </a:lnTo>
                  <a:lnTo>
                    <a:pt x="2061" y="5266"/>
                  </a:lnTo>
                  <a:lnTo>
                    <a:pt x="2013" y="5206"/>
                  </a:lnTo>
                  <a:lnTo>
                    <a:pt x="1989" y="5121"/>
                  </a:lnTo>
                  <a:lnTo>
                    <a:pt x="1965" y="5049"/>
                  </a:lnTo>
                  <a:lnTo>
                    <a:pt x="1952" y="4953"/>
                  </a:lnTo>
                  <a:lnTo>
                    <a:pt x="1965" y="4916"/>
                  </a:lnTo>
                  <a:lnTo>
                    <a:pt x="1579" y="4868"/>
                  </a:lnTo>
                  <a:lnTo>
                    <a:pt x="1495" y="4844"/>
                  </a:lnTo>
                  <a:lnTo>
                    <a:pt x="1410" y="4808"/>
                  </a:lnTo>
                  <a:lnTo>
                    <a:pt x="1338" y="4760"/>
                  </a:lnTo>
                  <a:lnTo>
                    <a:pt x="1290" y="4700"/>
                  </a:lnTo>
                  <a:lnTo>
                    <a:pt x="1242" y="4627"/>
                  </a:lnTo>
                  <a:lnTo>
                    <a:pt x="1205" y="4555"/>
                  </a:lnTo>
                  <a:lnTo>
                    <a:pt x="1181" y="4471"/>
                  </a:lnTo>
                  <a:lnTo>
                    <a:pt x="1181" y="4374"/>
                  </a:lnTo>
                  <a:lnTo>
                    <a:pt x="1097" y="4362"/>
                  </a:lnTo>
                  <a:lnTo>
                    <a:pt x="1097" y="4471"/>
                  </a:lnTo>
                  <a:lnTo>
                    <a:pt x="1121" y="4579"/>
                  </a:lnTo>
                  <a:lnTo>
                    <a:pt x="1157" y="4675"/>
                  </a:lnTo>
                  <a:lnTo>
                    <a:pt x="1217" y="4760"/>
                  </a:lnTo>
                  <a:lnTo>
                    <a:pt x="1290" y="4832"/>
                  </a:lnTo>
                  <a:lnTo>
                    <a:pt x="1374" y="4892"/>
                  </a:lnTo>
                  <a:lnTo>
                    <a:pt x="1470" y="4929"/>
                  </a:lnTo>
                  <a:lnTo>
                    <a:pt x="1567" y="4953"/>
                  </a:lnTo>
                  <a:lnTo>
                    <a:pt x="1868" y="5001"/>
                  </a:lnTo>
                  <a:lnTo>
                    <a:pt x="1880" y="5097"/>
                  </a:lnTo>
                  <a:lnTo>
                    <a:pt x="1904" y="5182"/>
                  </a:lnTo>
                  <a:lnTo>
                    <a:pt x="1952" y="5266"/>
                  </a:lnTo>
                  <a:lnTo>
                    <a:pt x="2013" y="5338"/>
                  </a:lnTo>
                  <a:lnTo>
                    <a:pt x="2073" y="5398"/>
                  </a:lnTo>
                  <a:lnTo>
                    <a:pt x="2157" y="5459"/>
                  </a:lnTo>
                  <a:lnTo>
                    <a:pt x="2242" y="5495"/>
                  </a:lnTo>
                  <a:lnTo>
                    <a:pt x="2338" y="5507"/>
                  </a:lnTo>
                  <a:lnTo>
                    <a:pt x="2977" y="5591"/>
                  </a:lnTo>
                  <a:lnTo>
                    <a:pt x="3001" y="5676"/>
                  </a:lnTo>
                  <a:lnTo>
                    <a:pt x="3025" y="5760"/>
                  </a:lnTo>
                  <a:lnTo>
                    <a:pt x="3061" y="5820"/>
                  </a:lnTo>
                  <a:lnTo>
                    <a:pt x="3121" y="5893"/>
                  </a:lnTo>
                  <a:lnTo>
                    <a:pt x="3182" y="5941"/>
                  </a:lnTo>
                  <a:lnTo>
                    <a:pt x="3254" y="5977"/>
                  </a:lnTo>
                  <a:lnTo>
                    <a:pt x="3326" y="6001"/>
                  </a:lnTo>
                  <a:lnTo>
                    <a:pt x="3411" y="6025"/>
                  </a:lnTo>
                  <a:lnTo>
                    <a:pt x="3700" y="6037"/>
                  </a:lnTo>
                  <a:lnTo>
                    <a:pt x="3808" y="6037"/>
                  </a:lnTo>
                  <a:lnTo>
                    <a:pt x="3893" y="6013"/>
                  </a:lnTo>
                  <a:lnTo>
                    <a:pt x="3965" y="5977"/>
                  </a:lnTo>
                  <a:lnTo>
                    <a:pt x="4037" y="5929"/>
                  </a:lnTo>
                  <a:lnTo>
                    <a:pt x="4097" y="5868"/>
                  </a:lnTo>
                  <a:lnTo>
                    <a:pt x="4134" y="5796"/>
                  </a:lnTo>
                  <a:lnTo>
                    <a:pt x="4170" y="5712"/>
                  </a:lnTo>
                  <a:lnTo>
                    <a:pt x="4194" y="5627"/>
                  </a:lnTo>
                  <a:lnTo>
                    <a:pt x="4218" y="5411"/>
                  </a:lnTo>
                  <a:lnTo>
                    <a:pt x="4290" y="5423"/>
                  </a:lnTo>
                  <a:lnTo>
                    <a:pt x="4362" y="5411"/>
                  </a:lnTo>
                  <a:lnTo>
                    <a:pt x="4507" y="5386"/>
                  </a:lnTo>
                  <a:lnTo>
                    <a:pt x="4579" y="5362"/>
                  </a:lnTo>
                  <a:lnTo>
                    <a:pt x="4652" y="5326"/>
                  </a:lnTo>
                  <a:lnTo>
                    <a:pt x="4724" y="5290"/>
                  </a:lnTo>
                  <a:lnTo>
                    <a:pt x="4784" y="5242"/>
                  </a:lnTo>
                  <a:lnTo>
                    <a:pt x="4844" y="5194"/>
                  </a:lnTo>
                  <a:lnTo>
                    <a:pt x="4893" y="5133"/>
                  </a:lnTo>
                  <a:lnTo>
                    <a:pt x="4941" y="5073"/>
                  </a:lnTo>
                  <a:lnTo>
                    <a:pt x="4989" y="5001"/>
                  </a:lnTo>
                  <a:lnTo>
                    <a:pt x="5025" y="4929"/>
                  </a:lnTo>
                  <a:lnTo>
                    <a:pt x="5049" y="4844"/>
                  </a:lnTo>
                  <a:lnTo>
                    <a:pt x="5073" y="4772"/>
                  </a:lnTo>
                  <a:lnTo>
                    <a:pt x="5085" y="4688"/>
                  </a:lnTo>
                  <a:lnTo>
                    <a:pt x="5098" y="4447"/>
                  </a:lnTo>
                  <a:lnTo>
                    <a:pt x="5098" y="4206"/>
                  </a:lnTo>
                  <a:lnTo>
                    <a:pt x="5098" y="3965"/>
                  </a:lnTo>
                  <a:lnTo>
                    <a:pt x="5073" y="3736"/>
                  </a:lnTo>
                  <a:lnTo>
                    <a:pt x="5049" y="3495"/>
                  </a:lnTo>
                  <a:lnTo>
                    <a:pt x="5025" y="3266"/>
                  </a:lnTo>
                  <a:lnTo>
                    <a:pt x="4977" y="3037"/>
                  </a:lnTo>
                  <a:lnTo>
                    <a:pt x="4929" y="2808"/>
                  </a:lnTo>
                  <a:lnTo>
                    <a:pt x="4820" y="2470"/>
                  </a:lnTo>
                  <a:lnTo>
                    <a:pt x="4700" y="2145"/>
                  </a:lnTo>
                  <a:lnTo>
                    <a:pt x="4555" y="1832"/>
                  </a:lnTo>
                  <a:lnTo>
                    <a:pt x="4399" y="1530"/>
                  </a:lnTo>
                  <a:lnTo>
                    <a:pt x="4290" y="1350"/>
                  </a:lnTo>
                  <a:lnTo>
                    <a:pt x="4170" y="1193"/>
                  </a:lnTo>
                  <a:lnTo>
                    <a:pt x="4049" y="1036"/>
                  </a:lnTo>
                  <a:lnTo>
                    <a:pt x="3917" y="880"/>
                  </a:lnTo>
                  <a:lnTo>
                    <a:pt x="3784" y="747"/>
                  </a:lnTo>
                  <a:lnTo>
                    <a:pt x="3652" y="627"/>
                  </a:lnTo>
                  <a:lnTo>
                    <a:pt x="3507" y="506"/>
                  </a:lnTo>
                  <a:lnTo>
                    <a:pt x="3362" y="398"/>
                  </a:lnTo>
                  <a:lnTo>
                    <a:pt x="3218" y="313"/>
                  </a:lnTo>
                  <a:lnTo>
                    <a:pt x="3061" y="229"/>
                  </a:lnTo>
                  <a:lnTo>
                    <a:pt x="2904" y="157"/>
                  </a:lnTo>
                  <a:lnTo>
                    <a:pt x="2748" y="96"/>
                  </a:lnTo>
                  <a:lnTo>
                    <a:pt x="2591" y="60"/>
                  </a:lnTo>
                  <a:lnTo>
                    <a:pt x="2434" y="24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2;p17">
              <a:extLst>
                <a:ext uri="{FF2B5EF4-FFF2-40B4-BE49-F238E27FC236}">
                  <a16:creationId xmlns:a16="http://schemas.microsoft.com/office/drawing/2014/main" id="{1EF9A0AC-E658-7FDF-97CD-082AC6525D80}"/>
                </a:ext>
              </a:extLst>
            </p:cNvPr>
            <p:cNvSpPr/>
            <p:nvPr/>
          </p:nvSpPr>
          <p:spPr>
            <a:xfrm>
              <a:off x="1826528" y="3495885"/>
              <a:ext cx="13999" cy="123964"/>
            </a:xfrm>
            <a:custGeom>
              <a:avLst/>
              <a:gdLst/>
              <a:ahLst/>
              <a:cxnLst/>
              <a:rect l="l" t="t" r="r" b="b"/>
              <a:pathLst>
                <a:path w="290" h="2568" extrusionOk="0">
                  <a:moveTo>
                    <a:pt x="85" y="1"/>
                  </a:moveTo>
                  <a:lnTo>
                    <a:pt x="1" y="25"/>
                  </a:lnTo>
                  <a:lnTo>
                    <a:pt x="37" y="218"/>
                  </a:lnTo>
                  <a:lnTo>
                    <a:pt x="85" y="447"/>
                  </a:lnTo>
                  <a:lnTo>
                    <a:pt x="121" y="736"/>
                  </a:lnTo>
                  <a:lnTo>
                    <a:pt x="169" y="1109"/>
                  </a:lnTo>
                  <a:lnTo>
                    <a:pt x="194" y="1543"/>
                  </a:lnTo>
                  <a:lnTo>
                    <a:pt x="206" y="2025"/>
                  </a:lnTo>
                  <a:lnTo>
                    <a:pt x="194" y="2555"/>
                  </a:lnTo>
                  <a:lnTo>
                    <a:pt x="278" y="2567"/>
                  </a:lnTo>
                  <a:lnTo>
                    <a:pt x="290" y="2290"/>
                  </a:lnTo>
                  <a:lnTo>
                    <a:pt x="290" y="2025"/>
                  </a:lnTo>
                  <a:lnTo>
                    <a:pt x="278" y="1531"/>
                  </a:lnTo>
                  <a:lnTo>
                    <a:pt x="254" y="1097"/>
                  </a:lnTo>
                  <a:lnTo>
                    <a:pt x="218" y="724"/>
                  </a:lnTo>
                  <a:lnTo>
                    <a:pt x="169" y="422"/>
                  </a:lnTo>
                  <a:lnTo>
                    <a:pt x="133" y="194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3;p17">
              <a:extLst>
                <a:ext uri="{FF2B5EF4-FFF2-40B4-BE49-F238E27FC236}">
                  <a16:creationId xmlns:a16="http://schemas.microsoft.com/office/drawing/2014/main" id="{9D82006B-ABA2-D859-86C8-FCF2694580E6}"/>
                </a:ext>
              </a:extLst>
            </p:cNvPr>
            <p:cNvSpPr/>
            <p:nvPr/>
          </p:nvSpPr>
          <p:spPr>
            <a:xfrm>
              <a:off x="1772461" y="3492409"/>
              <a:ext cx="13999" cy="136177"/>
            </a:xfrm>
            <a:custGeom>
              <a:avLst/>
              <a:gdLst/>
              <a:ahLst/>
              <a:cxnLst/>
              <a:rect l="l" t="t" r="r" b="b"/>
              <a:pathLst>
                <a:path w="290" h="2821" extrusionOk="0">
                  <a:moveTo>
                    <a:pt x="72" y="0"/>
                  </a:moveTo>
                  <a:lnTo>
                    <a:pt x="0" y="37"/>
                  </a:lnTo>
                  <a:lnTo>
                    <a:pt x="12" y="73"/>
                  </a:lnTo>
                  <a:lnTo>
                    <a:pt x="48" y="157"/>
                  </a:lnTo>
                  <a:lnTo>
                    <a:pt x="84" y="338"/>
                  </a:lnTo>
                  <a:lnTo>
                    <a:pt x="133" y="591"/>
                  </a:lnTo>
                  <a:lnTo>
                    <a:pt x="169" y="952"/>
                  </a:lnTo>
                  <a:lnTo>
                    <a:pt x="193" y="1446"/>
                  </a:lnTo>
                  <a:lnTo>
                    <a:pt x="193" y="1736"/>
                  </a:lnTo>
                  <a:lnTo>
                    <a:pt x="193" y="2061"/>
                  </a:lnTo>
                  <a:lnTo>
                    <a:pt x="181" y="2422"/>
                  </a:lnTo>
                  <a:lnTo>
                    <a:pt x="157" y="2820"/>
                  </a:lnTo>
                  <a:lnTo>
                    <a:pt x="253" y="2820"/>
                  </a:lnTo>
                  <a:lnTo>
                    <a:pt x="265" y="2422"/>
                  </a:lnTo>
                  <a:lnTo>
                    <a:pt x="277" y="2049"/>
                  </a:lnTo>
                  <a:lnTo>
                    <a:pt x="289" y="1724"/>
                  </a:lnTo>
                  <a:lnTo>
                    <a:pt x="289" y="1422"/>
                  </a:lnTo>
                  <a:lnTo>
                    <a:pt x="265" y="928"/>
                  </a:lnTo>
                  <a:lnTo>
                    <a:pt x="217" y="567"/>
                  </a:lnTo>
                  <a:lnTo>
                    <a:pt x="181" y="302"/>
                  </a:lnTo>
                  <a:lnTo>
                    <a:pt x="133" y="121"/>
                  </a:lnTo>
                  <a:lnTo>
                    <a:pt x="96" y="2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4;p17">
              <a:extLst>
                <a:ext uri="{FF2B5EF4-FFF2-40B4-BE49-F238E27FC236}">
                  <a16:creationId xmlns:a16="http://schemas.microsoft.com/office/drawing/2014/main" id="{E968482A-2D24-4847-7047-27D86C91C053}"/>
                </a:ext>
              </a:extLst>
            </p:cNvPr>
            <p:cNvSpPr/>
            <p:nvPr/>
          </p:nvSpPr>
          <p:spPr>
            <a:xfrm>
              <a:off x="1726505" y="3496464"/>
              <a:ext cx="7579" cy="103593"/>
            </a:xfrm>
            <a:custGeom>
              <a:avLst/>
              <a:gdLst/>
              <a:ahLst/>
              <a:cxnLst/>
              <a:rect l="l" t="t" r="r" b="b"/>
              <a:pathLst>
                <a:path w="157" h="2146" extrusionOk="0">
                  <a:moveTo>
                    <a:pt x="84" y="1"/>
                  </a:moveTo>
                  <a:lnTo>
                    <a:pt x="0" y="13"/>
                  </a:lnTo>
                  <a:lnTo>
                    <a:pt x="24" y="157"/>
                  </a:lnTo>
                  <a:lnTo>
                    <a:pt x="36" y="326"/>
                  </a:lnTo>
                  <a:lnTo>
                    <a:pt x="60" y="567"/>
                  </a:lnTo>
                  <a:lnTo>
                    <a:pt x="60" y="868"/>
                  </a:lnTo>
                  <a:lnTo>
                    <a:pt x="60" y="1230"/>
                  </a:lnTo>
                  <a:lnTo>
                    <a:pt x="48" y="1652"/>
                  </a:lnTo>
                  <a:lnTo>
                    <a:pt x="0" y="2134"/>
                  </a:lnTo>
                  <a:lnTo>
                    <a:pt x="84" y="2146"/>
                  </a:lnTo>
                  <a:lnTo>
                    <a:pt x="133" y="1652"/>
                  </a:lnTo>
                  <a:lnTo>
                    <a:pt x="145" y="1230"/>
                  </a:lnTo>
                  <a:lnTo>
                    <a:pt x="157" y="856"/>
                  </a:lnTo>
                  <a:lnTo>
                    <a:pt x="145" y="555"/>
                  </a:lnTo>
                  <a:lnTo>
                    <a:pt x="133" y="314"/>
                  </a:lnTo>
                  <a:lnTo>
                    <a:pt x="109" y="145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5;p17">
              <a:extLst>
                <a:ext uri="{FF2B5EF4-FFF2-40B4-BE49-F238E27FC236}">
                  <a16:creationId xmlns:a16="http://schemas.microsoft.com/office/drawing/2014/main" id="{96E3E43E-EF53-29C1-DC73-45B51C7528C2}"/>
                </a:ext>
              </a:extLst>
            </p:cNvPr>
            <p:cNvSpPr/>
            <p:nvPr/>
          </p:nvSpPr>
          <p:spPr>
            <a:xfrm>
              <a:off x="658501" y="1199944"/>
              <a:ext cx="2294199" cy="547410"/>
            </a:xfrm>
            <a:custGeom>
              <a:avLst/>
              <a:gdLst/>
              <a:ahLst/>
              <a:cxnLst/>
              <a:rect l="l" t="t" r="r" b="b"/>
              <a:pathLst>
                <a:path w="47526" h="11340" extrusionOk="0">
                  <a:moveTo>
                    <a:pt x="21148" y="0"/>
                  </a:moveTo>
                  <a:lnTo>
                    <a:pt x="20871" y="24"/>
                  </a:lnTo>
                  <a:lnTo>
                    <a:pt x="20594" y="48"/>
                  </a:lnTo>
                  <a:lnTo>
                    <a:pt x="20329" y="97"/>
                  </a:lnTo>
                  <a:lnTo>
                    <a:pt x="20052" y="145"/>
                  </a:lnTo>
                  <a:lnTo>
                    <a:pt x="19786" y="217"/>
                  </a:lnTo>
                  <a:lnTo>
                    <a:pt x="19533" y="289"/>
                  </a:lnTo>
                  <a:lnTo>
                    <a:pt x="19268" y="386"/>
                  </a:lnTo>
                  <a:lnTo>
                    <a:pt x="19015" y="482"/>
                  </a:lnTo>
                  <a:lnTo>
                    <a:pt x="18762" y="603"/>
                  </a:lnTo>
                  <a:lnTo>
                    <a:pt x="18521" y="723"/>
                  </a:lnTo>
                  <a:lnTo>
                    <a:pt x="18280" y="856"/>
                  </a:lnTo>
                  <a:lnTo>
                    <a:pt x="18051" y="1000"/>
                  </a:lnTo>
                  <a:lnTo>
                    <a:pt x="17822" y="1157"/>
                  </a:lnTo>
                  <a:lnTo>
                    <a:pt x="17593" y="1314"/>
                  </a:lnTo>
                  <a:lnTo>
                    <a:pt x="17376" y="1482"/>
                  </a:lnTo>
                  <a:lnTo>
                    <a:pt x="17172" y="1663"/>
                  </a:lnTo>
                  <a:lnTo>
                    <a:pt x="16967" y="1856"/>
                  </a:lnTo>
                  <a:lnTo>
                    <a:pt x="16762" y="2049"/>
                  </a:lnTo>
                  <a:lnTo>
                    <a:pt x="16581" y="2254"/>
                  </a:lnTo>
                  <a:lnTo>
                    <a:pt x="16388" y="2458"/>
                  </a:lnTo>
                  <a:lnTo>
                    <a:pt x="16220" y="2675"/>
                  </a:lnTo>
                  <a:lnTo>
                    <a:pt x="16051" y="2904"/>
                  </a:lnTo>
                  <a:lnTo>
                    <a:pt x="15882" y="3133"/>
                  </a:lnTo>
                  <a:lnTo>
                    <a:pt x="15726" y="3362"/>
                  </a:lnTo>
                  <a:lnTo>
                    <a:pt x="15581" y="3603"/>
                  </a:lnTo>
                  <a:lnTo>
                    <a:pt x="15448" y="3844"/>
                  </a:lnTo>
                  <a:lnTo>
                    <a:pt x="15316" y="4097"/>
                  </a:lnTo>
                  <a:lnTo>
                    <a:pt x="15195" y="4350"/>
                  </a:lnTo>
                  <a:lnTo>
                    <a:pt x="15087" y="4603"/>
                  </a:lnTo>
                  <a:lnTo>
                    <a:pt x="14990" y="4868"/>
                  </a:lnTo>
                  <a:lnTo>
                    <a:pt x="14894" y="5134"/>
                  </a:lnTo>
                  <a:lnTo>
                    <a:pt x="14810" y="5399"/>
                  </a:lnTo>
                  <a:lnTo>
                    <a:pt x="14737" y="5664"/>
                  </a:lnTo>
                  <a:lnTo>
                    <a:pt x="14677" y="5929"/>
                  </a:lnTo>
                  <a:lnTo>
                    <a:pt x="14496" y="5784"/>
                  </a:lnTo>
                  <a:lnTo>
                    <a:pt x="14292" y="5640"/>
                  </a:lnTo>
                  <a:lnTo>
                    <a:pt x="14087" y="5507"/>
                  </a:lnTo>
                  <a:lnTo>
                    <a:pt x="13870" y="5387"/>
                  </a:lnTo>
                  <a:lnTo>
                    <a:pt x="13653" y="5278"/>
                  </a:lnTo>
                  <a:lnTo>
                    <a:pt x="13436" y="5194"/>
                  </a:lnTo>
                  <a:lnTo>
                    <a:pt x="13195" y="5109"/>
                  </a:lnTo>
                  <a:lnTo>
                    <a:pt x="12966" y="5037"/>
                  </a:lnTo>
                  <a:lnTo>
                    <a:pt x="12725" y="4977"/>
                  </a:lnTo>
                  <a:lnTo>
                    <a:pt x="12484" y="4929"/>
                  </a:lnTo>
                  <a:lnTo>
                    <a:pt x="12243" y="4905"/>
                  </a:lnTo>
                  <a:lnTo>
                    <a:pt x="12002" y="4881"/>
                  </a:lnTo>
                  <a:lnTo>
                    <a:pt x="11761" y="4881"/>
                  </a:lnTo>
                  <a:lnTo>
                    <a:pt x="11520" y="4893"/>
                  </a:lnTo>
                  <a:lnTo>
                    <a:pt x="11279" y="4917"/>
                  </a:lnTo>
                  <a:lnTo>
                    <a:pt x="11038" y="4953"/>
                  </a:lnTo>
                  <a:lnTo>
                    <a:pt x="10857" y="4989"/>
                  </a:lnTo>
                  <a:lnTo>
                    <a:pt x="10677" y="5037"/>
                  </a:lnTo>
                  <a:lnTo>
                    <a:pt x="10496" y="5085"/>
                  </a:lnTo>
                  <a:lnTo>
                    <a:pt x="10315" y="5146"/>
                  </a:lnTo>
                  <a:lnTo>
                    <a:pt x="10146" y="5218"/>
                  </a:lnTo>
                  <a:lnTo>
                    <a:pt x="9978" y="5290"/>
                  </a:lnTo>
                  <a:lnTo>
                    <a:pt x="9821" y="5375"/>
                  </a:lnTo>
                  <a:lnTo>
                    <a:pt x="9652" y="5471"/>
                  </a:lnTo>
                  <a:lnTo>
                    <a:pt x="9496" y="5567"/>
                  </a:lnTo>
                  <a:lnTo>
                    <a:pt x="9351" y="5676"/>
                  </a:lnTo>
                  <a:lnTo>
                    <a:pt x="9206" y="5796"/>
                  </a:lnTo>
                  <a:lnTo>
                    <a:pt x="9074" y="5917"/>
                  </a:lnTo>
                  <a:lnTo>
                    <a:pt x="8941" y="6049"/>
                  </a:lnTo>
                  <a:lnTo>
                    <a:pt x="8821" y="6182"/>
                  </a:lnTo>
                  <a:lnTo>
                    <a:pt x="8700" y="6327"/>
                  </a:lnTo>
                  <a:lnTo>
                    <a:pt x="8592" y="6471"/>
                  </a:lnTo>
                  <a:lnTo>
                    <a:pt x="8496" y="6628"/>
                  </a:lnTo>
                  <a:lnTo>
                    <a:pt x="8399" y="6796"/>
                  </a:lnTo>
                  <a:lnTo>
                    <a:pt x="8315" y="6965"/>
                  </a:lnTo>
                  <a:lnTo>
                    <a:pt x="8242" y="7146"/>
                  </a:lnTo>
                  <a:lnTo>
                    <a:pt x="8182" y="7327"/>
                  </a:lnTo>
                  <a:lnTo>
                    <a:pt x="8122" y="7507"/>
                  </a:lnTo>
                  <a:lnTo>
                    <a:pt x="8074" y="7700"/>
                  </a:lnTo>
                  <a:lnTo>
                    <a:pt x="8038" y="7893"/>
                  </a:lnTo>
                  <a:lnTo>
                    <a:pt x="8026" y="8074"/>
                  </a:lnTo>
                  <a:lnTo>
                    <a:pt x="8014" y="8267"/>
                  </a:lnTo>
                  <a:lnTo>
                    <a:pt x="8014" y="8459"/>
                  </a:lnTo>
                  <a:lnTo>
                    <a:pt x="8026" y="8640"/>
                  </a:lnTo>
                  <a:lnTo>
                    <a:pt x="8062" y="8833"/>
                  </a:lnTo>
                  <a:lnTo>
                    <a:pt x="8098" y="9002"/>
                  </a:lnTo>
                  <a:lnTo>
                    <a:pt x="8158" y="9182"/>
                  </a:lnTo>
                  <a:lnTo>
                    <a:pt x="8230" y="9351"/>
                  </a:lnTo>
                  <a:lnTo>
                    <a:pt x="7977" y="9219"/>
                  </a:lnTo>
                  <a:lnTo>
                    <a:pt x="7712" y="9110"/>
                  </a:lnTo>
                  <a:lnTo>
                    <a:pt x="7447" y="9014"/>
                  </a:lnTo>
                  <a:lnTo>
                    <a:pt x="7182" y="8917"/>
                  </a:lnTo>
                  <a:lnTo>
                    <a:pt x="6905" y="8833"/>
                  </a:lnTo>
                  <a:lnTo>
                    <a:pt x="6628" y="8773"/>
                  </a:lnTo>
                  <a:lnTo>
                    <a:pt x="6351" y="8712"/>
                  </a:lnTo>
                  <a:lnTo>
                    <a:pt x="6073" y="8676"/>
                  </a:lnTo>
                  <a:lnTo>
                    <a:pt x="5784" y="8640"/>
                  </a:lnTo>
                  <a:lnTo>
                    <a:pt x="5507" y="8616"/>
                  </a:lnTo>
                  <a:lnTo>
                    <a:pt x="4929" y="8616"/>
                  </a:lnTo>
                  <a:lnTo>
                    <a:pt x="4652" y="8628"/>
                  </a:lnTo>
                  <a:lnTo>
                    <a:pt x="4362" y="8664"/>
                  </a:lnTo>
                  <a:lnTo>
                    <a:pt x="4085" y="8700"/>
                  </a:lnTo>
                  <a:lnTo>
                    <a:pt x="3808" y="8749"/>
                  </a:lnTo>
                  <a:lnTo>
                    <a:pt x="3531" y="8821"/>
                  </a:lnTo>
                  <a:lnTo>
                    <a:pt x="3254" y="8905"/>
                  </a:lnTo>
                  <a:lnTo>
                    <a:pt x="2977" y="9014"/>
                  </a:lnTo>
                  <a:lnTo>
                    <a:pt x="2712" y="9122"/>
                  </a:lnTo>
                  <a:lnTo>
                    <a:pt x="2458" y="9255"/>
                  </a:lnTo>
                  <a:lnTo>
                    <a:pt x="2193" y="9399"/>
                  </a:lnTo>
                  <a:lnTo>
                    <a:pt x="1952" y="9556"/>
                  </a:lnTo>
                  <a:lnTo>
                    <a:pt x="1699" y="9725"/>
                  </a:lnTo>
                  <a:lnTo>
                    <a:pt x="1458" y="9893"/>
                  </a:lnTo>
                  <a:lnTo>
                    <a:pt x="1229" y="10086"/>
                  </a:lnTo>
                  <a:lnTo>
                    <a:pt x="1000" y="10279"/>
                  </a:lnTo>
                  <a:lnTo>
                    <a:pt x="784" y="10484"/>
                  </a:lnTo>
                  <a:lnTo>
                    <a:pt x="579" y="10689"/>
                  </a:lnTo>
                  <a:lnTo>
                    <a:pt x="374" y="10894"/>
                  </a:lnTo>
                  <a:lnTo>
                    <a:pt x="181" y="11110"/>
                  </a:lnTo>
                  <a:lnTo>
                    <a:pt x="0" y="11339"/>
                  </a:lnTo>
                  <a:lnTo>
                    <a:pt x="47526" y="11339"/>
                  </a:lnTo>
                  <a:lnTo>
                    <a:pt x="47309" y="11098"/>
                  </a:lnTo>
                  <a:lnTo>
                    <a:pt x="47080" y="10869"/>
                  </a:lnTo>
                  <a:lnTo>
                    <a:pt x="46839" y="10640"/>
                  </a:lnTo>
                  <a:lnTo>
                    <a:pt x="46586" y="10424"/>
                  </a:lnTo>
                  <a:lnTo>
                    <a:pt x="46321" y="10219"/>
                  </a:lnTo>
                  <a:lnTo>
                    <a:pt x="46055" y="10014"/>
                  </a:lnTo>
                  <a:lnTo>
                    <a:pt x="45766" y="9821"/>
                  </a:lnTo>
                  <a:lnTo>
                    <a:pt x="45477" y="9640"/>
                  </a:lnTo>
                  <a:lnTo>
                    <a:pt x="45188" y="9472"/>
                  </a:lnTo>
                  <a:lnTo>
                    <a:pt x="44875" y="9315"/>
                  </a:lnTo>
                  <a:lnTo>
                    <a:pt x="44573" y="9170"/>
                  </a:lnTo>
                  <a:lnTo>
                    <a:pt x="44260" y="9038"/>
                  </a:lnTo>
                  <a:lnTo>
                    <a:pt x="43959" y="8917"/>
                  </a:lnTo>
                  <a:lnTo>
                    <a:pt x="43645" y="8809"/>
                  </a:lnTo>
                  <a:lnTo>
                    <a:pt x="43332" y="8724"/>
                  </a:lnTo>
                  <a:lnTo>
                    <a:pt x="43019" y="8652"/>
                  </a:lnTo>
                  <a:lnTo>
                    <a:pt x="42718" y="8604"/>
                  </a:lnTo>
                  <a:lnTo>
                    <a:pt x="42404" y="8556"/>
                  </a:lnTo>
                  <a:lnTo>
                    <a:pt x="42103" y="8520"/>
                  </a:lnTo>
                  <a:lnTo>
                    <a:pt x="41790" y="8483"/>
                  </a:lnTo>
                  <a:lnTo>
                    <a:pt x="41488" y="8471"/>
                  </a:lnTo>
                  <a:lnTo>
                    <a:pt x="40886" y="8471"/>
                  </a:lnTo>
                  <a:lnTo>
                    <a:pt x="40585" y="8496"/>
                  </a:lnTo>
                  <a:lnTo>
                    <a:pt x="40296" y="8532"/>
                  </a:lnTo>
                  <a:lnTo>
                    <a:pt x="39994" y="8580"/>
                  </a:lnTo>
                  <a:lnTo>
                    <a:pt x="39705" y="8628"/>
                  </a:lnTo>
                  <a:lnTo>
                    <a:pt x="39416" y="8712"/>
                  </a:lnTo>
                  <a:lnTo>
                    <a:pt x="39127" y="8797"/>
                  </a:lnTo>
                  <a:lnTo>
                    <a:pt x="38837" y="8893"/>
                  </a:lnTo>
                  <a:lnTo>
                    <a:pt x="38548" y="9014"/>
                  </a:lnTo>
                  <a:lnTo>
                    <a:pt x="38271" y="9146"/>
                  </a:lnTo>
                  <a:lnTo>
                    <a:pt x="38271" y="8917"/>
                  </a:lnTo>
                  <a:lnTo>
                    <a:pt x="38259" y="8700"/>
                  </a:lnTo>
                  <a:lnTo>
                    <a:pt x="38235" y="8471"/>
                  </a:lnTo>
                  <a:lnTo>
                    <a:pt x="38211" y="8255"/>
                  </a:lnTo>
                  <a:lnTo>
                    <a:pt x="38175" y="8026"/>
                  </a:lnTo>
                  <a:lnTo>
                    <a:pt x="38139" y="7809"/>
                  </a:lnTo>
                  <a:lnTo>
                    <a:pt x="38090" y="7592"/>
                  </a:lnTo>
                  <a:lnTo>
                    <a:pt x="38030" y="7375"/>
                  </a:lnTo>
                  <a:lnTo>
                    <a:pt x="37958" y="7158"/>
                  </a:lnTo>
                  <a:lnTo>
                    <a:pt x="37886" y="6941"/>
                  </a:lnTo>
                  <a:lnTo>
                    <a:pt x="37813" y="6736"/>
                  </a:lnTo>
                  <a:lnTo>
                    <a:pt x="37717" y="6519"/>
                  </a:lnTo>
                  <a:lnTo>
                    <a:pt x="37632" y="6314"/>
                  </a:lnTo>
                  <a:lnTo>
                    <a:pt x="37524" y="6122"/>
                  </a:lnTo>
                  <a:lnTo>
                    <a:pt x="37416" y="5917"/>
                  </a:lnTo>
                  <a:lnTo>
                    <a:pt x="37307" y="5724"/>
                  </a:lnTo>
                  <a:lnTo>
                    <a:pt x="37187" y="5531"/>
                  </a:lnTo>
                  <a:lnTo>
                    <a:pt x="37054" y="5350"/>
                  </a:lnTo>
                  <a:lnTo>
                    <a:pt x="36922" y="5170"/>
                  </a:lnTo>
                  <a:lnTo>
                    <a:pt x="36789" y="4989"/>
                  </a:lnTo>
                  <a:lnTo>
                    <a:pt x="36644" y="4808"/>
                  </a:lnTo>
                  <a:lnTo>
                    <a:pt x="36488" y="4652"/>
                  </a:lnTo>
                  <a:lnTo>
                    <a:pt x="36331" y="4483"/>
                  </a:lnTo>
                  <a:lnTo>
                    <a:pt x="36174" y="4326"/>
                  </a:lnTo>
                  <a:lnTo>
                    <a:pt x="36006" y="4182"/>
                  </a:lnTo>
                  <a:lnTo>
                    <a:pt x="35837" y="4037"/>
                  </a:lnTo>
                  <a:lnTo>
                    <a:pt x="35656" y="3892"/>
                  </a:lnTo>
                  <a:lnTo>
                    <a:pt x="35476" y="3760"/>
                  </a:lnTo>
                  <a:lnTo>
                    <a:pt x="35295" y="3639"/>
                  </a:lnTo>
                  <a:lnTo>
                    <a:pt x="35102" y="3519"/>
                  </a:lnTo>
                  <a:lnTo>
                    <a:pt x="34897" y="3398"/>
                  </a:lnTo>
                  <a:lnTo>
                    <a:pt x="34704" y="3302"/>
                  </a:lnTo>
                  <a:lnTo>
                    <a:pt x="34499" y="3206"/>
                  </a:lnTo>
                  <a:lnTo>
                    <a:pt x="34295" y="3109"/>
                  </a:lnTo>
                  <a:lnTo>
                    <a:pt x="34078" y="3037"/>
                  </a:lnTo>
                  <a:lnTo>
                    <a:pt x="33873" y="2965"/>
                  </a:lnTo>
                  <a:lnTo>
                    <a:pt x="33656" y="2892"/>
                  </a:lnTo>
                  <a:lnTo>
                    <a:pt x="33439" y="2832"/>
                  </a:lnTo>
                  <a:lnTo>
                    <a:pt x="33222" y="2784"/>
                  </a:lnTo>
                  <a:lnTo>
                    <a:pt x="33005" y="2748"/>
                  </a:lnTo>
                  <a:lnTo>
                    <a:pt x="32776" y="2712"/>
                  </a:lnTo>
                  <a:lnTo>
                    <a:pt x="32559" y="2675"/>
                  </a:lnTo>
                  <a:lnTo>
                    <a:pt x="32330" y="2663"/>
                  </a:lnTo>
                  <a:lnTo>
                    <a:pt x="32114" y="2651"/>
                  </a:lnTo>
                  <a:lnTo>
                    <a:pt x="31656" y="2651"/>
                  </a:lnTo>
                  <a:lnTo>
                    <a:pt x="31439" y="2663"/>
                  </a:lnTo>
                  <a:lnTo>
                    <a:pt x="31210" y="2675"/>
                  </a:lnTo>
                  <a:lnTo>
                    <a:pt x="30993" y="2699"/>
                  </a:lnTo>
                  <a:lnTo>
                    <a:pt x="30764" y="2736"/>
                  </a:lnTo>
                  <a:lnTo>
                    <a:pt x="30547" y="2772"/>
                  </a:lnTo>
                  <a:lnTo>
                    <a:pt x="30330" y="2820"/>
                  </a:lnTo>
                  <a:lnTo>
                    <a:pt x="30113" y="2880"/>
                  </a:lnTo>
                  <a:lnTo>
                    <a:pt x="29896" y="2940"/>
                  </a:lnTo>
                  <a:lnTo>
                    <a:pt x="29679" y="3013"/>
                  </a:lnTo>
                  <a:lnTo>
                    <a:pt x="29475" y="3085"/>
                  </a:lnTo>
                  <a:lnTo>
                    <a:pt x="29270" y="3169"/>
                  </a:lnTo>
                  <a:lnTo>
                    <a:pt x="29065" y="3266"/>
                  </a:lnTo>
                  <a:lnTo>
                    <a:pt x="28860" y="3362"/>
                  </a:lnTo>
                  <a:lnTo>
                    <a:pt x="28667" y="3471"/>
                  </a:lnTo>
                  <a:lnTo>
                    <a:pt x="28474" y="3591"/>
                  </a:lnTo>
                  <a:lnTo>
                    <a:pt x="28282" y="3712"/>
                  </a:lnTo>
                  <a:lnTo>
                    <a:pt x="28089" y="3832"/>
                  </a:lnTo>
                  <a:lnTo>
                    <a:pt x="27920" y="3965"/>
                  </a:lnTo>
                  <a:lnTo>
                    <a:pt x="27788" y="3724"/>
                  </a:lnTo>
                  <a:lnTo>
                    <a:pt x="27643" y="3483"/>
                  </a:lnTo>
                  <a:lnTo>
                    <a:pt x="27498" y="3254"/>
                  </a:lnTo>
                  <a:lnTo>
                    <a:pt x="27342" y="3025"/>
                  </a:lnTo>
                  <a:lnTo>
                    <a:pt x="27173" y="2808"/>
                  </a:lnTo>
                  <a:lnTo>
                    <a:pt x="27004" y="2591"/>
                  </a:lnTo>
                  <a:lnTo>
                    <a:pt x="26824" y="2386"/>
                  </a:lnTo>
                  <a:lnTo>
                    <a:pt x="26631" y="2193"/>
                  </a:lnTo>
                  <a:lnTo>
                    <a:pt x="26426" y="2001"/>
                  </a:lnTo>
                  <a:lnTo>
                    <a:pt x="26221" y="1808"/>
                  </a:lnTo>
                  <a:lnTo>
                    <a:pt x="26016" y="1639"/>
                  </a:lnTo>
                  <a:lnTo>
                    <a:pt x="25799" y="1470"/>
                  </a:lnTo>
                  <a:lnTo>
                    <a:pt x="25570" y="1314"/>
                  </a:lnTo>
                  <a:lnTo>
                    <a:pt x="25341" y="1157"/>
                  </a:lnTo>
                  <a:lnTo>
                    <a:pt x="25100" y="1012"/>
                  </a:lnTo>
                  <a:lnTo>
                    <a:pt x="24859" y="880"/>
                  </a:lnTo>
                  <a:lnTo>
                    <a:pt x="24618" y="747"/>
                  </a:lnTo>
                  <a:lnTo>
                    <a:pt x="24365" y="639"/>
                  </a:lnTo>
                  <a:lnTo>
                    <a:pt x="24112" y="530"/>
                  </a:lnTo>
                  <a:lnTo>
                    <a:pt x="23859" y="434"/>
                  </a:lnTo>
                  <a:lnTo>
                    <a:pt x="23594" y="338"/>
                  </a:lnTo>
                  <a:lnTo>
                    <a:pt x="23329" y="265"/>
                  </a:lnTo>
                  <a:lnTo>
                    <a:pt x="23064" y="193"/>
                  </a:lnTo>
                  <a:lnTo>
                    <a:pt x="22787" y="133"/>
                  </a:lnTo>
                  <a:lnTo>
                    <a:pt x="22522" y="85"/>
                  </a:lnTo>
                  <a:lnTo>
                    <a:pt x="22245" y="48"/>
                  </a:lnTo>
                  <a:lnTo>
                    <a:pt x="21980" y="24"/>
                  </a:lnTo>
                  <a:lnTo>
                    <a:pt x="2170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6;p17">
              <a:extLst>
                <a:ext uri="{FF2B5EF4-FFF2-40B4-BE49-F238E27FC236}">
                  <a16:creationId xmlns:a16="http://schemas.microsoft.com/office/drawing/2014/main" id="{3ABA19C8-4FAB-E565-55EB-F551CAD09A76}"/>
                </a:ext>
              </a:extLst>
            </p:cNvPr>
            <p:cNvSpPr/>
            <p:nvPr/>
          </p:nvSpPr>
          <p:spPr>
            <a:xfrm>
              <a:off x="1068585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6" y="2446"/>
                  </a:lnTo>
                  <a:lnTo>
                    <a:pt x="880" y="2470"/>
                  </a:lnTo>
                  <a:lnTo>
                    <a:pt x="965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38" y="2265"/>
                  </a:lnTo>
                  <a:lnTo>
                    <a:pt x="1374" y="2181"/>
                  </a:lnTo>
                  <a:lnTo>
                    <a:pt x="1398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62" y="1844"/>
                  </a:lnTo>
                  <a:lnTo>
                    <a:pt x="1266" y="1651"/>
                  </a:lnTo>
                  <a:lnTo>
                    <a:pt x="1169" y="1470"/>
                  </a:lnTo>
                  <a:lnTo>
                    <a:pt x="1061" y="1301"/>
                  </a:lnTo>
                  <a:lnTo>
                    <a:pt x="952" y="1133"/>
                  </a:lnTo>
                  <a:lnTo>
                    <a:pt x="724" y="819"/>
                  </a:lnTo>
                  <a:lnTo>
                    <a:pt x="507" y="542"/>
                  </a:lnTo>
                  <a:lnTo>
                    <a:pt x="314" y="313"/>
                  </a:lnTo>
                  <a:lnTo>
                    <a:pt x="157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7;p17">
              <a:extLst>
                <a:ext uri="{FF2B5EF4-FFF2-40B4-BE49-F238E27FC236}">
                  <a16:creationId xmlns:a16="http://schemas.microsoft.com/office/drawing/2014/main" id="{E2719087-B890-4F9D-1856-E924EF8C3AB8}"/>
                </a:ext>
              </a:extLst>
            </p:cNvPr>
            <p:cNvSpPr/>
            <p:nvPr/>
          </p:nvSpPr>
          <p:spPr>
            <a:xfrm>
              <a:off x="1360012" y="217719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96" y="2459"/>
                  </a:lnTo>
                  <a:lnTo>
                    <a:pt x="868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8;p17">
              <a:extLst>
                <a:ext uri="{FF2B5EF4-FFF2-40B4-BE49-F238E27FC236}">
                  <a16:creationId xmlns:a16="http://schemas.microsoft.com/office/drawing/2014/main" id="{2D68FD22-D080-8D40-5456-BBBD5C8F667A}"/>
                </a:ext>
              </a:extLst>
            </p:cNvPr>
            <p:cNvSpPr/>
            <p:nvPr/>
          </p:nvSpPr>
          <p:spPr>
            <a:xfrm>
              <a:off x="991202" y="2323174"/>
              <a:ext cx="66954" cy="120488"/>
            </a:xfrm>
            <a:custGeom>
              <a:avLst/>
              <a:gdLst/>
              <a:ahLst/>
              <a:cxnLst/>
              <a:rect l="l" t="t" r="r" b="b"/>
              <a:pathLst>
                <a:path w="1387" h="2496" extrusionOk="0">
                  <a:moveTo>
                    <a:pt x="1" y="1"/>
                  </a:moveTo>
                  <a:lnTo>
                    <a:pt x="13" y="218"/>
                  </a:lnTo>
                  <a:lnTo>
                    <a:pt x="49" y="447"/>
                  </a:lnTo>
                  <a:lnTo>
                    <a:pt x="85" y="748"/>
                  </a:lnTo>
                  <a:lnTo>
                    <a:pt x="158" y="1085"/>
                  </a:lnTo>
                  <a:lnTo>
                    <a:pt x="254" y="1459"/>
                  </a:lnTo>
                  <a:lnTo>
                    <a:pt x="314" y="1652"/>
                  </a:lnTo>
                  <a:lnTo>
                    <a:pt x="374" y="1845"/>
                  </a:lnTo>
                  <a:lnTo>
                    <a:pt x="447" y="2037"/>
                  </a:lnTo>
                  <a:lnTo>
                    <a:pt x="531" y="2230"/>
                  </a:lnTo>
                  <a:lnTo>
                    <a:pt x="579" y="2302"/>
                  </a:lnTo>
                  <a:lnTo>
                    <a:pt x="640" y="2375"/>
                  </a:lnTo>
                  <a:lnTo>
                    <a:pt x="712" y="2423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3" y="2495"/>
                  </a:lnTo>
                  <a:lnTo>
                    <a:pt x="1049" y="2483"/>
                  </a:lnTo>
                  <a:lnTo>
                    <a:pt x="1134" y="2447"/>
                  </a:lnTo>
                  <a:lnTo>
                    <a:pt x="1206" y="2399"/>
                  </a:lnTo>
                  <a:lnTo>
                    <a:pt x="1278" y="2339"/>
                  </a:lnTo>
                  <a:lnTo>
                    <a:pt x="1326" y="2278"/>
                  </a:lnTo>
                  <a:lnTo>
                    <a:pt x="1363" y="2194"/>
                  </a:lnTo>
                  <a:lnTo>
                    <a:pt x="1387" y="2110"/>
                  </a:lnTo>
                  <a:lnTo>
                    <a:pt x="1387" y="2025"/>
                  </a:lnTo>
                  <a:lnTo>
                    <a:pt x="1375" y="1941"/>
                  </a:lnTo>
                  <a:lnTo>
                    <a:pt x="1350" y="1845"/>
                  </a:lnTo>
                  <a:lnTo>
                    <a:pt x="1254" y="1664"/>
                  </a:lnTo>
                  <a:lnTo>
                    <a:pt x="1158" y="1483"/>
                  </a:lnTo>
                  <a:lnTo>
                    <a:pt x="1049" y="1314"/>
                  </a:lnTo>
                  <a:lnTo>
                    <a:pt x="941" y="1146"/>
                  </a:lnTo>
                  <a:lnTo>
                    <a:pt x="724" y="832"/>
                  </a:lnTo>
                  <a:lnTo>
                    <a:pt x="495" y="555"/>
                  </a:lnTo>
                  <a:lnTo>
                    <a:pt x="302" y="326"/>
                  </a:lnTo>
                  <a:lnTo>
                    <a:pt x="145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9;p17">
              <a:extLst>
                <a:ext uri="{FF2B5EF4-FFF2-40B4-BE49-F238E27FC236}">
                  <a16:creationId xmlns:a16="http://schemas.microsoft.com/office/drawing/2014/main" id="{13703B77-9A1D-5301-C68B-12BACCADF9AF}"/>
                </a:ext>
              </a:extLst>
            </p:cNvPr>
            <p:cNvSpPr/>
            <p:nvPr/>
          </p:nvSpPr>
          <p:spPr>
            <a:xfrm>
              <a:off x="1252410" y="244361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3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5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58"/>
                  </a:lnTo>
                  <a:lnTo>
                    <a:pt x="868" y="2470"/>
                  </a:lnTo>
                  <a:lnTo>
                    <a:pt x="964" y="2483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7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2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0;p17">
              <a:extLst>
                <a:ext uri="{FF2B5EF4-FFF2-40B4-BE49-F238E27FC236}">
                  <a16:creationId xmlns:a16="http://schemas.microsoft.com/office/drawing/2014/main" id="{201BDDC1-B124-B580-5812-B2AD53F55555}"/>
                </a:ext>
              </a:extLst>
            </p:cNvPr>
            <p:cNvSpPr/>
            <p:nvPr/>
          </p:nvSpPr>
          <p:spPr>
            <a:xfrm>
              <a:off x="1182607" y="2771105"/>
              <a:ext cx="66954" cy="120440"/>
            </a:xfrm>
            <a:custGeom>
              <a:avLst/>
              <a:gdLst/>
              <a:ahLst/>
              <a:cxnLst/>
              <a:rect l="l" t="t" r="r" b="b"/>
              <a:pathLst>
                <a:path w="1387" h="2495" extrusionOk="0">
                  <a:moveTo>
                    <a:pt x="0" y="0"/>
                  </a:moveTo>
                  <a:lnTo>
                    <a:pt x="12" y="217"/>
                  </a:lnTo>
                  <a:lnTo>
                    <a:pt x="36" y="446"/>
                  </a:lnTo>
                  <a:lnTo>
                    <a:pt x="85" y="748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4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1" y="2230"/>
                  </a:lnTo>
                  <a:lnTo>
                    <a:pt x="579" y="2314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7" y="2483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66" y="2338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56"/>
                  </a:lnTo>
                  <a:lnTo>
                    <a:pt x="1254" y="1663"/>
                  </a:lnTo>
                  <a:lnTo>
                    <a:pt x="1157" y="1483"/>
                  </a:lnTo>
                  <a:lnTo>
                    <a:pt x="1049" y="1314"/>
                  </a:lnTo>
                  <a:lnTo>
                    <a:pt x="940" y="1145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2" y="326"/>
                  </a:lnTo>
                  <a:lnTo>
                    <a:pt x="145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;p17">
              <a:extLst>
                <a:ext uri="{FF2B5EF4-FFF2-40B4-BE49-F238E27FC236}">
                  <a16:creationId xmlns:a16="http://schemas.microsoft.com/office/drawing/2014/main" id="{A9119713-4FB4-F3B2-60B1-96FF1FA8A749}"/>
                </a:ext>
              </a:extLst>
            </p:cNvPr>
            <p:cNvSpPr/>
            <p:nvPr/>
          </p:nvSpPr>
          <p:spPr>
            <a:xfrm>
              <a:off x="850436" y="255063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84" y="2459"/>
                  </a:lnTo>
                  <a:lnTo>
                    <a:pt x="868" y="2471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0" y="1844"/>
                  </a:lnTo>
                  <a:lnTo>
                    <a:pt x="1254" y="1651"/>
                  </a:lnTo>
                  <a:lnTo>
                    <a:pt x="1158" y="1471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;p17">
              <a:extLst>
                <a:ext uri="{FF2B5EF4-FFF2-40B4-BE49-F238E27FC236}">
                  <a16:creationId xmlns:a16="http://schemas.microsoft.com/office/drawing/2014/main" id="{B41A27D7-E274-59B9-03B8-D12528C16807}"/>
                </a:ext>
              </a:extLst>
            </p:cNvPr>
            <p:cNvSpPr/>
            <p:nvPr/>
          </p:nvSpPr>
          <p:spPr>
            <a:xfrm>
              <a:off x="957459" y="306021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12" y="2422"/>
                  </a:lnTo>
                  <a:lnTo>
                    <a:pt x="784" y="2458"/>
                  </a:lnTo>
                  <a:lnTo>
                    <a:pt x="869" y="2483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4" y="2446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1" y="1844"/>
                  </a:lnTo>
                  <a:lnTo>
                    <a:pt x="1266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3;p17">
              <a:extLst>
                <a:ext uri="{FF2B5EF4-FFF2-40B4-BE49-F238E27FC236}">
                  <a16:creationId xmlns:a16="http://schemas.microsoft.com/office/drawing/2014/main" id="{D9C37D70-2489-143E-3BBC-1FD0CB3E8C01}"/>
                </a:ext>
              </a:extLst>
            </p:cNvPr>
            <p:cNvSpPr/>
            <p:nvPr/>
          </p:nvSpPr>
          <p:spPr>
            <a:xfrm>
              <a:off x="160958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36" y="446"/>
                  </a:lnTo>
                  <a:lnTo>
                    <a:pt x="84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8" y="2302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36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11" y="819"/>
                  </a:lnTo>
                  <a:lnTo>
                    <a:pt x="494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4;p17">
              <a:extLst>
                <a:ext uri="{FF2B5EF4-FFF2-40B4-BE49-F238E27FC236}">
                  <a16:creationId xmlns:a16="http://schemas.microsoft.com/office/drawing/2014/main" id="{951CB791-3F01-3F86-BDDD-66642C54A16E}"/>
                </a:ext>
              </a:extLst>
            </p:cNvPr>
            <p:cNvSpPr/>
            <p:nvPr/>
          </p:nvSpPr>
          <p:spPr>
            <a:xfrm>
              <a:off x="1712506" y="2337753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34"/>
                  </a:lnTo>
                  <a:lnTo>
                    <a:pt x="85" y="735"/>
                  </a:lnTo>
                  <a:lnTo>
                    <a:pt x="158" y="1073"/>
                  </a:lnTo>
                  <a:lnTo>
                    <a:pt x="254" y="1446"/>
                  </a:lnTo>
                  <a:lnTo>
                    <a:pt x="302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70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34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81"/>
                  </a:lnTo>
                  <a:lnTo>
                    <a:pt x="1387" y="2097"/>
                  </a:lnTo>
                  <a:lnTo>
                    <a:pt x="1387" y="2012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51"/>
                  </a:lnTo>
                  <a:lnTo>
                    <a:pt x="1158" y="1470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42"/>
                  </a:lnTo>
                  <a:lnTo>
                    <a:pt x="302" y="313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5;p17">
              <a:extLst>
                <a:ext uri="{FF2B5EF4-FFF2-40B4-BE49-F238E27FC236}">
                  <a16:creationId xmlns:a16="http://schemas.microsoft.com/office/drawing/2014/main" id="{D6DA57A1-E881-E719-5152-31A6F5297E3F}"/>
                </a:ext>
              </a:extLst>
            </p:cNvPr>
            <p:cNvSpPr/>
            <p:nvPr/>
          </p:nvSpPr>
          <p:spPr>
            <a:xfrm>
              <a:off x="1486827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4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46"/>
                  </a:lnTo>
                  <a:lnTo>
                    <a:pt x="868" y="2470"/>
                  </a:lnTo>
                  <a:lnTo>
                    <a:pt x="964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26" y="2265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7" y="542"/>
                  </a:lnTo>
                  <a:lnTo>
                    <a:pt x="302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6;p17">
              <a:extLst>
                <a:ext uri="{FF2B5EF4-FFF2-40B4-BE49-F238E27FC236}">
                  <a16:creationId xmlns:a16="http://schemas.microsoft.com/office/drawing/2014/main" id="{4FBE510F-53B6-27EA-2888-CED582982297}"/>
                </a:ext>
              </a:extLst>
            </p:cNvPr>
            <p:cNvSpPr/>
            <p:nvPr/>
          </p:nvSpPr>
          <p:spPr>
            <a:xfrm>
              <a:off x="1958025" y="1883450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6" y="735"/>
                  </a:lnTo>
                  <a:lnTo>
                    <a:pt x="169" y="1073"/>
                  </a:lnTo>
                  <a:lnTo>
                    <a:pt x="253" y="1446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2" y="2217"/>
                  </a:lnTo>
                  <a:lnTo>
                    <a:pt x="578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5" y="2446"/>
                  </a:lnTo>
                  <a:lnTo>
                    <a:pt x="880" y="2470"/>
                  </a:lnTo>
                  <a:lnTo>
                    <a:pt x="964" y="2482"/>
                  </a:lnTo>
                  <a:lnTo>
                    <a:pt x="1048" y="2470"/>
                  </a:lnTo>
                  <a:lnTo>
                    <a:pt x="1133" y="2434"/>
                  </a:lnTo>
                  <a:lnTo>
                    <a:pt x="1217" y="2386"/>
                  </a:lnTo>
                  <a:lnTo>
                    <a:pt x="1277" y="2338"/>
                  </a:lnTo>
                  <a:lnTo>
                    <a:pt x="1326" y="2265"/>
                  </a:lnTo>
                  <a:lnTo>
                    <a:pt x="1374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69" y="1470"/>
                  </a:lnTo>
                  <a:lnTo>
                    <a:pt x="1060" y="1301"/>
                  </a:lnTo>
                  <a:lnTo>
                    <a:pt x="952" y="1133"/>
                  </a:lnTo>
                  <a:lnTo>
                    <a:pt x="723" y="819"/>
                  </a:lnTo>
                  <a:lnTo>
                    <a:pt x="506" y="542"/>
                  </a:lnTo>
                  <a:lnTo>
                    <a:pt x="313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7;p17">
              <a:extLst>
                <a:ext uri="{FF2B5EF4-FFF2-40B4-BE49-F238E27FC236}">
                  <a16:creationId xmlns:a16="http://schemas.microsoft.com/office/drawing/2014/main" id="{6FE29DBC-7DC3-3DEB-AE89-D1585FF63576}"/>
                </a:ext>
              </a:extLst>
            </p:cNvPr>
            <p:cNvSpPr/>
            <p:nvPr/>
          </p:nvSpPr>
          <p:spPr>
            <a:xfrm>
              <a:off x="1894014" y="218824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3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96" y="2458"/>
                  </a:lnTo>
                  <a:lnTo>
                    <a:pt x="880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63"/>
                  </a:lnTo>
                  <a:lnTo>
                    <a:pt x="1169" y="1482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;p17">
              <a:extLst>
                <a:ext uri="{FF2B5EF4-FFF2-40B4-BE49-F238E27FC236}">
                  <a16:creationId xmlns:a16="http://schemas.microsoft.com/office/drawing/2014/main" id="{99A3FF7E-041B-D2F0-CA68-F56FAB9B0869}"/>
                </a:ext>
              </a:extLst>
            </p:cNvPr>
            <p:cNvSpPr/>
            <p:nvPr/>
          </p:nvSpPr>
          <p:spPr>
            <a:xfrm>
              <a:off x="2125534" y="2591334"/>
              <a:ext cx="67533" cy="119909"/>
            </a:xfrm>
            <a:custGeom>
              <a:avLst/>
              <a:gdLst/>
              <a:ahLst/>
              <a:cxnLst/>
              <a:rect l="l" t="t" r="r" b="b"/>
              <a:pathLst>
                <a:path w="1399" h="2484" extrusionOk="0">
                  <a:moveTo>
                    <a:pt x="0" y="1"/>
                  </a:moveTo>
                  <a:lnTo>
                    <a:pt x="25" y="206"/>
                  </a:lnTo>
                  <a:lnTo>
                    <a:pt x="49" y="447"/>
                  </a:lnTo>
                  <a:lnTo>
                    <a:pt x="97" y="736"/>
                  </a:lnTo>
                  <a:lnTo>
                    <a:pt x="169" y="1085"/>
                  </a:lnTo>
                  <a:lnTo>
                    <a:pt x="266" y="1459"/>
                  </a:lnTo>
                  <a:lnTo>
                    <a:pt x="314" y="1652"/>
                  </a:lnTo>
                  <a:lnTo>
                    <a:pt x="386" y="1845"/>
                  </a:lnTo>
                  <a:lnTo>
                    <a:pt x="458" y="2037"/>
                  </a:lnTo>
                  <a:lnTo>
                    <a:pt x="543" y="2230"/>
                  </a:lnTo>
                  <a:lnTo>
                    <a:pt x="591" y="2302"/>
                  </a:lnTo>
                  <a:lnTo>
                    <a:pt x="639" y="2375"/>
                  </a:lnTo>
                  <a:lnTo>
                    <a:pt x="711" y="2423"/>
                  </a:lnTo>
                  <a:lnTo>
                    <a:pt x="796" y="2459"/>
                  </a:lnTo>
                  <a:lnTo>
                    <a:pt x="880" y="2483"/>
                  </a:lnTo>
                  <a:lnTo>
                    <a:pt x="964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8" y="2339"/>
                  </a:lnTo>
                  <a:lnTo>
                    <a:pt x="1338" y="2266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29"/>
                  </a:lnTo>
                  <a:lnTo>
                    <a:pt x="1362" y="1845"/>
                  </a:lnTo>
                  <a:lnTo>
                    <a:pt x="1266" y="1664"/>
                  </a:lnTo>
                  <a:lnTo>
                    <a:pt x="1169" y="1483"/>
                  </a:lnTo>
                  <a:lnTo>
                    <a:pt x="1061" y="1302"/>
                  </a:lnTo>
                  <a:lnTo>
                    <a:pt x="952" y="1134"/>
                  </a:lnTo>
                  <a:lnTo>
                    <a:pt x="723" y="820"/>
                  </a:lnTo>
                  <a:lnTo>
                    <a:pt x="507" y="555"/>
                  </a:lnTo>
                  <a:lnTo>
                    <a:pt x="314" y="326"/>
                  </a:lnTo>
                  <a:lnTo>
                    <a:pt x="157" y="1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9;p17">
              <a:extLst>
                <a:ext uri="{FF2B5EF4-FFF2-40B4-BE49-F238E27FC236}">
                  <a16:creationId xmlns:a16="http://schemas.microsoft.com/office/drawing/2014/main" id="{6C24B848-AC1E-C2F4-E7D0-D38C99EBB7AC}"/>
                </a:ext>
              </a:extLst>
            </p:cNvPr>
            <p:cNvSpPr/>
            <p:nvPr/>
          </p:nvSpPr>
          <p:spPr>
            <a:xfrm>
              <a:off x="2180228" y="2323174"/>
              <a:ext cx="66906" cy="120488"/>
            </a:xfrm>
            <a:custGeom>
              <a:avLst/>
              <a:gdLst/>
              <a:ahLst/>
              <a:cxnLst/>
              <a:rect l="l" t="t" r="r" b="b"/>
              <a:pathLst>
                <a:path w="1386" h="2496" extrusionOk="0">
                  <a:moveTo>
                    <a:pt x="0" y="1"/>
                  </a:moveTo>
                  <a:lnTo>
                    <a:pt x="12" y="218"/>
                  </a:lnTo>
                  <a:lnTo>
                    <a:pt x="36" y="447"/>
                  </a:lnTo>
                  <a:lnTo>
                    <a:pt x="84" y="748"/>
                  </a:lnTo>
                  <a:lnTo>
                    <a:pt x="157" y="1085"/>
                  </a:lnTo>
                  <a:lnTo>
                    <a:pt x="253" y="1459"/>
                  </a:lnTo>
                  <a:lnTo>
                    <a:pt x="313" y="1652"/>
                  </a:lnTo>
                  <a:lnTo>
                    <a:pt x="374" y="1845"/>
                  </a:lnTo>
                  <a:lnTo>
                    <a:pt x="446" y="2037"/>
                  </a:lnTo>
                  <a:lnTo>
                    <a:pt x="530" y="2230"/>
                  </a:lnTo>
                  <a:lnTo>
                    <a:pt x="579" y="2302"/>
                  </a:lnTo>
                  <a:lnTo>
                    <a:pt x="639" y="2375"/>
                  </a:lnTo>
                  <a:lnTo>
                    <a:pt x="699" y="2423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6" y="2483"/>
                  </a:lnTo>
                  <a:lnTo>
                    <a:pt x="1133" y="2447"/>
                  </a:lnTo>
                  <a:lnTo>
                    <a:pt x="1205" y="2399"/>
                  </a:lnTo>
                  <a:lnTo>
                    <a:pt x="1277" y="2339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10"/>
                  </a:lnTo>
                  <a:lnTo>
                    <a:pt x="1386" y="2025"/>
                  </a:lnTo>
                  <a:lnTo>
                    <a:pt x="1374" y="1941"/>
                  </a:lnTo>
                  <a:lnTo>
                    <a:pt x="1350" y="1845"/>
                  </a:lnTo>
                  <a:lnTo>
                    <a:pt x="1253" y="1664"/>
                  </a:lnTo>
                  <a:lnTo>
                    <a:pt x="1157" y="1483"/>
                  </a:lnTo>
                  <a:lnTo>
                    <a:pt x="1048" y="1314"/>
                  </a:lnTo>
                  <a:lnTo>
                    <a:pt x="940" y="1146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1" y="326"/>
                  </a:lnTo>
                  <a:lnTo>
                    <a:pt x="145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0;p17">
              <a:extLst>
                <a:ext uri="{FF2B5EF4-FFF2-40B4-BE49-F238E27FC236}">
                  <a16:creationId xmlns:a16="http://schemas.microsoft.com/office/drawing/2014/main" id="{43AA57D0-9668-AE76-3951-74F856ECB267}"/>
                </a:ext>
              </a:extLst>
            </p:cNvPr>
            <p:cNvSpPr/>
            <p:nvPr/>
          </p:nvSpPr>
          <p:spPr>
            <a:xfrm>
              <a:off x="1922496" y="2756574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46"/>
                  </a:lnTo>
                  <a:lnTo>
                    <a:pt x="85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02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29"/>
                  </a:lnTo>
                  <a:lnTo>
                    <a:pt x="579" y="2302"/>
                  </a:lnTo>
                  <a:lnTo>
                    <a:pt x="640" y="2374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82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46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87" y="2025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54"/>
                  </a:lnTo>
                  <a:lnTo>
                    <a:pt x="302" y="326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1;p17">
              <a:extLst>
                <a:ext uri="{FF2B5EF4-FFF2-40B4-BE49-F238E27FC236}">
                  <a16:creationId xmlns:a16="http://schemas.microsoft.com/office/drawing/2014/main" id="{A151B72A-8B3B-E518-63C5-9D70EA2E6565}"/>
                </a:ext>
              </a:extLst>
            </p:cNvPr>
            <p:cNvSpPr/>
            <p:nvPr/>
          </p:nvSpPr>
          <p:spPr>
            <a:xfrm>
              <a:off x="2343103" y="2831592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1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7" y="736"/>
                  </a:lnTo>
                  <a:lnTo>
                    <a:pt x="169" y="1073"/>
                  </a:lnTo>
                  <a:lnTo>
                    <a:pt x="253" y="1447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5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1"/>
                  </a:lnTo>
                  <a:lnTo>
                    <a:pt x="795" y="2459"/>
                  </a:lnTo>
                  <a:lnTo>
                    <a:pt x="868" y="2471"/>
                  </a:lnTo>
                  <a:lnTo>
                    <a:pt x="964" y="2483"/>
                  </a:lnTo>
                  <a:lnTo>
                    <a:pt x="1048" y="2471"/>
                  </a:lnTo>
                  <a:lnTo>
                    <a:pt x="1133" y="2435"/>
                  </a:lnTo>
                  <a:lnTo>
                    <a:pt x="1217" y="2399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82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9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57" y="1471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13" y="314"/>
                  </a:lnTo>
                  <a:lnTo>
                    <a:pt x="145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2;p17">
              <a:extLst>
                <a:ext uri="{FF2B5EF4-FFF2-40B4-BE49-F238E27FC236}">
                  <a16:creationId xmlns:a16="http://schemas.microsoft.com/office/drawing/2014/main" id="{A8ABE2FD-E5B3-9CE5-9044-C46142B8FF0B}"/>
                </a:ext>
              </a:extLst>
            </p:cNvPr>
            <p:cNvSpPr/>
            <p:nvPr/>
          </p:nvSpPr>
          <p:spPr>
            <a:xfrm>
              <a:off x="247107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46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9" y="2302"/>
                  </a:lnTo>
                  <a:lnTo>
                    <a:pt x="639" y="2374"/>
                  </a:lnTo>
                  <a:lnTo>
                    <a:pt x="711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48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86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6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3;p17">
              <a:extLst>
                <a:ext uri="{FF2B5EF4-FFF2-40B4-BE49-F238E27FC236}">
                  <a16:creationId xmlns:a16="http://schemas.microsoft.com/office/drawing/2014/main" id="{E13806B6-444B-CC11-D70A-5B6963899C0D}"/>
                </a:ext>
              </a:extLst>
            </p:cNvPr>
            <p:cNvSpPr/>
            <p:nvPr/>
          </p:nvSpPr>
          <p:spPr>
            <a:xfrm>
              <a:off x="2471076" y="2248157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34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83"/>
                  </a:lnTo>
                  <a:lnTo>
                    <a:pt x="1048" y="2471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3"/>
                  </a:lnTo>
                  <a:lnTo>
                    <a:pt x="1048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01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4;p17">
              <a:extLst>
                <a:ext uri="{FF2B5EF4-FFF2-40B4-BE49-F238E27FC236}">
                  <a16:creationId xmlns:a16="http://schemas.microsoft.com/office/drawing/2014/main" id="{19E9157B-DDA2-D47E-A5A3-F0165B4676FE}"/>
                </a:ext>
              </a:extLst>
            </p:cNvPr>
            <p:cNvSpPr/>
            <p:nvPr/>
          </p:nvSpPr>
          <p:spPr>
            <a:xfrm>
              <a:off x="2297147" y="1903773"/>
              <a:ext cx="67485" cy="120488"/>
            </a:xfrm>
            <a:custGeom>
              <a:avLst/>
              <a:gdLst/>
              <a:ahLst/>
              <a:cxnLst/>
              <a:rect l="l" t="t" r="r" b="b"/>
              <a:pathLst>
                <a:path w="1398" h="2496" extrusionOk="0">
                  <a:moveTo>
                    <a:pt x="0" y="1"/>
                  </a:moveTo>
                  <a:lnTo>
                    <a:pt x="24" y="218"/>
                  </a:lnTo>
                  <a:lnTo>
                    <a:pt x="48" y="447"/>
                  </a:lnTo>
                  <a:lnTo>
                    <a:pt x="97" y="748"/>
                  </a:lnTo>
                  <a:lnTo>
                    <a:pt x="169" y="1085"/>
                  </a:lnTo>
                  <a:lnTo>
                    <a:pt x="265" y="1459"/>
                  </a:lnTo>
                  <a:lnTo>
                    <a:pt x="313" y="1652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2" y="2230"/>
                  </a:lnTo>
                  <a:lnTo>
                    <a:pt x="591" y="2302"/>
                  </a:lnTo>
                  <a:lnTo>
                    <a:pt x="651" y="2375"/>
                  </a:lnTo>
                  <a:lnTo>
                    <a:pt x="711" y="2423"/>
                  </a:lnTo>
                  <a:lnTo>
                    <a:pt x="795" y="2459"/>
                  </a:lnTo>
                  <a:lnTo>
                    <a:pt x="880" y="2483"/>
                  </a:lnTo>
                  <a:lnTo>
                    <a:pt x="964" y="2495"/>
                  </a:lnTo>
                  <a:lnTo>
                    <a:pt x="1049" y="2483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7" y="2339"/>
                  </a:lnTo>
                  <a:lnTo>
                    <a:pt x="1338" y="2278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41"/>
                  </a:lnTo>
                  <a:lnTo>
                    <a:pt x="1362" y="1844"/>
                  </a:lnTo>
                  <a:lnTo>
                    <a:pt x="1265" y="1664"/>
                  </a:lnTo>
                  <a:lnTo>
                    <a:pt x="1169" y="1483"/>
                  </a:lnTo>
                  <a:lnTo>
                    <a:pt x="1061" y="1314"/>
                  </a:lnTo>
                  <a:lnTo>
                    <a:pt x="952" y="1146"/>
                  </a:lnTo>
                  <a:lnTo>
                    <a:pt x="723" y="832"/>
                  </a:lnTo>
                  <a:lnTo>
                    <a:pt x="506" y="555"/>
                  </a:lnTo>
                  <a:lnTo>
                    <a:pt x="313" y="326"/>
                  </a:lnTo>
                  <a:lnTo>
                    <a:pt x="157" y="1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;p17">
              <a:extLst>
                <a:ext uri="{FF2B5EF4-FFF2-40B4-BE49-F238E27FC236}">
                  <a16:creationId xmlns:a16="http://schemas.microsoft.com/office/drawing/2014/main" id="{B0B0874C-8988-9068-85E3-4FE981C82950}"/>
                </a:ext>
              </a:extLst>
            </p:cNvPr>
            <p:cNvSpPr/>
            <p:nvPr/>
          </p:nvSpPr>
          <p:spPr>
            <a:xfrm>
              <a:off x="2596684" y="194335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70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7" y="1832"/>
                  </a:lnTo>
                  <a:lnTo>
                    <a:pt x="459" y="2025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52" y="2362"/>
                  </a:lnTo>
                  <a:lnTo>
                    <a:pt x="712" y="2422"/>
                  </a:lnTo>
                  <a:lnTo>
                    <a:pt x="796" y="2458"/>
                  </a:lnTo>
                  <a:lnTo>
                    <a:pt x="881" y="2470"/>
                  </a:lnTo>
                  <a:lnTo>
                    <a:pt x="965" y="2483"/>
                  </a:lnTo>
                  <a:lnTo>
                    <a:pt x="1049" y="2470"/>
                  </a:lnTo>
                  <a:lnTo>
                    <a:pt x="1134" y="2434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38" y="2266"/>
                  </a:lnTo>
                  <a:lnTo>
                    <a:pt x="1375" y="2181"/>
                  </a:lnTo>
                  <a:lnTo>
                    <a:pt x="1399" y="2097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63" y="1844"/>
                  </a:lnTo>
                  <a:lnTo>
                    <a:pt x="1266" y="1651"/>
                  </a:lnTo>
                  <a:lnTo>
                    <a:pt x="1170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2"/>
                  </a:lnTo>
                  <a:lnTo>
                    <a:pt x="314" y="314"/>
                  </a:lnTo>
                  <a:lnTo>
                    <a:pt x="158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9725" y="1145400"/>
            <a:ext cx="4022244" cy="123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self-confidence (n)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490603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belief that you can do things well and that other people respect you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2777" y="2522228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selfˈkɒnfɪdəns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selfcon">
            <a:hlinkClick r:id="" action="ppaction://media"/>
            <a:extLst>
              <a:ext uri="{FF2B5EF4-FFF2-40B4-BE49-F238E27FC236}">
                <a16:creationId xmlns:a16="http://schemas.microsoft.com/office/drawing/2014/main" id="{0B72681D-97D7-4865-BE96-D091A34DA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95" y="2983893"/>
            <a:ext cx="527742" cy="527742"/>
          </a:xfrm>
          <a:prstGeom prst="rect">
            <a:avLst/>
          </a:prstGeom>
        </p:spPr>
      </p:pic>
      <p:pic>
        <p:nvPicPr>
          <p:cNvPr id="3074" name="Picture 2" descr="Confidence Images - Free Download on Freepik">
            <a:extLst>
              <a:ext uri="{FF2B5EF4-FFF2-40B4-BE49-F238E27FC236}">
                <a16:creationId xmlns:a16="http://schemas.microsoft.com/office/drawing/2014/main" id="{DC51C5FC-01C2-4EB6-9BEF-DFBCAD1FE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50" b="100000" l="3800" r="97300">
                        <a14:foregroundMark x1="54150" y1="17450" x2="50750" y2="26500"/>
                        <a14:foregroundMark x1="50200" y1="15200" x2="52750" y2="20700"/>
                        <a14:foregroundMark x1="50900" y1="28500" x2="53600" y2="25950"/>
                        <a14:foregroundMark x1="40100" y1="30900" x2="42550" y2="33500"/>
                        <a14:foregroundMark x1="56000" y1="46650" x2="58400" y2="49500"/>
                        <a14:foregroundMark x1="86800" y1="19550" x2="74600" y2="23400"/>
                        <a14:foregroundMark x1="11450" y1="20550" x2="22950" y2="22250"/>
                        <a14:foregroundMark x1="24250" y1="23100" x2="25950" y2="25250"/>
                        <a14:foregroundMark x1="13050" y1="70050" x2="20100" y2="65100"/>
                        <a14:foregroundMark x1="21950" y1="20850" x2="24950" y2="22150"/>
                        <a14:foregroundMark x1="25200" y1="17750" x2="25800" y2="17300"/>
                        <a14:foregroundMark x1="89200" y1="68350" x2="79150" y2="62850"/>
                        <a14:foregroundMark x1="24700" y1="16500" x2="24700" y2="22100"/>
                        <a14:foregroundMark x1="28200" y1="15200" x2="25600" y2="23200"/>
                        <a14:foregroundMark x1="20950" y1="16900" x2="25450" y2="18550"/>
                        <a14:foregroundMark x1="21700" y1="16500" x2="17050" y2="26200"/>
                        <a14:foregroundMark x1="15000" y1="22850" x2="17600" y2="23400"/>
                        <a14:foregroundMark x1="78800" y1="66700" x2="77150" y2="6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22" y="858695"/>
            <a:ext cx="4121139" cy="41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12482" y="1316198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hang out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586" y="3396637"/>
            <a:ext cx="4121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to spend a lot of time in a place or with someone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2008" y="2208524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hæŋ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ˈ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aʊt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hang out ">
            <a:hlinkClick r:id="" action="ppaction://media"/>
            <a:extLst>
              <a:ext uri="{FF2B5EF4-FFF2-40B4-BE49-F238E27FC236}">
                <a16:creationId xmlns:a16="http://schemas.microsoft.com/office/drawing/2014/main" id="{9A6C8AF5-E925-48A5-A6DE-D3AE0748E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95" y="2811377"/>
            <a:ext cx="516142" cy="516142"/>
          </a:xfrm>
          <a:prstGeom prst="rect">
            <a:avLst/>
          </a:prstGeom>
        </p:spPr>
      </p:pic>
      <p:pic>
        <p:nvPicPr>
          <p:cNvPr id="5122" name="Picture 2" descr="Hang out Vectors &amp; Illustrations for Free Download | Freepik">
            <a:extLst>
              <a:ext uri="{FF2B5EF4-FFF2-40B4-BE49-F238E27FC236}">
                <a16:creationId xmlns:a16="http://schemas.microsoft.com/office/drawing/2014/main" id="{F4F27E71-708A-4D03-A2EC-3BD72C7C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5932" r="1853" b="4372"/>
          <a:stretch/>
        </p:blipFill>
        <p:spPr bwMode="auto">
          <a:xfrm>
            <a:off x="4572000" y="1551828"/>
            <a:ext cx="4472894" cy="28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32696-8C69-AD63-0BBB-A8325ED89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42881275-332E-2D5E-5FB0-8480D501DE27}"/>
              </a:ext>
            </a:extLst>
          </p:cNvPr>
          <p:cNvSpPr txBox="1">
            <a:spLocks/>
          </p:cNvSpPr>
          <p:nvPr/>
        </p:nvSpPr>
        <p:spPr>
          <a:xfrm>
            <a:off x="257540" y="1145400"/>
            <a:ext cx="4420596" cy="928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</a:rPr>
              <a:t>nfluence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on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(np)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8A9511-0858-A930-E8B0-DA00FB1A49A0}"/>
              </a:ext>
            </a:extLst>
          </p:cNvPr>
          <p:cNvSpPr/>
          <p:nvPr/>
        </p:nvSpPr>
        <p:spPr>
          <a:xfrm>
            <a:off x="0" y="3490603"/>
            <a:ext cx="47653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 </a:t>
            </a:r>
            <a:r>
              <a:rPr lang="en-US" sz="2800" b="1" dirty="0">
                <a:hlinkClick r:id="rId5" tooltip="power"/>
              </a:rPr>
              <a:t>power</a:t>
            </a:r>
            <a:r>
              <a:rPr lang="en-US" sz="2800" b="1" dirty="0"/>
              <a:t> to </a:t>
            </a:r>
            <a:r>
              <a:rPr lang="en-US" sz="2800" b="1" dirty="0">
                <a:hlinkClick r:id="rId6" tooltip="affect"/>
              </a:rPr>
              <a:t>affect</a:t>
            </a:r>
            <a:r>
              <a:rPr lang="en-US" sz="2800" b="1" dirty="0"/>
              <a:t> </a:t>
            </a:r>
            <a:r>
              <a:rPr lang="en-US" sz="2800" b="1" dirty="0">
                <a:hlinkClick r:id="rId7" tooltip="people"/>
              </a:rPr>
              <a:t>people</a:t>
            </a:r>
            <a:r>
              <a:rPr lang="en-US" sz="2800" b="1" dirty="0"/>
              <a:t>, actions or events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3269F-8A03-D1A7-4476-1ABEFC8D42C4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42B12E-AEF9-87A7-E06B-31899BAF7CC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AE9E53C-55EC-342B-72B8-1397B0887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4765322" y="1882111"/>
            <a:ext cx="4121139" cy="20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nfluence">
            <a:hlinkClick r:id="" action="ppaction://media"/>
            <a:extLst>
              <a:ext uri="{FF2B5EF4-FFF2-40B4-BE49-F238E27FC236}">
                <a16:creationId xmlns:a16="http://schemas.microsoft.com/office/drawing/2014/main" id="{FA9F4456-0DA7-B362-A2E1-933C6A2EA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7711" y="2716064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8A59E2-8326-F61D-88FB-FD20A3FDFED4}"/>
              </a:ext>
            </a:extLst>
          </p:cNvPr>
          <p:cNvSpPr txBox="1"/>
          <p:nvPr/>
        </p:nvSpPr>
        <p:spPr>
          <a:xfrm>
            <a:off x="1365217" y="1934934"/>
            <a:ext cx="220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ˌ</a:t>
            </a:r>
            <a:r>
              <a:rPr lang="en-US" sz="3200" dirty="0"/>
              <a:t>/ˈ</a:t>
            </a:r>
            <a:r>
              <a:rPr lang="en-US" sz="3200" dirty="0" err="1"/>
              <a:t>ɪnfluəns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820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5C09C-D59A-D8CA-D9BA-8D18D6387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5F48B42A-025E-1535-F7AE-0029133236ED}"/>
              </a:ext>
            </a:extLst>
          </p:cNvPr>
          <p:cNvSpPr txBox="1">
            <a:spLocks/>
          </p:cNvSpPr>
          <p:nvPr/>
        </p:nvSpPr>
        <p:spPr>
          <a:xfrm>
            <a:off x="257539" y="1145400"/>
            <a:ext cx="5375818" cy="928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the odd one out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(np)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EA8697-7437-695D-1B72-6060CFF58A00}"/>
              </a:ext>
            </a:extLst>
          </p:cNvPr>
          <p:cNvSpPr/>
          <p:nvPr/>
        </p:nvSpPr>
        <p:spPr>
          <a:xfrm>
            <a:off x="1" y="2743200"/>
            <a:ext cx="4491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 </a:t>
            </a:r>
            <a:r>
              <a:rPr lang="en-US" sz="2400" b="1" dirty="0">
                <a:hlinkClick r:id="rId3" tooltip="person"/>
              </a:rPr>
              <a:t>person</a:t>
            </a:r>
            <a:r>
              <a:rPr lang="en-US" sz="2400" b="1" dirty="0"/>
              <a:t> or thing that is different from </a:t>
            </a:r>
            <a:r>
              <a:rPr lang="en-US" sz="2400" b="1" dirty="0">
                <a:hlinkClick r:id="rId4" tooltip="others"/>
              </a:rPr>
              <a:t>others</a:t>
            </a:r>
            <a:r>
              <a:rPr lang="en-US" sz="2400" b="1" dirty="0"/>
              <a:t> that </a:t>
            </a:r>
            <a:r>
              <a:rPr lang="en-US" sz="2400" b="1" dirty="0">
                <a:hlinkClick r:id="rId5" tooltip="form"/>
              </a:rPr>
              <a:t>form</a:t>
            </a:r>
            <a:r>
              <a:rPr lang="en-US" sz="2400" b="1" dirty="0"/>
              <a:t> a </a:t>
            </a:r>
            <a:r>
              <a:rPr lang="en-US" sz="2400" b="1" dirty="0">
                <a:hlinkClick r:id="rId6" tooltip="group"/>
              </a:rPr>
              <a:t>group</a:t>
            </a:r>
            <a:r>
              <a:rPr lang="en-US" sz="2400" b="1" dirty="0"/>
              <a:t> or set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FC723F-FEA4-C2E5-A89F-4CAD22A172B2}"/>
              </a:ext>
            </a:extLst>
          </p:cNvPr>
          <p:cNvSpPr/>
          <p:nvPr/>
        </p:nvSpPr>
        <p:spPr>
          <a:xfrm>
            <a:off x="1123015" y="2170935"/>
            <a:ext cx="2257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400" dirty="0" err="1"/>
              <a:t>ði</a:t>
            </a:r>
            <a:r>
              <a:rPr lang="en-US" sz="2400" dirty="0"/>
              <a:t>ː </a:t>
            </a:r>
            <a:r>
              <a:rPr lang="en-US" sz="2400" dirty="0" err="1"/>
              <a:t>ɒd</a:t>
            </a:r>
            <a:r>
              <a:rPr lang="en-US" sz="2400" dirty="0"/>
              <a:t> </a:t>
            </a:r>
            <a:r>
              <a:rPr lang="en-US" sz="2400" dirty="0" err="1"/>
              <a:t>wʌn</a:t>
            </a:r>
            <a:r>
              <a:rPr lang="en-US" sz="2400" dirty="0"/>
              <a:t> </a:t>
            </a:r>
            <a:r>
              <a:rPr lang="en-US" sz="2400" dirty="0" err="1"/>
              <a:t>aʊt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  <a:p>
            <a:pPr algn="ctr"/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C8FDC-4DD7-31CA-3789-3ED671BDF933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221C0-773A-A7FE-F684-ABA875916683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4DD7DAF-8277-C125-866C-91F624F8F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5173089" y="1882110"/>
            <a:ext cx="3753162" cy="235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302AD-5E4E-778C-B2CF-71F9938C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E90C0E58-7AFA-1B81-F6F3-197B882AE378}"/>
              </a:ext>
            </a:extLst>
          </p:cNvPr>
          <p:cNvSpPr txBox="1">
            <a:spLocks/>
          </p:cNvSpPr>
          <p:nvPr/>
        </p:nvSpPr>
        <p:spPr>
          <a:xfrm>
            <a:off x="257539" y="1145400"/>
            <a:ext cx="5375818" cy="928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stand up to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vp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AF360E-D7FD-D70C-C67D-C22A7A662866}"/>
              </a:ext>
            </a:extLst>
          </p:cNvPr>
          <p:cNvSpPr/>
          <p:nvPr/>
        </p:nvSpPr>
        <p:spPr>
          <a:xfrm>
            <a:off x="1" y="2743200"/>
            <a:ext cx="5173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to </a:t>
            </a:r>
            <a:r>
              <a:rPr lang="en-US" sz="2400" b="1" dirty="0">
                <a:hlinkClick r:id="rId3" tooltip="defend"/>
              </a:rPr>
              <a:t>defend</a:t>
            </a:r>
            <a:r>
              <a:rPr lang="en-US" sz="2400" b="1" dirty="0"/>
              <a:t> yourself against a </a:t>
            </a:r>
            <a:r>
              <a:rPr lang="en-US" sz="2400" b="1" dirty="0">
                <a:hlinkClick r:id="rId4" tooltip="powerful"/>
              </a:rPr>
              <a:t>powerful</a:t>
            </a:r>
            <a:r>
              <a:rPr lang="en-US" sz="2400" b="1" dirty="0"/>
              <a:t> </a:t>
            </a:r>
            <a:r>
              <a:rPr lang="en-US" sz="2400" b="1" dirty="0">
                <a:hlinkClick r:id="rId5" tooltip="person"/>
              </a:rPr>
              <a:t>person</a:t>
            </a:r>
            <a:r>
              <a:rPr lang="en-US" sz="2400" b="1" dirty="0"/>
              <a:t> or </a:t>
            </a:r>
            <a:r>
              <a:rPr lang="en-US" sz="2400" b="1" dirty="0">
                <a:hlinkClick r:id="rId6" tooltip="organization"/>
              </a:rPr>
              <a:t>organization</a:t>
            </a:r>
            <a:r>
              <a:rPr lang="en-US" sz="2400" b="1" dirty="0"/>
              <a:t> when they </a:t>
            </a:r>
            <a:r>
              <a:rPr lang="en-US" sz="2400" b="1" dirty="0">
                <a:hlinkClick r:id="rId7" tooltip="treat"/>
              </a:rPr>
              <a:t>treat</a:t>
            </a:r>
            <a:r>
              <a:rPr lang="en-US" sz="2400" b="1" dirty="0"/>
              <a:t> you </a:t>
            </a:r>
            <a:r>
              <a:rPr lang="en-US" sz="2400" b="1" u="sng" dirty="0">
                <a:hlinkClick r:id="rId8" tooltip="unfairly"/>
              </a:rPr>
              <a:t>unfairly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63DC07-37D5-2AA7-73E1-8FEF73383858}"/>
              </a:ext>
            </a:extLst>
          </p:cNvPr>
          <p:cNvSpPr/>
          <p:nvPr/>
        </p:nvSpPr>
        <p:spPr>
          <a:xfrm>
            <a:off x="1121410" y="2170935"/>
            <a:ext cx="22605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dirty="0" err="1"/>
              <a:t>stænd</a:t>
            </a:r>
            <a:r>
              <a:rPr lang="en-US" sz="2800" dirty="0"/>
              <a:t> </a:t>
            </a:r>
            <a:r>
              <a:rPr lang="en-US" sz="2800" dirty="0" err="1"/>
              <a:t>ʌp</a:t>
            </a:r>
            <a:r>
              <a:rPr lang="en-US" sz="2800" dirty="0"/>
              <a:t> </a:t>
            </a:r>
            <a:r>
              <a:rPr lang="en-US" sz="2800" dirty="0" err="1"/>
              <a:t>tə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  <a:p>
            <a:pPr algn="ctr"/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7DB160-543D-8B01-0633-91B6616A2789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08649-ABB4-8782-86E5-1480D9261856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CE2358-0B67-2359-C8B3-084AB460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173089" y="1960963"/>
            <a:ext cx="3753162" cy="219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94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6"/>
          <p:cNvGrpSpPr/>
          <p:nvPr/>
        </p:nvGrpSpPr>
        <p:grpSpPr bwMode="auto">
          <a:xfrm rot="1413793">
            <a:off x="184099" y="260316"/>
            <a:ext cx="1804034" cy="2304823"/>
            <a:chOff x="193881" y="-65713"/>
            <a:chExt cx="916877" cy="2089162"/>
          </a:xfrm>
        </p:grpSpPr>
        <p:sp>
          <p:nvSpPr>
            <p:cNvPr id="9" name="Freeform 8"/>
            <p:cNvSpPr/>
            <p:nvPr/>
          </p:nvSpPr>
          <p:spPr>
            <a:xfrm rot="335713">
              <a:off x="788358" y="1427797"/>
              <a:ext cx="291378" cy="595652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447" name="Group 45"/>
            <p:cNvGrpSpPr/>
            <p:nvPr/>
          </p:nvGrpSpPr>
          <p:grpSpPr bwMode="auto">
            <a:xfrm>
              <a:off x="193881" y="-65713"/>
              <a:ext cx="916877" cy="1517813"/>
              <a:chOff x="193881" y="-65713"/>
              <a:chExt cx="916877" cy="1517813"/>
            </a:xfrm>
          </p:grpSpPr>
          <p:sp>
            <p:nvSpPr>
              <p:cNvPr id="11" name="Freeform 10"/>
              <p:cNvSpPr/>
              <p:nvPr/>
            </p:nvSpPr>
            <p:spPr>
              <a:xfrm rot="20475935">
                <a:off x="193881" y="-65713"/>
                <a:ext cx="916877" cy="1517813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FA80BD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24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hang out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9425" name="Group 57"/>
          <p:cNvGrpSpPr/>
          <p:nvPr/>
        </p:nvGrpSpPr>
        <p:grpSpPr bwMode="auto">
          <a:xfrm rot="2245337">
            <a:off x="2783784" y="305241"/>
            <a:ext cx="1566171" cy="1535907"/>
            <a:chOff x="-103443" y="65786"/>
            <a:chExt cx="1419573" cy="1392014"/>
          </a:xfrm>
        </p:grpSpPr>
        <p:sp>
          <p:nvSpPr>
            <p:cNvPr id="23" name="Freeform 22"/>
            <p:cNvSpPr/>
            <p:nvPr/>
          </p:nvSpPr>
          <p:spPr>
            <a:xfrm rot="20475935">
              <a:off x="-103443" y="65786"/>
              <a:ext cx="1419573" cy="1392014"/>
            </a:xfrm>
            <a:custGeom>
              <a:avLst/>
              <a:gdLst>
                <a:gd name="connsiteX0" fmla="*/ 643467 w 1286934"/>
                <a:gd name="connsiteY0" fmla="*/ 0 h 1634066"/>
                <a:gd name="connsiteX1" fmla="*/ 1286934 w 1286934"/>
                <a:gd name="connsiteY1" fmla="*/ 766233 h 1634066"/>
                <a:gd name="connsiteX2" fmla="*/ 773148 w 1286934"/>
                <a:gd name="connsiteY2" fmla="*/ 1516899 h 1634066"/>
                <a:gd name="connsiteX3" fmla="*/ 693269 w 1286934"/>
                <a:gd name="connsiteY3" fmla="*/ 1526488 h 1634066"/>
                <a:gd name="connsiteX4" fmla="*/ 749299 w 1286934"/>
                <a:gd name="connsiteY4" fmla="*/ 1634066 h 1634066"/>
                <a:gd name="connsiteX5" fmla="*/ 537632 w 1286934"/>
                <a:gd name="connsiteY5" fmla="*/ 1634066 h 1634066"/>
                <a:gd name="connsiteX6" fmla="*/ 593663 w 1286934"/>
                <a:gd name="connsiteY6" fmla="*/ 1526488 h 1634066"/>
                <a:gd name="connsiteX7" fmla="*/ 513786 w 1286934"/>
                <a:gd name="connsiteY7" fmla="*/ 1516899 h 1634066"/>
                <a:gd name="connsiteX8" fmla="*/ 0 w 1286934"/>
                <a:gd name="connsiteY8" fmla="*/ 766233 h 1634066"/>
                <a:gd name="connsiteX9" fmla="*/ 643467 w 1286934"/>
                <a:gd name="connsiteY9" fmla="*/ 0 h 163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6934" h="1634066">
                  <a:moveTo>
                    <a:pt x="643467" y="0"/>
                  </a:moveTo>
                  <a:cubicBezTo>
                    <a:pt x="998844" y="0"/>
                    <a:pt x="1286934" y="343054"/>
                    <a:pt x="1286934" y="766233"/>
                  </a:cubicBezTo>
                  <a:cubicBezTo>
                    <a:pt x="1286934" y="1136515"/>
                    <a:pt x="1066365" y="1445451"/>
                    <a:pt x="773148" y="1516899"/>
                  </a:cubicBezTo>
                  <a:lnTo>
                    <a:pt x="693269" y="1526488"/>
                  </a:lnTo>
                  <a:lnTo>
                    <a:pt x="749299" y="1634066"/>
                  </a:lnTo>
                  <a:lnTo>
                    <a:pt x="537632" y="1634066"/>
                  </a:lnTo>
                  <a:lnTo>
                    <a:pt x="593663" y="1526488"/>
                  </a:lnTo>
                  <a:lnTo>
                    <a:pt x="513786" y="1516899"/>
                  </a:lnTo>
                  <a:cubicBezTo>
                    <a:pt x="220569" y="1445451"/>
                    <a:pt x="0" y="1136515"/>
                    <a:pt x="0" y="766233"/>
                  </a:cubicBezTo>
                  <a:cubicBezTo>
                    <a:pt x="0" y="343054"/>
                    <a:pt x="288090" y="0"/>
                    <a:pt x="643467" y="0"/>
                  </a:cubicBezTo>
                  <a:close/>
                </a:path>
              </a:pathLst>
            </a:custGeom>
            <a:solidFill>
              <a:srgbClr val="C97DFF"/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B w="190500" h="247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en-GB" sz="2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influence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319760" y="622690"/>
              <a:ext cx="162684" cy="162684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25" name="Oval 24"/>
            <p:cNvSpPr/>
            <p:nvPr/>
          </p:nvSpPr>
          <p:spPr>
            <a:xfrm>
              <a:off x="336590" y="860770"/>
              <a:ext cx="104118" cy="104118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</p:grpSp>
      <p:grpSp>
        <p:nvGrpSpPr>
          <p:cNvPr id="2" name="Group 63"/>
          <p:cNvGrpSpPr/>
          <p:nvPr/>
        </p:nvGrpSpPr>
        <p:grpSpPr bwMode="auto">
          <a:xfrm rot="593135">
            <a:off x="1711764" y="223774"/>
            <a:ext cx="2909611" cy="3197536"/>
            <a:chOff x="-2694449" y="643223"/>
            <a:chExt cx="3449052" cy="3788531"/>
          </a:xfrm>
        </p:grpSpPr>
        <p:sp>
          <p:nvSpPr>
            <p:cNvPr id="29" name="Freeform 28"/>
            <p:cNvSpPr/>
            <p:nvPr/>
          </p:nvSpPr>
          <p:spPr>
            <a:xfrm rot="20475935">
              <a:off x="-2694449" y="2708631"/>
              <a:ext cx="1812719" cy="1723123"/>
            </a:xfrm>
            <a:custGeom>
              <a:avLst/>
              <a:gdLst>
                <a:gd name="connsiteX0" fmla="*/ 643467 w 1286934"/>
                <a:gd name="connsiteY0" fmla="*/ 0 h 1634066"/>
                <a:gd name="connsiteX1" fmla="*/ 1286934 w 1286934"/>
                <a:gd name="connsiteY1" fmla="*/ 766233 h 1634066"/>
                <a:gd name="connsiteX2" fmla="*/ 773148 w 1286934"/>
                <a:gd name="connsiteY2" fmla="*/ 1516899 h 1634066"/>
                <a:gd name="connsiteX3" fmla="*/ 693269 w 1286934"/>
                <a:gd name="connsiteY3" fmla="*/ 1526488 h 1634066"/>
                <a:gd name="connsiteX4" fmla="*/ 749299 w 1286934"/>
                <a:gd name="connsiteY4" fmla="*/ 1634066 h 1634066"/>
                <a:gd name="connsiteX5" fmla="*/ 537632 w 1286934"/>
                <a:gd name="connsiteY5" fmla="*/ 1634066 h 1634066"/>
                <a:gd name="connsiteX6" fmla="*/ 593663 w 1286934"/>
                <a:gd name="connsiteY6" fmla="*/ 1526488 h 1634066"/>
                <a:gd name="connsiteX7" fmla="*/ 513786 w 1286934"/>
                <a:gd name="connsiteY7" fmla="*/ 1516899 h 1634066"/>
                <a:gd name="connsiteX8" fmla="*/ 0 w 1286934"/>
                <a:gd name="connsiteY8" fmla="*/ 766233 h 1634066"/>
                <a:gd name="connsiteX9" fmla="*/ 643467 w 1286934"/>
                <a:gd name="connsiteY9" fmla="*/ 0 h 163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6934" h="1634066">
                  <a:moveTo>
                    <a:pt x="643467" y="0"/>
                  </a:moveTo>
                  <a:cubicBezTo>
                    <a:pt x="998844" y="0"/>
                    <a:pt x="1286934" y="343054"/>
                    <a:pt x="1286934" y="766233"/>
                  </a:cubicBezTo>
                  <a:cubicBezTo>
                    <a:pt x="1286934" y="1136515"/>
                    <a:pt x="1066365" y="1445451"/>
                    <a:pt x="773148" y="1516899"/>
                  </a:cubicBezTo>
                  <a:lnTo>
                    <a:pt x="693269" y="1526488"/>
                  </a:lnTo>
                  <a:lnTo>
                    <a:pt x="749299" y="1634066"/>
                  </a:lnTo>
                  <a:lnTo>
                    <a:pt x="537632" y="1634066"/>
                  </a:lnTo>
                  <a:lnTo>
                    <a:pt x="593663" y="1526488"/>
                  </a:lnTo>
                  <a:lnTo>
                    <a:pt x="513786" y="1516899"/>
                  </a:lnTo>
                  <a:cubicBezTo>
                    <a:pt x="220569" y="1445451"/>
                    <a:pt x="0" y="1136515"/>
                    <a:pt x="0" y="766233"/>
                  </a:cubicBezTo>
                  <a:cubicBezTo>
                    <a:pt x="0" y="343054"/>
                    <a:pt x="288090" y="0"/>
                    <a:pt x="643467" y="0"/>
                  </a:cubicBezTo>
                  <a:close/>
                </a:path>
              </a:pathLst>
            </a:custGeom>
            <a:solidFill>
              <a:srgbClr val="54F4DF"/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B w="190500" h="247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en-GB" sz="2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Self- confidence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91919" y="643223"/>
              <a:ext cx="162684" cy="162684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31" name="Oval 30"/>
            <p:cNvSpPr/>
            <p:nvPr/>
          </p:nvSpPr>
          <p:spPr>
            <a:xfrm>
              <a:off x="336590" y="860770"/>
              <a:ext cx="104118" cy="104118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</p:grpSp>
      <p:grpSp>
        <p:nvGrpSpPr>
          <p:cNvPr id="32" name="2"/>
          <p:cNvGrpSpPr/>
          <p:nvPr/>
        </p:nvGrpSpPr>
        <p:grpSpPr bwMode="auto">
          <a:xfrm rot="1527090">
            <a:off x="234984" y="284007"/>
            <a:ext cx="1791719" cy="2049784"/>
            <a:chOff x="53783" y="113264"/>
            <a:chExt cx="1624009" cy="1858942"/>
          </a:xfrm>
        </p:grpSpPr>
        <p:sp>
          <p:nvSpPr>
            <p:cNvPr id="33" name="Freeform 32"/>
            <p:cNvSpPr/>
            <p:nvPr/>
          </p:nvSpPr>
          <p:spPr>
            <a:xfrm rot="335713">
              <a:off x="1031065" y="1376171"/>
              <a:ext cx="291378" cy="596035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403" name="Group 69"/>
            <p:cNvGrpSpPr/>
            <p:nvPr/>
          </p:nvGrpSpPr>
          <p:grpSpPr bwMode="auto">
            <a:xfrm>
              <a:off x="53783" y="113264"/>
              <a:ext cx="1624009" cy="1471712"/>
              <a:chOff x="53783" y="113264"/>
              <a:chExt cx="1624009" cy="1471712"/>
            </a:xfrm>
          </p:grpSpPr>
          <p:sp>
            <p:nvSpPr>
              <p:cNvPr id="35" name="Freeform 34"/>
              <p:cNvSpPr/>
              <p:nvPr/>
            </p:nvSpPr>
            <p:spPr>
              <a:xfrm rot="20475935">
                <a:off x="53783" y="113264"/>
                <a:ext cx="1624009" cy="1471712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FF953F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36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38" name="10"/>
          <p:cNvGrpSpPr/>
          <p:nvPr/>
        </p:nvGrpSpPr>
        <p:grpSpPr bwMode="auto">
          <a:xfrm rot="1935617">
            <a:off x="5360424" y="95209"/>
            <a:ext cx="1131570" cy="1869983"/>
            <a:chOff x="55660" y="369888"/>
            <a:chExt cx="1025652" cy="1694791"/>
          </a:xfrm>
        </p:grpSpPr>
        <p:sp>
          <p:nvSpPr>
            <p:cNvPr id="39" name="Freeform 38"/>
            <p:cNvSpPr/>
            <p:nvPr/>
          </p:nvSpPr>
          <p:spPr>
            <a:xfrm rot="335713">
              <a:off x="743183" y="1469027"/>
              <a:ext cx="291378" cy="595652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392" name="Group 75"/>
            <p:cNvGrpSpPr/>
            <p:nvPr/>
          </p:nvGrpSpPr>
          <p:grpSpPr bwMode="auto">
            <a:xfrm>
              <a:off x="55660" y="369888"/>
              <a:ext cx="1025652" cy="1119222"/>
              <a:chOff x="55660" y="369888"/>
              <a:chExt cx="1025652" cy="1119222"/>
            </a:xfrm>
          </p:grpSpPr>
          <p:sp>
            <p:nvSpPr>
              <p:cNvPr id="41" name="Freeform 40"/>
              <p:cNvSpPr/>
              <p:nvPr/>
            </p:nvSpPr>
            <p:spPr>
              <a:xfrm rot="20475935">
                <a:off x="55660" y="369888"/>
                <a:ext cx="1025652" cy="1119222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FB303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2400" dirty="0">
                    <a:solidFill>
                      <a:schemeClr val="bg1"/>
                    </a:solidFill>
                    <a:highlight>
                      <a:srgbClr val="000080"/>
                    </a:highlight>
                    <a:latin typeface="Times New Roman" panose="02020603050405020304" charset="0"/>
                    <a:cs typeface="Times New Roman" panose="02020603050405020304" charset="0"/>
                  </a:rPr>
                  <a:t>3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53" name="1"/>
          <p:cNvGrpSpPr/>
          <p:nvPr/>
        </p:nvGrpSpPr>
        <p:grpSpPr bwMode="auto">
          <a:xfrm rot="1413793">
            <a:off x="7355151" y="1805680"/>
            <a:ext cx="1888624" cy="1575377"/>
            <a:chOff x="319760" y="622690"/>
            <a:chExt cx="1711844" cy="1427786"/>
          </a:xfrm>
        </p:grpSpPr>
        <p:sp>
          <p:nvSpPr>
            <p:cNvPr id="54" name="Freeform 53"/>
            <p:cNvSpPr/>
            <p:nvPr/>
          </p:nvSpPr>
          <p:spPr>
            <a:xfrm rot="335713">
              <a:off x="857662" y="1396968"/>
              <a:ext cx="291378" cy="595652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368" name="Group 106"/>
            <p:cNvGrpSpPr/>
            <p:nvPr/>
          </p:nvGrpSpPr>
          <p:grpSpPr bwMode="auto">
            <a:xfrm>
              <a:off x="319760" y="622690"/>
              <a:ext cx="1711844" cy="1427786"/>
              <a:chOff x="319760" y="622690"/>
              <a:chExt cx="1711844" cy="1427786"/>
            </a:xfrm>
          </p:grpSpPr>
          <p:sp>
            <p:nvSpPr>
              <p:cNvPr id="56" name="Freeform 55"/>
              <p:cNvSpPr/>
              <p:nvPr/>
            </p:nvSpPr>
            <p:spPr>
              <a:xfrm rot="20475935">
                <a:off x="649823" y="931254"/>
                <a:ext cx="1381781" cy="1119222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FB303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2400" dirty="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6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9357" name="Group 112"/>
          <p:cNvGrpSpPr/>
          <p:nvPr/>
        </p:nvGrpSpPr>
        <p:grpSpPr bwMode="auto">
          <a:xfrm rot="2162489">
            <a:off x="2938367" y="2018500"/>
            <a:ext cx="1443894" cy="676179"/>
            <a:chOff x="336590" y="163675"/>
            <a:chExt cx="1708889" cy="801213"/>
          </a:xfrm>
        </p:grpSpPr>
        <p:sp>
          <p:nvSpPr>
            <p:cNvPr id="63" name="Oval 62"/>
            <p:cNvSpPr/>
            <p:nvPr/>
          </p:nvSpPr>
          <p:spPr>
            <a:xfrm>
              <a:off x="1876946" y="163675"/>
              <a:ext cx="168533" cy="154622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64" name="Oval 63"/>
            <p:cNvSpPr/>
            <p:nvPr/>
          </p:nvSpPr>
          <p:spPr>
            <a:xfrm>
              <a:off x="336590" y="860770"/>
              <a:ext cx="104118" cy="104118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</p:grpSp>
      <p:grpSp>
        <p:nvGrpSpPr>
          <p:cNvPr id="9333" name="Group 133"/>
          <p:cNvGrpSpPr/>
          <p:nvPr/>
        </p:nvGrpSpPr>
        <p:grpSpPr bwMode="auto">
          <a:xfrm rot="843725">
            <a:off x="5798609" y="5338220"/>
            <a:ext cx="1503353" cy="456781"/>
            <a:chOff x="-1338528" y="860770"/>
            <a:chExt cx="1779236" cy="541207"/>
          </a:xfrm>
          <a:solidFill>
            <a:schemeClr val="accent5"/>
          </a:solidFill>
        </p:grpSpPr>
        <p:sp>
          <p:nvSpPr>
            <p:cNvPr id="84" name="Oval 83"/>
            <p:cNvSpPr/>
            <p:nvPr/>
          </p:nvSpPr>
          <p:spPr>
            <a:xfrm>
              <a:off x="-1338528" y="1239293"/>
              <a:ext cx="162684" cy="162684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85" name="Oval 84"/>
            <p:cNvSpPr/>
            <p:nvPr/>
          </p:nvSpPr>
          <p:spPr>
            <a:xfrm>
              <a:off x="336590" y="860770"/>
              <a:ext cx="104118" cy="104118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</p:grpSp>
      <p:grpSp>
        <p:nvGrpSpPr>
          <p:cNvPr id="9322" name="Group 139"/>
          <p:cNvGrpSpPr/>
          <p:nvPr/>
        </p:nvGrpSpPr>
        <p:grpSpPr bwMode="auto">
          <a:xfrm rot="2064970">
            <a:off x="2680198" y="-2304602"/>
            <a:ext cx="254605" cy="457256"/>
            <a:chOff x="319760" y="622690"/>
            <a:chExt cx="162684" cy="342198"/>
          </a:xfrm>
        </p:grpSpPr>
        <p:sp>
          <p:nvSpPr>
            <p:cNvPr id="90" name="Oval 89"/>
            <p:cNvSpPr/>
            <p:nvPr/>
          </p:nvSpPr>
          <p:spPr>
            <a:xfrm>
              <a:off x="319760" y="622690"/>
              <a:ext cx="162684" cy="162684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91" name="Oval 90"/>
            <p:cNvSpPr/>
            <p:nvPr/>
          </p:nvSpPr>
          <p:spPr>
            <a:xfrm>
              <a:off x="336590" y="860770"/>
              <a:ext cx="104118" cy="104118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</p:grpSp>
      <p:grpSp>
        <p:nvGrpSpPr>
          <p:cNvPr id="9300" name="Group 157"/>
          <p:cNvGrpSpPr/>
          <p:nvPr/>
        </p:nvGrpSpPr>
        <p:grpSpPr bwMode="auto">
          <a:xfrm rot="1333487">
            <a:off x="1657905" y="1617160"/>
            <a:ext cx="4558002" cy="3119454"/>
            <a:chOff x="319760" y="-1864185"/>
            <a:chExt cx="4136516" cy="2829073"/>
          </a:xfrm>
        </p:grpSpPr>
        <p:sp>
          <p:nvSpPr>
            <p:cNvPr id="107" name="Freeform 106"/>
            <p:cNvSpPr/>
            <p:nvPr/>
          </p:nvSpPr>
          <p:spPr>
            <a:xfrm rot="20475935">
              <a:off x="3069190" y="-1864185"/>
              <a:ext cx="1387086" cy="1344534"/>
            </a:xfrm>
            <a:custGeom>
              <a:avLst/>
              <a:gdLst>
                <a:gd name="connsiteX0" fmla="*/ 643467 w 1286934"/>
                <a:gd name="connsiteY0" fmla="*/ 0 h 1634066"/>
                <a:gd name="connsiteX1" fmla="*/ 1286934 w 1286934"/>
                <a:gd name="connsiteY1" fmla="*/ 766233 h 1634066"/>
                <a:gd name="connsiteX2" fmla="*/ 773148 w 1286934"/>
                <a:gd name="connsiteY2" fmla="*/ 1516899 h 1634066"/>
                <a:gd name="connsiteX3" fmla="*/ 693269 w 1286934"/>
                <a:gd name="connsiteY3" fmla="*/ 1526488 h 1634066"/>
                <a:gd name="connsiteX4" fmla="*/ 749299 w 1286934"/>
                <a:gd name="connsiteY4" fmla="*/ 1634066 h 1634066"/>
                <a:gd name="connsiteX5" fmla="*/ 537632 w 1286934"/>
                <a:gd name="connsiteY5" fmla="*/ 1634066 h 1634066"/>
                <a:gd name="connsiteX6" fmla="*/ 593663 w 1286934"/>
                <a:gd name="connsiteY6" fmla="*/ 1526488 h 1634066"/>
                <a:gd name="connsiteX7" fmla="*/ 513786 w 1286934"/>
                <a:gd name="connsiteY7" fmla="*/ 1516899 h 1634066"/>
                <a:gd name="connsiteX8" fmla="*/ 0 w 1286934"/>
                <a:gd name="connsiteY8" fmla="*/ 766233 h 1634066"/>
                <a:gd name="connsiteX9" fmla="*/ 643467 w 1286934"/>
                <a:gd name="connsiteY9" fmla="*/ 0 h 163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6934" h="1634066">
                  <a:moveTo>
                    <a:pt x="643467" y="0"/>
                  </a:moveTo>
                  <a:cubicBezTo>
                    <a:pt x="998844" y="0"/>
                    <a:pt x="1286934" y="343054"/>
                    <a:pt x="1286934" y="766233"/>
                  </a:cubicBezTo>
                  <a:cubicBezTo>
                    <a:pt x="1286934" y="1136515"/>
                    <a:pt x="1066365" y="1445451"/>
                    <a:pt x="773148" y="1516899"/>
                  </a:cubicBezTo>
                  <a:lnTo>
                    <a:pt x="693269" y="1526488"/>
                  </a:lnTo>
                  <a:lnTo>
                    <a:pt x="749299" y="1634066"/>
                  </a:lnTo>
                  <a:lnTo>
                    <a:pt x="537632" y="1634066"/>
                  </a:lnTo>
                  <a:lnTo>
                    <a:pt x="593663" y="1526488"/>
                  </a:lnTo>
                  <a:lnTo>
                    <a:pt x="513786" y="1516899"/>
                  </a:lnTo>
                  <a:cubicBezTo>
                    <a:pt x="220569" y="1445451"/>
                    <a:pt x="0" y="1136515"/>
                    <a:pt x="0" y="766233"/>
                  </a:cubicBezTo>
                  <a:cubicBezTo>
                    <a:pt x="0" y="343054"/>
                    <a:pt x="288090" y="0"/>
                    <a:pt x="643467" y="0"/>
                  </a:cubicBezTo>
                  <a:close/>
                </a:path>
              </a:pathLst>
            </a:custGeom>
            <a:solidFill>
              <a:srgbClr val="BFFA5D"/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B w="190500" h="247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en-GB" sz="2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depression</a:t>
              </a:r>
            </a:p>
          </p:txBody>
        </p:sp>
        <p:sp>
          <p:nvSpPr>
            <p:cNvPr id="108" name="Oval 107"/>
            <p:cNvSpPr/>
            <p:nvPr/>
          </p:nvSpPr>
          <p:spPr>
            <a:xfrm>
              <a:off x="319760" y="622690"/>
              <a:ext cx="162684" cy="162684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109" name="Oval 108"/>
            <p:cNvSpPr/>
            <p:nvPr/>
          </p:nvSpPr>
          <p:spPr>
            <a:xfrm>
              <a:off x="336590" y="860770"/>
              <a:ext cx="104118" cy="104118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</p:grpSp>
      <p:grpSp>
        <p:nvGrpSpPr>
          <p:cNvPr id="113" name="14"/>
          <p:cNvGrpSpPr/>
          <p:nvPr/>
        </p:nvGrpSpPr>
        <p:grpSpPr bwMode="auto">
          <a:xfrm>
            <a:off x="4519910" y="2189178"/>
            <a:ext cx="1988966" cy="3475552"/>
            <a:chOff x="319760" y="-2650285"/>
            <a:chExt cx="1998701" cy="3615173"/>
          </a:xfrm>
        </p:grpSpPr>
        <p:sp>
          <p:nvSpPr>
            <p:cNvPr id="114" name="Freeform 113"/>
            <p:cNvSpPr/>
            <p:nvPr/>
          </p:nvSpPr>
          <p:spPr>
            <a:xfrm rot="335713">
              <a:off x="1706605" y="-997438"/>
              <a:ext cx="291378" cy="596035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287" name="Group 175"/>
            <p:cNvGrpSpPr/>
            <p:nvPr/>
          </p:nvGrpSpPr>
          <p:grpSpPr bwMode="auto">
            <a:xfrm>
              <a:off x="319760" y="-2650285"/>
              <a:ext cx="1998701" cy="3615173"/>
              <a:chOff x="319760" y="-2650285"/>
              <a:chExt cx="1998701" cy="3615173"/>
            </a:xfrm>
          </p:grpSpPr>
          <p:sp>
            <p:nvSpPr>
              <p:cNvPr id="116" name="Freeform 115"/>
              <p:cNvSpPr/>
              <p:nvPr/>
            </p:nvSpPr>
            <p:spPr>
              <a:xfrm rot="20475935">
                <a:off x="668612" y="-2650285"/>
                <a:ext cx="1649849" cy="1695677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FA80BD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36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119" name="20"/>
          <p:cNvGrpSpPr/>
          <p:nvPr/>
        </p:nvGrpSpPr>
        <p:grpSpPr bwMode="auto">
          <a:xfrm rot="1413793">
            <a:off x="292082" y="2575970"/>
            <a:ext cx="1137883" cy="2306884"/>
            <a:chOff x="125025" y="106277"/>
            <a:chExt cx="993777" cy="2296483"/>
          </a:xfrm>
        </p:grpSpPr>
        <p:sp>
          <p:nvSpPr>
            <p:cNvPr id="120" name="Freeform 119"/>
            <p:cNvSpPr/>
            <p:nvPr/>
          </p:nvSpPr>
          <p:spPr>
            <a:xfrm rot="335713">
              <a:off x="827130" y="1807601"/>
              <a:ext cx="291672" cy="595159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276" name="Group 181"/>
            <p:cNvGrpSpPr/>
            <p:nvPr/>
          </p:nvGrpSpPr>
          <p:grpSpPr bwMode="auto">
            <a:xfrm>
              <a:off x="125025" y="106277"/>
              <a:ext cx="961403" cy="1727923"/>
              <a:chOff x="125025" y="106277"/>
              <a:chExt cx="961403" cy="1727923"/>
            </a:xfrm>
          </p:grpSpPr>
          <p:sp>
            <p:nvSpPr>
              <p:cNvPr id="122" name="Freeform 121"/>
              <p:cNvSpPr/>
              <p:nvPr/>
            </p:nvSpPr>
            <p:spPr>
              <a:xfrm rot="20475935">
                <a:off x="125025" y="106277"/>
                <a:ext cx="961403" cy="1727923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BFFA5D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24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The odd one out</a:t>
                </a: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115" name="0"/>
          <p:cNvGrpSpPr/>
          <p:nvPr/>
        </p:nvGrpSpPr>
        <p:grpSpPr bwMode="auto">
          <a:xfrm rot="2064970">
            <a:off x="2849314" y="2838274"/>
            <a:ext cx="1111122" cy="2104358"/>
            <a:chOff x="170023" y="-136516"/>
            <a:chExt cx="1156535" cy="2111820"/>
          </a:xfrm>
        </p:grpSpPr>
        <p:sp>
          <p:nvSpPr>
            <p:cNvPr id="121" name="Freeform 120"/>
            <p:cNvSpPr/>
            <p:nvPr/>
          </p:nvSpPr>
          <p:spPr>
            <a:xfrm rot="335713">
              <a:off x="987060" y="1379472"/>
              <a:ext cx="290642" cy="595832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254" name="Group 139"/>
            <p:cNvGrpSpPr/>
            <p:nvPr/>
          </p:nvGrpSpPr>
          <p:grpSpPr bwMode="auto">
            <a:xfrm>
              <a:off x="170023" y="-136516"/>
              <a:ext cx="1156535" cy="1504011"/>
              <a:chOff x="170023" y="-136516"/>
              <a:chExt cx="1156535" cy="1504011"/>
            </a:xfrm>
          </p:grpSpPr>
          <p:sp>
            <p:nvSpPr>
              <p:cNvPr id="131" name="Freeform 130"/>
              <p:cNvSpPr/>
              <p:nvPr/>
            </p:nvSpPr>
            <p:spPr>
              <a:xfrm rot="20475935">
                <a:off x="170023" y="-136516"/>
                <a:ext cx="1156535" cy="1504011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54F4DF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3600" dirty="0">
                    <a:solidFill>
                      <a:schemeClr val="tx1"/>
                    </a:solidFill>
                  </a:rPr>
                  <a:t>11</a:t>
                </a: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723645" y="762497"/>
                <a:ext cx="162684" cy="162684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sp>
        <p:nvSpPr>
          <p:cNvPr id="3" name="Freeform 2"/>
          <p:cNvSpPr/>
          <p:nvPr/>
        </p:nvSpPr>
        <p:spPr>
          <a:xfrm rot="2498202">
            <a:off x="8101965" y="3430429"/>
            <a:ext cx="163830" cy="623888"/>
          </a:xfrm>
          <a:custGeom>
            <a:avLst/>
            <a:gdLst>
              <a:gd name="connsiteX0" fmla="*/ 0 w 291152"/>
              <a:gd name="connsiteY0" fmla="*/ 0 h 595952"/>
              <a:gd name="connsiteX1" fmla="*/ 113731 w 291152"/>
              <a:gd name="connsiteY1" fmla="*/ 200167 h 595952"/>
              <a:gd name="connsiteX2" fmla="*/ 104633 w 291152"/>
              <a:gd name="connsiteY2" fmla="*/ 413982 h 595952"/>
              <a:gd name="connsiteX3" fmla="*/ 186519 w 291152"/>
              <a:gd name="connsiteY3" fmla="*/ 541361 h 595952"/>
              <a:gd name="connsiteX4" fmla="*/ 291152 w 291152"/>
              <a:gd name="connsiteY4" fmla="*/ 595952 h 59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152" h="595952">
                <a:moveTo>
                  <a:pt x="0" y="0"/>
                </a:moveTo>
                <a:cubicBezTo>
                  <a:pt x="48146" y="65585"/>
                  <a:pt x="96292" y="131170"/>
                  <a:pt x="113731" y="200167"/>
                </a:cubicBezTo>
                <a:cubicBezTo>
                  <a:pt x="131170" y="269164"/>
                  <a:pt x="92502" y="357116"/>
                  <a:pt x="104633" y="413982"/>
                </a:cubicBezTo>
                <a:cubicBezTo>
                  <a:pt x="116764" y="470848"/>
                  <a:pt x="155433" y="511033"/>
                  <a:pt x="186519" y="541361"/>
                </a:cubicBezTo>
                <a:cubicBezTo>
                  <a:pt x="217606" y="571689"/>
                  <a:pt x="254379" y="583820"/>
                  <a:pt x="291152" y="595952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74" name="Oval 73"/>
          <p:cNvSpPr/>
          <p:nvPr/>
        </p:nvSpPr>
        <p:spPr>
          <a:xfrm rot="593135">
            <a:off x="7680102" y="493708"/>
            <a:ext cx="137240" cy="137306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106" name="Oval 105"/>
          <p:cNvSpPr/>
          <p:nvPr/>
        </p:nvSpPr>
        <p:spPr bwMode="auto">
          <a:xfrm rot="1527090">
            <a:off x="6743816" y="1149675"/>
            <a:ext cx="114870" cy="114807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47" name="Oval 46"/>
          <p:cNvSpPr/>
          <p:nvPr/>
        </p:nvSpPr>
        <p:spPr>
          <a:xfrm rot="2219539">
            <a:off x="3688309" y="949671"/>
            <a:ext cx="222750" cy="239690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60" name="Freeform 59"/>
          <p:cNvSpPr/>
          <p:nvPr/>
        </p:nvSpPr>
        <p:spPr>
          <a:xfrm rot="5871329" flipV="1">
            <a:off x="4358259" y="2606755"/>
            <a:ext cx="928150" cy="112390"/>
          </a:xfrm>
          <a:custGeom>
            <a:avLst/>
            <a:gdLst>
              <a:gd name="connsiteX0" fmla="*/ 0 w 291152"/>
              <a:gd name="connsiteY0" fmla="*/ 0 h 595952"/>
              <a:gd name="connsiteX1" fmla="*/ 113731 w 291152"/>
              <a:gd name="connsiteY1" fmla="*/ 200167 h 595952"/>
              <a:gd name="connsiteX2" fmla="*/ 104633 w 291152"/>
              <a:gd name="connsiteY2" fmla="*/ 413982 h 595952"/>
              <a:gd name="connsiteX3" fmla="*/ 186519 w 291152"/>
              <a:gd name="connsiteY3" fmla="*/ 541361 h 595952"/>
              <a:gd name="connsiteX4" fmla="*/ 291152 w 291152"/>
              <a:gd name="connsiteY4" fmla="*/ 595952 h 59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152" h="595952">
                <a:moveTo>
                  <a:pt x="0" y="0"/>
                </a:moveTo>
                <a:cubicBezTo>
                  <a:pt x="48146" y="65585"/>
                  <a:pt x="96292" y="131170"/>
                  <a:pt x="113731" y="200167"/>
                </a:cubicBezTo>
                <a:cubicBezTo>
                  <a:pt x="131170" y="269164"/>
                  <a:pt x="92502" y="357116"/>
                  <a:pt x="104633" y="413982"/>
                </a:cubicBezTo>
                <a:cubicBezTo>
                  <a:pt x="116764" y="470848"/>
                  <a:pt x="155433" y="511033"/>
                  <a:pt x="186519" y="541361"/>
                </a:cubicBezTo>
                <a:cubicBezTo>
                  <a:pt x="217606" y="571689"/>
                  <a:pt x="254379" y="583820"/>
                  <a:pt x="291152" y="595952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76" name="Oval 75"/>
          <p:cNvSpPr/>
          <p:nvPr/>
        </p:nvSpPr>
        <p:spPr>
          <a:xfrm rot="1527090">
            <a:off x="5431105" y="2764997"/>
            <a:ext cx="179484" cy="179386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grpSp>
        <p:nvGrpSpPr>
          <p:cNvPr id="4" name="2">
            <a:extLst>
              <a:ext uri="{FF2B5EF4-FFF2-40B4-BE49-F238E27FC236}">
                <a16:creationId xmlns:a16="http://schemas.microsoft.com/office/drawing/2014/main" id="{EDE00A0F-8B0E-2EC1-DABC-C32013F5B0EB}"/>
              </a:ext>
            </a:extLst>
          </p:cNvPr>
          <p:cNvGrpSpPr/>
          <p:nvPr/>
        </p:nvGrpSpPr>
        <p:grpSpPr bwMode="auto">
          <a:xfrm rot="1527090">
            <a:off x="267817" y="2577255"/>
            <a:ext cx="1423724" cy="1924245"/>
            <a:chOff x="-476996" y="227114"/>
            <a:chExt cx="1799439" cy="1745092"/>
          </a:xfrm>
          <a:solidFill>
            <a:srgbClr val="FFFF00"/>
          </a:solidFill>
        </p:grpSpPr>
        <p:sp>
          <p:nvSpPr>
            <p:cNvPr id="5" name="Freeform 32">
              <a:extLst>
                <a:ext uri="{FF2B5EF4-FFF2-40B4-BE49-F238E27FC236}">
                  <a16:creationId xmlns:a16="http://schemas.microsoft.com/office/drawing/2014/main" id="{5A79B6EA-2CAF-B054-44A3-FD3653CA22D5}"/>
                </a:ext>
              </a:extLst>
            </p:cNvPr>
            <p:cNvSpPr/>
            <p:nvPr/>
          </p:nvSpPr>
          <p:spPr>
            <a:xfrm rot="335713">
              <a:off x="1031065" y="1376171"/>
              <a:ext cx="291378" cy="596035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6" name="Group 69">
              <a:extLst>
                <a:ext uri="{FF2B5EF4-FFF2-40B4-BE49-F238E27FC236}">
                  <a16:creationId xmlns:a16="http://schemas.microsoft.com/office/drawing/2014/main" id="{2C702D2F-AA18-24E3-1EFF-4926199EC1E7}"/>
                </a:ext>
              </a:extLst>
            </p:cNvPr>
            <p:cNvGrpSpPr/>
            <p:nvPr/>
          </p:nvGrpSpPr>
          <p:grpSpPr bwMode="auto">
            <a:xfrm>
              <a:off x="-476996" y="227114"/>
              <a:ext cx="1624009" cy="1590272"/>
              <a:chOff x="-476996" y="227114"/>
              <a:chExt cx="1624009" cy="1590272"/>
            </a:xfrm>
            <a:grpFill/>
          </p:grpSpPr>
          <p:sp>
            <p:nvSpPr>
              <p:cNvPr id="12" name="Freeform 34">
                <a:extLst>
                  <a:ext uri="{FF2B5EF4-FFF2-40B4-BE49-F238E27FC236}">
                    <a16:creationId xmlns:a16="http://schemas.microsoft.com/office/drawing/2014/main" id="{03A258B4-0929-F500-D684-941F6A373289}"/>
                  </a:ext>
                </a:extLst>
              </p:cNvPr>
              <p:cNvSpPr/>
              <p:nvPr/>
            </p:nvSpPr>
            <p:spPr>
              <a:xfrm rot="20475935">
                <a:off x="-476996" y="227114"/>
                <a:ext cx="1624009" cy="1590272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36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6E18D8A-D38C-4B6C-F26A-82D873F9C87B}"/>
                  </a:ext>
                </a:extLst>
              </p:cNvPr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9DFFE67-2907-4BB0-DDFF-A048A638B5B1}"/>
                  </a:ext>
                </a:extLst>
              </p:cNvPr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28" name="2">
            <a:extLst>
              <a:ext uri="{FF2B5EF4-FFF2-40B4-BE49-F238E27FC236}">
                <a16:creationId xmlns:a16="http://schemas.microsoft.com/office/drawing/2014/main" id="{E2D24944-12FF-0E88-0A3C-31E3969A7E33}"/>
              </a:ext>
            </a:extLst>
          </p:cNvPr>
          <p:cNvGrpSpPr/>
          <p:nvPr/>
        </p:nvGrpSpPr>
        <p:grpSpPr bwMode="auto">
          <a:xfrm rot="1527090">
            <a:off x="659291" y="-388495"/>
            <a:ext cx="4627182" cy="3536794"/>
            <a:chOff x="319760" y="-1235300"/>
            <a:chExt cx="4194065" cy="3207506"/>
          </a:xfrm>
          <a:solidFill>
            <a:srgbClr val="92D050"/>
          </a:solidFill>
        </p:grpSpPr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4C88E4DA-25BE-671B-38B4-5A6C59B6B4FA}"/>
                </a:ext>
              </a:extLst>
            </p:cNvPr>
            <p:cNvSpPr/>
            <p:nvPr/>
          </p:nvSpPr>
          <p:spPr>
            <a:xfrm rot="335713">
              <a:off x="1031065" y="1376171"/>
              <a:ext cx="291378" cy="596035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 dirty="0"/>
            </a:p>
          </p:txBody>
        </p:sp>
        <p:grpSp>
          <p:nvGrpSpPr>
            <p:cNvPr id="40" name="Group 69">
              <a:extLst>
                <a:ext uri="{FF2B5EF4-FFF2-40B4-BE49-F238E27FC236}">
                  <a16:creationId xmlns:a16="http://schemas.microsoft.com/office/drawing/2014/main" id="{E74B1480-F250-ECF9-E24C-4DD8A8D3388D}"/>
                </a:ext>
              </a:extLst>
            </p:cNvPr>
            <p:cNvGrpSpPr/>
            <p:nvPr/>
          </p:nvGrpSpPr>
          <p:grpSpPr bwMode="auto">
            <a:xfrm>
              <a:off x="319760" y="-1235300"/>
              <a:ext cx="4194065" cy="2200188"/>
              <a:chOff x="319760" y="-1235300"/>
              <a:chExt cx="4194065" cy="2200188"/>
            </a:xfrm>
            <a:grpFill/>
          </p:grpSpPr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id="{3C3D62C2-8A83-DE67-2366-B46142DAE860}"/>
                  </a:ext>
                </a:extLst>
              </p:cNvPr>
              <p:cNvSpPr/>
              <p:nvPr/>
            </p:nvSpPr>
            <p:spPr>
              <a:xfrm rot="20475935">
                <a:off x="3518295" y="-1235300"/>
                <a:ext cx="995530" cy="1550253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36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D691512-F104-1966-F0AB-A78B5A72ABEF}"/>
                  </a:ext>
                </a:extLst>
              </p:cNvPr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1E14357-0348-6B36-687B-19089D587581}"/>
                  </a:ext>
                </a:extLst>
              </p:cNvPr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49" name="2">
            <a:extLst>
              <a:ext uri="{FF2B5EF4-FFF2-40B4-BE49-F238E27FC236}">
                <a16:creationId xmlns:a16="http://schemas.microsoft.com/office/drawing/2014/main" id="{5D78AF02-5A3F-383C-4980-6A2052BDF963}"/>
              </a:ext>
            </a:extLst>
          </p:cNvPr>
          <p:cNvGrpSpPr/>
          <p:nvPr/>
        </p:nvGrpSpPr>
        <p:grpSpPr bwMode="auto">
          <a:xfrm rot="1527090">
            <a:off x="6238593" y="2998996"/>
            <a:ext cx="1737357" cy="1941923"/>
            <a:chOff x="53783" y="113264"/>
            <a:chExt cx="1624009" cy="1858942"/>
          </a:xfrm>
        </p:grpSpPr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D0BA1FBE-43CD-95B2-2DEB-415AABA99187}"/>
                </a:ext>
              </a:extLst>
            </p:cNvPr>
            <p:cNvSpPr/>
            <p:nvPr/>
          </p:nvSpPr>
          <p:spPr>
            <a:xfrm rot="335713">
              <a:off x="1031065" y="1376171"/>
              <a:ext cx="291378" cy="596035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51" name="Group 69">
              <a:extLst>
                <a:ext uri="{FF2B5EF4-FFF2-40B4-BE49-F238E27FC236}">
                  <a16:creationId xmlns:a16="http://schemas.microsoft.com/office/drawing/2014/main" id="{754A89DF-0529-2001-9034-B25A1DB4E17A}"/>
                </a:ext>
              </a:extLst>
            </p:cNvPr>
            <p:cNvGrpSpPr/>
            <p:nvPr/>
          </p:nvGrpSpPr>
          <p:grpSpPr bwMode="auto">
            <a:xfrm>
              <a:off x="53783" y="113264"/>
              <a:ext cx="1624009" cy="1471712"/>
              <a:chOff x="53783" y="113264"/>
              <a:chExt cx="1624009" cy="1471712"/>
            </a:xfrm>
          </p:grpSpPr>
          <p:sp>
            <p:nvSpPr>
              <p:cNvPr id="52" name="Freeform 34">
                <a:extLst>
                  <a:ext uri="{FF2B5EF4-FFF2-40B4-BE49-F238E27FC236}">
                    <a16:creationId xmlns:a16="http://schemas.microsoft.com/office/drawing/2014/main" id="{204C5E4F-F45C-7F32-65A0-C4423BA941D7}"/>
                  </a:ext>
                </a:extLst>
              </p:cNvPr>
              <p:cNvSpPr/>
              <p:nvPr/>
            </p:nvSpPr>
            <p:spPr>
              <a:xfrm rot="20475935">
                <a:off x="53783" y="113264"/>
                <a:ext cx="1624009" cy="1471712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36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17ABBE6-EDE7-C222-F19A-9536A9F5A106}"/>
                  </a:ext>
                </a:extLst>
              </p:cNvPr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9408" name="Oval 9407">
                <a:extLst>
                  <a:ext uri="{FF2B5EF4-FFF2-40B4-BE49-F238E27FC236}">
                    <a16:creationId xmlns:a16="http://schemas.microsoft.com/office/drawing/2014/main" id="{A3090FDA-2BB1-6B6E-067E-700206AEA295}"/>
                  </a:ext>
                </a:extLst>
              </p:cNvPr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9409" name="2">
            <a:extLst>
              <a:ext uri="{FF2B5EF4-FFF2-40B4-BE49-F238E27FC236}">
                <a16:creationId xmlns:a16="http://schemas.microsoft.com/office/drawing/2014/main" id="{6226575F-436A-9D6C-6F51-0CB9D60E4B4F}"/>
              </a:ext>
            </a:extLst>
          </p:cNvPr>
          <p:cNvGrpSpPr/>
          <p:nvPr/>
        </p:nvGrpSpPr>
        <p:grpSpPr bwMode="auto">
          <a:xfrm rot="1527090">
            <a:off x="6960944" y="268736"/>
            <a:ext cx="1351436" cy="2293987"/>
            <a:chOff x="53783" y="113264"/>
            <a:chExt cx="1624009" cy="1858942"/>
          </a:xfrm>
        </p:grpSpPr>
        <p:sp>
          <p:nvSpPr>
            <p:cNvPr id="9410" name="Freeform 32">
              <a:extLst>
                <a:ext uri="{FF2B5EF4-FFF2-40B4-BE49-F238E27FC236}">
                  <a16:creationId xmlns:a16="http://schemas.microsoft.com/office/drawing/2014/main" id="{07C25D5E-12B9-7A33-CF00-432B970B0409}"/>
                </a:ext>
              </a:extLst>
            </p:cNvPr>
            <p:cNvSpPr/>
            <p:nvPr/>
          </p:nvSpPr>
          <p:spPr>
            <a:xfrm rot="335713">
              <a:off x="1031065" y="1376171"/>
              <a:ext cx="291378" cy="596035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411" name="Group 69">
              <a:extLst>
                <a:ext uri="{FF2B5EF4-FFF2-40B4-BE49-F238E27FC236}">
                  <a16:creationId xmlns:a16="http://schemas.microsoft.com/office/drawing/2014/main" id="{A92A8812-C048-C4DF-B775-CD0B0F43120D}"/>
                </a:ext>
              </a:extLst>
            </p:cNvPr>
            <p:cNvGrpSpPr/>
            <p:nvPr/>
          </p:nvGrpSpPr>
          <p:grpSpPr bwMode="auto">
            <a:xfrm>
              <a:off x="53783" y="113264"/>
              <a:ext cx="1624009" cy="1471712"/>
              <a:chOff x="53783" y="113264"/>
              <a:chExt cx="1624009" cy="1471712"/>
            </a:xfrm>
          </p:grpSpPr>
          <p:sp>
            <p:nvSpPr>
              <p:cNvPr id="9412" name="Freeform 34">
                <a:extLst>
                  <a:ext uri="{FF2B5EF4-FFF2-40B4-BE49-F238E27FC236}">
                    <a16:creationId xmlns:a16="http://schemas.microsoft.com/office/drawing/2014/main" id="{54CE17BB-95B7-EBBB-C9A9-60BEE4BE8676}"/>
                  </a:ext>
                </a:extLst>
              </p:cNvPr>
              <p:cNvSpPr/>
              <p:nvPr/>
            </p:nvSpPr>
            <p:spPr>
              <a:xfrm rot="20475935">
                <a:off x="53783" y="113264"/>
                <a:ext cx="1624009" cy="1471712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FF953F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36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9413" name="Oval 9412">
                <a:extLst>
                  <a:ext uri="{FF2B5EF4-FFF2-40B4-BE49-F238E27FC236}">
                    <a16:creationId xmlns:a16="http://schemas.microsoft.com/office/drawing/2014/main" id="{2836D70C-6963-A801-8588-9602046AF8BF}"/>
                  </a:ext>
                </a:extLst>
              </p:cNvPr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9414" name="Oval 9413">
                <a:extLst>
                  <a:ext uri="{FF2B5EF4-FFF2-40B4-BE49-F238E27FC236}">
                    <a16:creationId xmlns:a16="http://schemas.microsoft.com/office/drawing/2014/main" id="{AD6D037B-590D-3980-58F1-9448BDE59908}"/>
                  </a:ext>
                </a:extLst>
              </p:cNvPr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9415" name="2">
            <a:extLst>
              <a:ext uri="{FF2B5EF4-FFF2-40B4-BE49-F238E27FC236}">
                <a16:creationId xmlns:a16="http://schemas.microsoft.com/office/drawing/2014/main" id="{64964376-825C-C96C-CA6E-4125B4115736}"/>
              </a:ext>
            </a:extLst>
          </p:cNvPr>
          <p:cNvGrpSpPr/>
          <p:nvPr/>
        </p:nvGrpSpPr>
        <p:grpSpPr bwMode="auto">
          <a:xfrm rot="1527090">
            <a:off x="1455069" y="1720246"/>
            <a:ext cx="1567220" cy="2072001"/>
            <a:chOff x="53783" y="113264"/>
            <a:chExt cx="1624009" cy="1858942"/>
          </a:xfrm>
          <a:solidFill>
            <a:schemeClr val="accent5"/>
          </a:solidFill>
        </p:grpSpPr>
        <p:sp>
          <p:nvSpPr>
            <p:cNvPr id="9416" name="Freeform 32">
              <a:extLst>
                <a:ext uri="{FF2B5EF4-FFF2-40B4-BE49-F238E27FC236}">
                  <a16:creationId xmlns:a16="http://schemas.microsoft.com/office/drawing/2014/main" id="{5711253A-7337-A7F1-31AB-FBA945253C3A}"/>
                </a:ext>
              </a:extLst>
            </p:cNvPr>
            <p:cNvSpPr/>
            <p:nvPr/>
          </p:nvSpPr>
          <p:spPr>
            <a:xfrm rot="335713">
              <a:off x="1031065" y="1376171"/>
              <a:ext cx="291378" cy="596035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417" name="Group 69">
              <a:extLst>
                <a:ext uri="{FF2B5EF4-FFF2-40B4-BE49-F238E27FC236}">
                  <a16:creationId xmlns:a16="http://schemas.microsoft.com/office/drawing/2014/main" id="{8360A9E9-B664-59D7-E554-ACEEE96881D8}"/>
                </a:ext>
              </a:extLst>
            </p:cNvPr>
            <p:cNvGrpSpPr/>
            <p:nvPr/>
          </p:nvGrpSpPr>
          <p:grpSpPr bwMode="auto">
            <a:xfrm>
              <a:off x="53783" y="113264"/>
              <a:ext cx="1624009" cy="1471712"/>
              <a:chOff x="53783" y="113264"/>
              <a:chExt cx="1624009" cy="1471712"/>
            </a:xfrm>
            <a:grpFill/>
          </p:grpSpPr>
          <p:sp>
            <p:nvSpPr>
              <p:cNvPr id="9418" name="Freeform 34">
                <a:extLst>
                  <a:ext uri="{FF2B5EF4-FFF2-40B4-BE49-F238E27FC236}">
                    <a16:creationId xmlns:a16="http://schemas.microsoft.com/office/drawing/2014/main" id="{F4116D26-0C4E-8ED8-2D97-4E77BFD19244}"/>
                  </a:ext>
                </a:extLst>
              </p:cNvPr>
              <p:cNvSpPr/>
              <p:nvPr/>
            </p:nvSpPr>
            <p:spPr>
              <a:xfrm rot="20475935">
                <a:off x="53783" y="113264"/>
                <a:ext cx="1624009" cy="1471712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36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9419" name="Oval 9418">
                <a:extLst>
                  <a:ext uri="{FF2B5EF4-FFF2-40B4-BE49-F238E27FC236}">
                    <a16:creationId xmlns:a16="http://schemas.microsoft.com/office/drawing/2014/main" id="{13E9BDE4-8FC5-4D98-AC12-7A7B3214DB06}"/>
                  </a:ext>
                </a:extLst>
              </p:cNvPr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9420" name="Oval 9419">
                <a:extLst>
                  <a:ext uri="{FF2B5EF4-FFF2-40B4-BE49-F238E27FC236}">
                    <a16:creationId xmlns:a16="http://schemas.microsoft.com/office/drawing/2014/main" id="{68F00DAE-7C62-BDC9-2F43-26FB39B3AE1D}"/>
                  </a:ext>
                </a:extLst>
              </p:cNvPr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  <p:grpSp>
        <p:nvGrpSpPr>
          <p:cNvPr id="9421" name="2">
            <a:extLst>
              <a:ext uri="{FF2B5EF4-FFF2-40B4-BE49-F238E27FC236}">
                <a16:creationId xmlns:a16="http://schemas.microsoft.com/office/drawing/2014/main" id="{C16C8B5C-1849-8626-1727-0A2CA9D17442}"/>
              </a:ext>
            </a:extLst>
          </p:cNvPr>
          <p:cNvGrpSpPr/>
          <p:nvPr/>
        </p:nvGrpSpPr>
        <p:grpSpPr bwMode="auto">
          <a:xfrm rot="1416941">
            <a:off x="2675120" y="260161"/>
            <a:ext cx="1608390" cy="2146676"/>
            <a:chOff x="53783" y="113264"/>
            <a:chExt cx="1624009" cy="2035162"/>
          </a:xfrm>
        </p:grpSpPr>
        <p:sp>
          <p:nvSpPr>
            <p:cNvPr id="9422" name="Freeform 32">
              <a:extLst>
                <a:ext uri="{FF2B5EF4-FFF2-40B4-BE49-F238E27FC236}">
                  <a16:creationId xmlns:a16="http://schemas.microsoft.com/office/drawing/2014/main" id="{5CCAC0A3-AC78-C9F8-E9AC-0FE2460B9589}"/>
                </a:ext>
              </a:extLst>
            </p:cNvPr>
            <p:cNvSpPr/>
            <p:nvPr/>
          </p:nvSpPr>
          <p:spPr>
            <a:xfrm rot="335713">
              <a:off x="906154" y="1552391"/>
              <a:ext cx="291378" cy="596035"/>
            </a:xfrm>
            <a:custGeom>
              <a:avLst/>
              <a:gdLst>
                <a:gd name="connsiteX0" fmla="*/ 0 w 291152"/>
                <a:gd name="connsiteY0" fmla="*/ 0 h 595952"/>
                <a:gd name="connsiteX1" fmla="*/ 113731 w 291152"/>
                <a:gd name="connsiteY1" fmla="*/ 200167 h 595952"/>
                <a:gd name="connsiteX2" fmla="*/ 104633 w 291152"/>
                <a:gd name="connsiteY2" fmla="*/ 413982 h 595952"/>
                <a:gd name="connsiteX3" fmla="*/ 186519 w 291152"/>
                <a:gd name="connsiteY3" fmla="*/ 541361 h 595952"/>
                <a:gd name="connsiteX4" fmla="*/ 291152 w 291152"/>
                <a:gd name="connsiteY4" fmla="*/ 595952 h 59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52" h="595952">
                  <a:moveTo>
                    <a:pt x="0" y="0"/>
                  </a:moveTo>
                  <a:cubicBezTo>
                    <a:pt x="48146" y="65585"/>
                    <a:pt x="96292" y="131170"/>
                    <a:pt x="113731" y="200167"/>
                  </a:cubicBezTo>
                  <a:cubicBezTo>
                    <a:pt x="131170" y="269164"/>
                    <a:pt x="92502" y="357116"/>
                    <a:pt x="104633" y="413982"/>
                  </a:cubicBezTo>
                  <a:cubicBezTo>
                    <a:pt x="116764" y="470848"/>
                    <a:pt x="155433" y="511033"/>
                    <a:pt x="186519" y="541361"/>
                  </a:cubicBezTo>
                  <a:cubicBezTo>
                    <a:pt x="217606" y="571689"/>
                    <a:pt x="254379" y="583820"/>
                    <a:pt x="291152" y="595952"/>
                  </a:cubicBez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grpSp>
          <p:nvGrpSpPr>
            <p:cNvPr id="9423" name="Group 69">
              <a:extLst>
                <a:ext uri="{FF2B5EF4-FFF2-40B4-BE49-F238E27FC236}">
                  <a16:creationId xmlns:a16="http://schemas.microsoft.com/office/drawing/2014/main" id="{3A765C9E-1962-CBCE-7B26-97F36637378A}"/>
                </a:ext>
              </a:extLst>
            </p:cNvPr>
            <p:cNvGrpSpPr/>
            <p:nvPr/>
          </p:nvGrpSpPr>
          <p:grpSpPr bwMode="auto">
            <a:xfrm>
              <a:off x="53783" y="113264"/>
              <a:ext cx="1624009" cy="1471712"/>
              <a:chOff x="53783" y="113264"/>
              <a:chExt cx="1624009" cy="1471712"/>
            </a:xfrm>
          </p:grpSpPr>
          <p:sp>
            <p:nvSpPr>
              <p:cNvPr id="9424" name="Freeform 34">
                <a:extLst>
                  <a:ext uri="{FF2B5EF4-FFF2-40B4-BE49-F238E27FC236}">
                    <a16:creationId xmlns:a16="http://schemas.microsoft.com/office/drawing/2014/main" id="{D0098D0B-AF0E-598F-3553-32C3DC03077A}"/>
                  </a:ext>
                </a:extLst>
              </p:cNvPr>
              <p:cNvSpPr/>
              <p:nvPr/>
            </p:nvSpPr>
            <p:spPr>
              <a:xfrm rot="21320933">
                <a:off x="53783" y="113264"/>
                <a:ext cx="1624009" cy="1471712"/>
              </a:xfrm>
              <a:custGeom>
                <a:avLst/>
                <a:gdLst>
                  <a:gd name="connsiteX0" fmla="*/ 643467 w 1286934"/>
                  <a:gd name="connsiteY0" fmla="*/ 0 h 1634066"/>
                  <a:gd name="connsiteX1" fmla="*/ 1286934 w 1286934"/>
                  <a:gd name="connsiteY1" fmla="*/ 766233 h 1634066"/>
                  <a:gd name="connsiteX2" fmla="*/ 773148 w 1286934"/>
                  <a:gd name="connsiteY2" fmla="*/ 1516899 h 1634066"/>
                  <a:gd name="connsiteX3" fmla="*/ 693269 w 1286934"/>
                  <a:gd name="connsiteY3" fmla="*/ 1526488 h 1634066"/>
                  <a:gd name="connsiteX4" fmla="*/ 749299 w 1286934"/>
                  <a:gd name="connsiteY4" fmla="*/ 1634066 h 1634066"/>
                  <a:gd name="connsiteX5" fmla="*/ 537632 w 1286934"/>
                  <a:gd name="connsiteY5" fmla="*/ 1634066 h 1634066"/>
                  <a:gd name="connsiteX6" fmla="*/ 593663 w 1286934"/>
                  <a:gd name="connsiteY6" fmla="*/ 1526488 h 1634066"/>
                  <a:gd name="connsiteX7" fmla="*/ 513786 w 1286934"/>
                  <a:gd name="connsiteY7" fmla="*/ 1516899 h 1634066"/>
                  <a:gd name="connsiteX8" fmla="*/ 0 w 1286934"/>
                  <a:gd name="connsiteY8" fmla="*/ 766233 h 1634066"/>
                  <a:gd name="connsiteX9" fmla="*/ 643467 w 1286934"/>
                  <a:gd name="connsiteY9" fmla="*/ 0 h 163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6934" h="1634066">
                    <a:moveTo>
                      <a:pt x="643467" y="0"/>
                    </a:moveTo>
                    <a:cubicBezTo>
                      <a:pt x="998844" y="0"/>
                      <a:pt x="1286934" y="343054"/>
                      <a:pt x="1286934" y="766233"/>
                    </a:cubicBezTo>
                    <a:cubicBezTo>
                      <a:pt x="1286934" y="1136515"/>
                      <a:pt x="1066365" y="1445451"/>
                      <a:pt x="773148" y="1516899"/>
                    </a:cubicBezTo>
                    <a:lnTo>
                      <a:pt x="693269" y="1526488"/>
                    </a:lnTo>
                    <a:lnTo>
                      <a:pt x="749299" y="1634066"/>
                    </a:lnTo>
                    <a:lnTo>
                      <a:pt x="537632" y="1634066"/>
                    </a:lnTo>
                    <a:lnTo>
                      <a:pt x="593663" y="1526488"/>
                    </a:lnTo>
                    <a:lnTo>
                      <a:pt x="513786" y="1516899"/>
                    </a:lnTo>
                    <a:cubicBezTo>
                      <a:pt x="220569" y="1445451"/>
                      <a:pt x="0" y="1136515"/>
                      <a:pt x="0" y="766233"/>
                    </a:cubicBezTo>
                    <a:cubicBezTo>
                      <a:pt x="0" y="343054"/>
                      <a:pt x="288090" y="0"/>
                      <a:pt x="643467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190500" h="247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en-GB" sz="36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9426" name="Oval 9425">
                <a:extLst>
                  <a:ext uri="{FF2B5EF4-FFF2-40B4-BE49-F238E27FC236}">
                    <a16:creationId xmlns:a16="http://schemas.microsoft.com/office/drawing/2014/main" id="{05B51C1A-C781-7F77-EC58-70484F1F9F9C}"/>
                  </a:ext>
                </a:extLst>
              </p:cNvPr>
              <p:cNvSpPr/>
              <p:nvPr/>
            </p:nvSpPr>
            <p:spPr>
              <a:xfrm>
                <a:off x="319760" y="622690"/>
                <a:ext cx="162684" cy="162684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  <p:sp>
            <p:nvSpPr>
              <p:cNvPr id="9427" name="Oval 9426">
                <a:extLst>
                  <a:ext uri="{FF2B5EF4-FFF2-40B4-BE49-F238E27FC236}">
                    <a16:creationId xmlns:a16="http://schemas.microsoft.com/office/drawing/2014/main" id="{85C3AD5F-F912-CBD1-C23A-A972D9574514}"/>
                  </a:ext>
                </a:extLst>
              </p:cNvPr>
              <p:cNvSpPr/>
              <p:nvPr/>
            </p:nvSpPr>
            <p:spPr>
              <a:xfrm>
                <a:off x="336590" y="860770"/>
                <a:ext cx="104118" cy="104118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05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500"/>
                                        <p:tgtEl>
                                          <p:spTgt spid="9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0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500"/>
                                        <p:tgtEl>
                                          <p:spTgt spid="9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500"/>
                                        <p:tgtEl>
                                          <p:spTgt spid="9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86689" y="761945"/>
            <a:ext cx="79635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article. Match the highlighted words and phrase with their meanings.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3D844BA-8B7B-4629-A924-DA2C2DDC8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1" y="1664388"/>
            <a:ext cx="8966958" cy="2234905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AE6A5C0-3831-4C52-A8C9-99F56C1D372A}"/>
              </a:ext>
            </a:extLst>
          </p:cNvPr>
          <p:cNvCxnSpPr>
            <a:cxnSpLocks/>
          </p:cNvCxnSpPr>
          <p:nvPr/>
        </p:nvCxnSpPr>
        <p:spPr>
          <a:xfrm>
            <a:off x="2054225" y="1954362"/>
            <a:ext cx="889000" cy="1607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BBE5F94-958F-4922-B157-F7A625C44B8E}"/>
              </a:ext>
            </a:extLst>
          </p:cNvPr>
          <p:cNvCxnSpPr>
            <a:cxnSpLocks/>
          </p:cNvCxnSpPr>
          <p:nvPr/>
        </p:nvCxnSpPr>
        <p:spPr>
          <a:xfrm>
            <a:off x="2054225" y="2428875"/>
            <a:ext cx="889000" cy="5017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9F93CB7-8D88-4250-AC28-430B6334699F}"/>
              </a:ext>
            </a:extLst>
          </p:cNvPr>
          <p:cNvCxnSpPr>
            <a:cxnSpLocks/>
          </p:cNvCxnSpPr>
          <p:nvPr/>
        </p:nvCxnSpPr>
        <p:spPr>
          <a:xfrm flipV="1">
            <a:off x="2054225" y="2428875"/>
            <a:ext cx="889000" cy="679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9BF98E4-ED07-4C6E-8F81-67AD874340EA}"/>
              </a:ext>
            </a:extLst>
          </p:cNvPr>
          <p:cNvCxnSpPr>
            <a:cxnSpLocks/>
          </p:cNvCxnSpPr>
          <p:nvPr/>
        </p:nvCxnSpPr>
        <p:spPr>
          <a:xfrm flipV="1">
            <a:off x="2054225" y="1954362"/>
            <a:ext cx="863600" cy="1607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6" name="Google Shape;595;p21">
            <a:extLst>
              <a:ext uri="{FF2B5EF4-FFF2-40B4-BE49-F238E27FC236}">
                <a16:creationId xmlns:a16="http://schemas.microsoft.com/office/drawing/2014/main" id="{F7CDAB05-577A-FF1A-35EE-52B108B6C858}"/>
              </a:ext>
            </a:extLst>
          </p:cNvPr>
          <p:cNvSpPr/>
          <p:nvPr/>
        </p:nvSpPr>
        <p:spPr>
          <a:xfrm>
            <a:off x="3199070" y="4382536"/>
            <a:ext cx="670048" cy="6679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596;p21">
            <a:extLst>
              <a:ext uri="{FF2B5EF4-FFF2-40B4-BE49-F238E27FC236}">
                <a16:creationId xmlns:a16="http://schemas.microsoft.com/office/drawing/2014/main" id="{FD824A6D-6C0D-1403-C6F3-26556B995EA4}"/>
              </a:ext>
            </a:extLst>
          </p:cNvPr>
          <p:cNvSpPr/>
          <p:nvPr/>
        </p:nvSpPr>
        <p:spPr>
          <a:xfrm>
            <a:off x="4252507" y="4382536"/>
            <a:ext cx="670048" cy="667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597;p21">
            <a:extLst>
              <a:ext uri="{FF2B5EF4-FFF2-40B4-BE49-F238E27FC236}">
                <a16:creationId xmlns:a16="http://schemas.microsoft.com/office/drawing/2014/main" id="{149031CC-E7D7-9CF9-3E17-DC901CBBDA7C}"/>
              </a:ext>
            </a:extLst>
          </p:cNvPr>
          <p:cNvSpPr/>
          <p:nvPr/>
        </p:nvSpPr>
        <p:spPr>
          <a:xfrm>
            <a:off x="5299660" y="4382591"/>
            <a:ext cx="670048" cy="6679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614;p21">
            <a:extLst>
              <a:ext uri="{FF2B5EF4-FFF2-40B4-BE49-F238E27FC236}">
                <a16:creationId xmlns:a16="http://schemas.microsoft.com/office/drawing/2014/main" id="{3F4E6CA1-32AC-C9F0-BDBA-FEC0CCDDD2AC}"/>
              </a:ext>
            </a:extLst>
          </p:cNvPr>
          <p:cNvGrpSpPr/>
          <p:nvPr/>
        </p:nvGrpSpPr>
        <p:grpSpPr>
          <a:xfrm>
            <a:off x="3385196" y="4608312"/>
            <a:ext cx="292802" cy="253367"/>
            <a:chOff x="-28462125" y="3199700"/>
            <a:chExt cx="298550" cy="259150"/>
          </a:xfrm>
        </p:grpSpPr>
        <p:sp>
          <p:nvSpPr>
            <p:cNvPr id="160" name="Google Shape;615;p21">
              <a:extLst>
                <a:ext uri="{FF2B5EF4-FFF2-40B4-BE49-F238E27FC236}">
                  <a16:creationId xmlns:a16="http://schemas.microsoft.com/office/drawing/2014/main" id="{B6EF65C1-8660-1478-7E36-372A4CD98DE9}"/>
                </a:ext>
              </a:extLst>
            </p:cNvPr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16;p21">
              <a:extLst>
                <a:ext uri="{FF2B5EF4-FFF2-40B4-BE49-F238E27FC236}">
                  <a16:creationId xmlns:a16="http://schemas.microsoft.com/office/drawing/2014/main" id="{31546BAB-A9F5-6928-0023-F6CFEFC71AC3}"/>
                </a:ext>
              </a:extLst>
            </p:cNvPr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17;p21">
              <a:extLst>
                <a:ext uri="{FF2B5EF4-FFF2-40B4-BE49-F238E27FC236}">
                  <a16:creationId xmlns:a16="http://schemas.microsoft.com/office/drawing/2014/main" id="{E61434F7-936B-2D4E-02C3-407D950CCAE8}"/>
                </a:ext>
              </a:extLst>
            </p:cNvPr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618;p21">
            <a:extLst>
              <a:ext uri="{FF2B5EF4-FFF2-40B4-BE49-F238E27FC236}">
                <a16:creationId xmlns:a16="http://schemas.microsoft.com/office/drawing/2014/main" id="{38E6533F-45C6-BD5A-FC03-E2EF56F02517}"/>
              </a:ext>
            </a:extLst>
          </p:cNvPr>
          <p:cNvGrpSpPr/>
          <p:nvPr/>
        </p:nvGrpSpPr>
        <p:grpSpPr>
          <a:xfrm>
            <a:off x="5486726" y="4594656"/>
            <a:ext cx="291233" cy="288441"/>
            <a:chOff x="-22845575" y="3504075"/>
            <a:chExt cx="296950" cy="295025"/>
          </a:xfrm>
        </p:grpSpPr>
        <p:sp>
          <p:nvSpPr>
            <p:cNvPr id="164" name="Google Shape;619;p21">
              <a:extLst>
                <a:ext uri="{FF2B5EF4-FFF2-40B4-BE49-F238E27FC236}">
                  <a16:creationId xmlns:a16="http://schemas.microsoft.com/office/drawing/2014/main" id="{A5D8B2BD-7C6E-4122-EE14-BFA6167DFE94}"/>
                </a:ext>
              </a:extLst>
            </p:cNvPr>
            <p:cNvSpPr/>
            <p:nvPr/>
          </p:nvSpPr>
          <p:spPr>
            <a:xfrm>
              <a:off x="-22688825" y="3504100"/>
              <a:ext cx="140200" cy="295000"/>
            </a:xfrm>
            <a:custGeom>
              <a:avLst/>
              <a:gdLst/>
              <a:ahLst/>
              <a:cxnLst/>
              <a:rect l="l" t="t" r="r" b="b"/>
              <a:pathLst>
                <a:path w="5608" h="11800" extrusionOk="0">
                  <a:moveTo>
                    <a:pt x="1465" y="2908"/>
                  </a:moveTo>
                  <a:cubicBezTo>
                    <a:pt x="1552" y="2908"/>
                    <a:pt x="1638" y="2931"/>
                    <a:pt x="1701" y="2979"/>
                  </a:cubicBezTo>
                  <a:cubicBezTo>
                    <a:pt x="1827" y="3105"/>
                    <a:pt x="1827" y="3357"/>
                    <a:pt x="1701" y="3451"/>
                  </a:cubicBezTo>
                  <a:cubicBezTo>
                    <a:pt x="1292" y="3861"/>
                    <a:pt x="1292" y="4522"/>
                    <a:pt x="1701" y="4932"/>
                  </a:cubicBezTo>
                  <a:cubicBezTo>
                    <a:pt x="1827" y="5026"/>
                    <a:pt x="1827" y="5279"/>
                    <a:pt x="1701" y="5373"/>
                  </a:cubicBezTo>
                  <a:cubicBezTo>
                    <a:pt x="1632" y="5477"/>
                    <a:pt x="1544" y="5524"/>
                    <a:pt x="1452" y="5524"/>
                  </a:cubicBezTo>
                  <a:cubicBezTo>
                    <a:pt x="1377" y="5524"/>
                    <a:pt x="1300" y="5493"/>
                    <a:pt x="1229" y="5436"/>
                  </a:cubicBezTo>
                  <a:cubicBezTo>
                    <a:pt x="567" y="4774"/>
                    <a:pt x="567" y="3672"/>
                    <a:pt x="1229" y="2979"/>
                  </a:cubicBezTo>
                  <a:cubicBezTo>
                    <a:pt x="1292" y="2931"/>
                    <a:pt x="1378" y="2908"/>
                    <a:pt x="1465" y="2908"/>
                  </a:cubicBezTo>
                  <a:close/>
                  <a:moveTo>
                    <a:pt x="2461" y="7313"/>
                  </a:moveTo>
                  <a:cubicBezTo>
                    <a:pt x="2532" y="7313"/>
                    <a:pt x="2605" y="7318"/>
                    <a:pt x="2678" y="7326"/>
                  </a:cubicBezTo>
                  <a:cubicBezTo>
                    <a:pt x="2867" y="7358"/>
                    <a:pt x="3025" y="7515"/>
                    <a:pt x="2993" y="7704"/>
                  </a:cubicBezTo>
                  <a:cubicBezTo>
                    <a:pt x="2962" y="7925"/>
                    <a:pt x="2804" y="8019"/>
                    <a:pt x="2615" y="8019"/>
                  </a:cubicBezTo>
                  <a:cubicBezTo>
                    <a:pt x="2579" y="8016"/>
                    <a:pt x="2543" y="8014"/>
                    <a:pt x="2507" y="8014"/>
                  </a:cubicBezTo>
                  <a:cubicBezTo>
                    <a:pt x="1947" y="8014"/>
                    <a:pt x="1418" y="8467"/>
                    <a:pt x="1418" y="9059"/>
                  </a:cubicBezTo>
                  <a:cubicBezTo>
                    <a:pt x="1418" y="9248"/>
                    <a:pt x="1260" y="9406"/>
                    <a:pt x="1071" y="9406"/>
                  </a:cubicBezTo>
                  <a:cubicBezTo>
                    <a:pt x="882" y="9406"/>
                    <a:pt x="725" y="9248"/>
                    <a:pt x="725" y="9059"/>
                  </a:cubicBezTo>
                  <a:cubicBezTo>
                    <a:pt x="725" y="8091"/>
                    <a:pt x="1490" y="7313"/>
                    <a:pt x="2461" y="7313"/>
                  </a:cubicBezTo>
                  <a:close/>
                  <a:moveTo>
                    <a:pt x="1060" y="0"/>
                  </a:moveTo>
                  <a:cubicBezTo>
                    <a:pt x="689" y="0"/>
                    <a:pt x="327" y="130"/>
                    <a:pt x="0" y="364"/>
                  </a:cubicBezTo>
                  <a:lnTo>
                    <a:pt x="0" y="5247"/>
                  </a:lnTo>
                  <a:cubicBezTo>
                    <a:pt x="0" y="5814"/>
                    <a:pt x="473" y="6255"/>
                    <a:pt x="1040" y="6255"/>
                  </a:cubicBezTo>
                  <a:cubicBezTo>
                    <a:pt x="1229" y="6255"/>
                    <a:pt x="1386" y="6413"/>
                    <a:pt x="1386" y="6602"/>
                  </a:cubicBezTo>
                  <a:cubicBezTo>
                    <a:pt x="1386" y="6822"/>
                    <a:pt x="1229" y="6948"/>
                    <a:pt x="1040" y="6948"/>
                  </a:cubicBezTo>
                  <a:cubicBezTo>
                    <a:pt x="630" y="6948"/>
                    <a:pt x="284" y="6854"/>
                    <a:pt x="0" y="6602"/>
                  </a:cubicBezTo>
                  <a:lnTo>
                    <a:pt x="0" y="11453"/>
                  </a:lnTo>
                  <a:cubicBezTo>
                    <a:pt x="284" y="11705"/>
                    <a:pt x="630" y="11800"/>
                    <a:pt x="1040" y="11800"/>
                  </a:cubicBezTo>
                  <a:cubicBezTo>
                    <a:pt x="1733" y="11800"/>
                    <a:pt x="2363" y="11359"/>
                    <a:pt x="2647" y="10760"/>
                  </a:cubicBezTo>
                  <a:cubicBezTo>
                    <a:pt x="3497" y="10634"/>
                    <a:pt x="4190" y="9910"/>
                    <a:pt x="4190" y="9028"/>
                  </a:cubicBezTo>
                  <a:cubicBezTo>
                    <a:pt x="4190" y="8902"/>
                    <a:pt x="4159" y="8776"/>
                    <a:pt x="4159" y="8618"/>
                  </a:cubicBezTo>
                  <a:cubicBezTo>
                    <a:pt x="4505" y="8555"/>
                    <a:pt x="4820" y="8397"/>
                    <a:pt x="5104" y="8145"/>
                  </a:cubicBezTo>
                  <a:cubicBezTo>
                    <a:pt x="5419" y="7830"/>
                    <a:pt x="5608" y="7389"/>
                    <a:pt x="5608" y="6917"/>
                  </a:cubicBezTo>
                  <a:cubicBezTo>
                    <a:pt x="5608" y="6539"/>
                    <a:pt x="5482" y="6192"/>
                    <a:pt x="5261" y="5909"/>
                  </a:cubicBezTo>
                  <a:cubicBezTo>
                    <a:pt x="5482" y="5594"/>
                    <a:pt x="5608" y="5247"/>
                    <a:pt x="5608" y="4869"/>
                  </a:cubicBezTo>
                  <a:cubicBezTo>
                    <a:pt x="5608" y="4396"/>
                    <a:pt x="5387" y="3987"/>
                    <a:pt x="5072" y="3672"/>
                  </a:cubicBezTo>
                  <a:cubicBezTo>
                    <a:pt x="4852" y="3420"/>
                    <a:pt x="4505" y="3262"/>
                    <a:pt x="4127" y="3199"/>
                  </a:cubicBezTo>
                  <a:cubicBezTo>
                    <a:pt x="4253" y="2632"/>
                    <a:pt x="4096" y="2002"/>
                    <a:pt x="3655" y="1561"/>
                  </a:cubicBezTo>
                  <a:cubicBezTo>
                    <a:pt x="3403" y="1309"/>
                    <a:pt x="3025" y="1120"/>
                    <a:pt x="2647" y="1088"/>
                  </a:cubicBezTo>
                  <a:cubicBezTo>
                    <a:pt x="2394" y="584"/>
                    <a:pt x="1985" y="143"/>
                    <a:pt x="1449" y="49"/>
                  </a:cubicBezTo>
                  <a:cubicBezTo>
                    <a:pt x="1319" y="16"/>
                    <a:pt x="1189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20;p21">
              <a:extLst>
                <a:ext uri="{FF2B5EF4-FFF2-40B4-BE49-F238E27FC236}">
                  <a16:creationId xmlns:a16="http://schemas.microsoft.com/office/drawing/2014/main" id="{E8AE17FA-0A43-1A79-F028-C22DF8ADDED1}"/>
                </a:ext>
              </a:extLst>
            </p:cNvPr>
            <p:cNvSpPr/>
            <p:nvPr/>
          </p:nvSpPr>
          <p:spPr>
            <a:xfrm>
              <a:off x="-22845575" y="3504075"/>
              <a:ext cx="139425" cy="294250"/>
            </a:xfrm>
            <a:custGeom>
              <a:avLst/>
              <a:gdLst/>
              <a:ahLst/>
              <a:cxnLst/>
              <a:rect l="l" t="t" r="r" b="b"/>
              <a:pathLst>
                <a:path w="5577" h="11770" extrusionOk="0">
                  <a:moveTo>
                    <a:pt x="4187" y="2948"/>
                  </a:moveTo>
                  <a:cubicBezTo>
                    <a:pt x="4277" y="2948"/>
                    <a:pt x="4364" y="2980"/>
                    <a:pt x="4411" y="3043"/>
                  </a:cubicBezTo>
                  <a:cubicBezTo>
                    <a:pt x="5104" y="3673"/>
                    <a:pt x="5104" y="4775"/>
                    <a:pt x="4411" y="5437"/>
                  </a:cubicBezTo>
                  <a:cubicBezTo>
                    <a:pt x="4364" y="5500"/>
                    <a:pt x="4277" y="5532"/>
                    <a:pt x="4187" y="5532"/>
                  </a:cubicBezTo>
                  <a:cubicBezTo>
                    <a:pt x="4096" y="5532"/>
                    <a:pt x="4002" y="5500"/>
                    <a:pt x="3939" y="5437"/>
                  </a:cubicBezTo>
                  <a:cubicBezTo>
                    <a:pt x="3844" y="5311"/>
                    <a:pt x="3844" y="5090"/>
                    <a:pt x="3939" y="4964"/>
                  </a:cubicBezTo>
                  <a:cubicBezTo>
                    <a:pt x="4348" y="4555"/>
                    <a:pt x="4348" y="3893"/>
                    <a:pt x="3939" y="3515"/>
                  </a:cubicBezTo>
                  <a:cubicBezTo>
                    <a:pt x="3844" y="3389"/>
                    <a:pt x="3844" y="3137"/>
                    <a:pt x="3939" y="3043"/>
                  </a:cubicBezTo>
                  <a:cubicBezTo>
                    <a:pt x="4002" y="2980"/>
                    <a:pt x="4096" y="2948"/>
                    <a:pt x="4187" y="2948"/>
                  </a:cubicBezTo>
                  <a:close/>
                  <a:moveTo>
                    <a:pt x="3148" y="7314"/>
                  </a:moveTo>
                  <a:cubicBezTo>
                    <a:pt x="4123" y="7314"/>
                    <a:pt x="4915" y="8092"/>
                    <a:pt x="4915" y="9060"/>
                  </a:cubicBezTo>
                  <a:cubicBezTo>
                    <a:pt x="4915" y="9249"/>
                    <a:pt x="4726" y="9407"/>
                    <a:pt x="4537" y="9407"/>
                  </a:cubicBezTo>
                  <a:cubicBezTo>
                    <a:pt x="4348" y="9407"/>
                    <a:pt x="4191" y="9249"/>
                    <a:pt x="4191" y="9060"/>
                  </a:cubicBezTo>
                  <a:cubicBezTo>
                    <a:pt x="4191" y="8468"/>
                    <a:pt x="3662" y="8015"/>
                    <a:pt x="3101" y="8015"/>
                  </a:cubicBezTo>
                  <a:cubicBezTo>
                    <a:pt x="3066" y="8015"/>
                    <a:pt x="3030" y="8017"/>
                    <a:pt x="2994" y="8020"/>
                  </a:cubicBezTo>
                  <a:cubicBezTo>
                    <a:pt x="2968" y="8029"/>
                    <a:pt x="2944" y="8033"/>
                    <a:pt x="2920" y="8033"/>
                  </a:cubicBezTo>
                  <a:cubicBezTo>
                    <a:pt x="2765" y="8033"/>
                    <a:pt x="2643" y="7869"/>
                    <a:pt x="2616" y="7705"/>
                  </a:cubicBezTo>
                  <a:cubicBezTo>
                    <a:pt x="2584" y="7516"/>
                    <a:pt x="2742" y="7359"/>
                    <a:pt x="2931" y="7327"/>
                  </a:cubicBezTo>
                  <a:cubicBezTo>
                    <a:pt x="3004" y="7319"/>
                    <a:pt x="3077" y="7314"/>
                    <a:pt x="3148" y="7314"/>
                  </a:cubicBezTo>
                  <a:close/>
                  <a:moveTo>
                    <a:pt x="4581" y="0"/>
                  </a:moveTo>
                  <a:cubicBezTo>
                    <a:pt x="4444" y="0"/>
                    <a:pt x="4303" y="16"/>
                    <a:pt x="4159" y="50"/>
                  </a:cubicBezTo>
                  <a:cubicBezTo>
                    <a:pt x="3592" y="144"/>
                    <a:pt x="3214" y="585"/>
                    <a:pt x="2962" y="1089"/>
                  </a:cubicBezTo>
                  <a:cubicBezTo>
                    <a:pt x="2584" y="1152"/>
                    <a:pt x="2206" y="1310"/>
                    <a:pt x="1954" y="1562"/>
                  </a:cubicBezTo>
                  <a:cubicBezTo>
                    <a:pt x="1513" y="2003"/>
                    <a:pt x="1355" y="2633"/>
                    <a:pt x="1481" y="3200"/>
                  </a:cubicBezTo>
                  <a:cubicBezTo>
                    <a:pt x="1135" y="3232"/>
                    <a:pt x="820" y="3389"/>
                    <a:pt x="536" y="3673"/>
                  </a:cubicBezTo>
                  <a:cubicBezTo>
                    <a:pt x="221" y="3988"/>
                    <a:pt x="1" y="4397"/>
                    <a:pt x="1" y="4870"/>
                  </a:cubicBezTo>
                  <a:cubicBezTo>
                    <a:pt x="1" y="5280"/>
                    <a:pt x="127" y="5626"/>
                    <a:pt x="379" y="5910"/>
                  </a:cubicBezTo>
                  <a:cubicBezTo>
                    <a:pt x="127" y="6225"/>
                    <a:pt x="1" y="6571"/>
                    <a:pt x="1" y="6918"/>
                  </a:cubicBezTo>
                  <a:cubicBezTo>
                    <a:pt x="1" y="7390"/>
                    <a:pt x="221" y="7831"/>
                    <a:pt x="536" y="8146"/>
                  </a:cubicBezTo>
                  <a:cubicBezTo>
                    <a:pt x="788" y="8430"/>
                    <a:pt x="1135" y="8588"/>
                    <a:pt x="1481" y="8619"/>
                  </a:cubicBezTo>
                  <a:cubicBezTo>
                    <a:pt x="1229" y="9690"/>
                    <a:pt x="1985" y="10604"/>
                    <a:pt x="2931" y="10698"/>
                  </a:cubicBezTo>
                  <a:cubicBezTo>
                    <a:pt x="3214" y="11328"/>
                    <a:pt x="3781" y="11769"/>
                    <a:pt x="4537" y="11769"/>
                  </a:cubicBezTo>
                  <a:cubicBezTo>
                    <a:pt x="4947" y="11769"/>
                    <a:pt x="5293" y="11612"/>
                    <a:pt x="5577" y="11423"/>
                  </a:cubicBezTo>
                  <a:lnTo>
                    <a:pt x="5577" y="6571"/>
                  </a:lnTo>
                  <a:cubicBezTo>
                    <a:pt x="5293" y="6823"/>
                    <a:pt x="4947" y="6918"/>
                    <a:pt x="4537" y="6918"/>
                  </a:cubicBezTo>
                  <a:cubicBezTo>
                    <a:pt x="4348" y="6918"/>
                    <a:pt x="4191" y="6760"/>
                    <a:pt x="4191" y="6571"/>
                  </a:cubicBezTo>
                  <a:cubicBezTo>
                    <a:pt x="4191" y="6382"/>
                    <a:pt x="4348" y="6225"/>
                    <a:pt x="4537" y="6225"/>
                  </a:cubicBezTo>
                  <a:cubicBezTo>
                    <a:pt x="5136" y="6225"/>
                    <a:pt x="5577" y="5752"/>
                    <a:pt x="5577" y="5185"/>
                  </a:cubicBezTo>
                  <a:lnTo>
                    <a:pt x="5577" y="302"/>
                  </a:lnTo>
                  <a:cubicBezTo>
                    <a:pt x="5300" y="117"/>
                    <a:pt x="4956" y="0"/>
                    <a:pt x="4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621;p21">
            <a:extLst>
              <a:ext uri="{FF2B5EF4-FFF2-40B4-BE49-F238E27FC236}">
                <a16:creationId xmlns:a16="http://schemas.microsoft.com/office/drawing/2014/main" id="{04E7B3BD-CFE1-32A9-1A12-35A770C97B16}"/>
              </a:ext>
            </a:extLst>
          </p:cNvPr>
          <p:cNvGrpSpPr/>
          <p:nvPr/>
        </p:nvGrpSpPr>
        <p:grpSpPr>
          <a:xfrm>
            <a:off x="4439580" y="4593878"/>
            <a:ext cx="291233" cy="290324"/>
            <a:chOff x="-25834600" y="3176875"/>
            <a:chExt cx="296950" cy="296950"/>
          </a:xfrm>
        </p:grpSpPr>
        <p:sp>
          <p:nvSpPr>
            <p:cNvPr id="167" name="Google Shape;622;p21">
              <a:extLst>
                <a:ext uri="{FF2B5EF4-FFF2-40B4-BE49-F238E27FC236}">
                  <a16:creationId xmlns:a16="http://schemas.microsoft.com/office/drawing/2014/main" id="{3CCB35D1-9E2E-F044-954A-E0F7BA8607C2}"/>
                </a:ext>
              </a:extLst>
            </p:cNvPr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23;p21">
              <a:extLst>
                <a:ext uri="{FF2B5EF4-FFF2-40B4-BE49-F238E27FC236}">
                  <a16:creationId xmlns:a16="http://schemas.microsoft.com/office/drawing/2014/main" id="{14B07062-ADA4-AA7C-3805-86858A01CBFF}"/>
                </a:ext>
              </a:extLst>
            </p:cNvPr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24;p21">
              <a:extLst>
                <a:ext uri="{FF2B5EF4-FFF2-40B4-BE49-F238E27FC236}">
                  <a16:creationId xmlns:a16="http://schemas.microsoft.com/office/drawing/2014/main" id="{5957C891-A5AD-FA09-AE04-FABA29636054}"/>
                </a:ext>
              </a:extLst>
            </p:cNvPr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25;p21">
              <a:extLst>
                <a:ext uri="{FF2B5EF4-FFF2-40B4-BE49-F238E27FC236}">
                  <a16:creationId xmlns:a16="http://schemas.microsoft.com/office/drawing/2014/main" id="{786385FC-C88F-705D-E648-8E7E72314539}"/>
                </a:ext>
              </a:extLst>
            </p:cNvPr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26;p21">
              <a:extLst>
                <a:ext uri="{FF2B5EF4-FFF2-40B4-BE49-F238E27FC236}">
                  <a16:creationId xmlns:a16="http://schemas.microsoft.com/office/drawing/2014/main" id="{CBC340BD-8892-F45B-4D41-143D81E757C7}"/>
                </a:ext>
              </a:extLst>
            </p:cNvPr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8D587E-0B8B-4A1C-852D-ADC202A6E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02" y="674801"/>
            <a:ext cx="1051652" cy="44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6998C8-789D-48F7-8ED0-3C835EB3D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14" y="674801"/>
            <a:ext cx="1128227" cy="447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5719FB-D659-4D86-8130-912E2C120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75884"/>
          <a:stretch/>
        </p:blipFill>
        <p:spPr>
          <a:xfrm>
            <a:off x="2085328" y="674802"/>
            <a:ext cx="7058672" cy="447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E1076D-6B07-43EE-83EC-60BAB249D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100"/>
          <a:stretch/>
        </p:blipFill>
        <p:spPr>
          <a:xfrm>
            <a:off x="0" y="669901"/>
            <a:ext cx="2475068" cy="8608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4D6E2-3C45-4286-A27D-00AB40B0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727" y="1121194"/>
            <a:ext cx="4803820" cy="409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D38ACA-B689-4BD4-ABCB-5BDB6E4A7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06" y="3153609"/>
            <a:ext cx="2453055" cy="1989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AA664-F7F6-4485-9B08-DD12687C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92" y="875595"/>
            <a:ext cx="2093963" cy="21692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D8352-5B45-4D82-85B3-21DEA070D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563931" y="2759324"/>
            <a:ext cx="2093963" cy="299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52C7BB-B8D4-4BD4-8AD6-18E9047AC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565" y="719183"/>
            <a:ext cx="4349492" cy="485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12C0E-A58B-4611-8BAE-2F3460B43310}"/>
              </a:ext>
            </a:extLst>
          </p:cNvPr>
          <p:cNvGrpSpPr/>
          <p:nvPr/>
        </p:nvGrpSpPr>
        <p:grpSpPr>
          <a:xfrm>
            <a:off x="336628" y="672570"/>
            <a:ext cx="376955" cy="553998"/>
            <a:chOff x="878041" y="983841"/>
            <a:chExt cx="502606" cy="738664"/>
          </a:xfrm>
        </p:grpSpPr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7942B43C-C872-4F1B-89D5-6B44D3A524FD}"/>
                </a:ext>
              </a:extLst>
            </p:cNvPr>
            <p:cNvSpPr/>
            <p:nvPr/>
          </p:nvSpPr>
          <p:spPr>
            <a:xfrm>
              <a:off x="878041" y="1111574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48DA4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8AEF56-ABA4-4978-94B8-81F47A5A0333}"/>
                </a:ext>
              </a:extLst>
            </p:cNvPr>
            <p:cNvSpPr txBox="1"/>
            <p:nvPr/>
          </p:nvSpPr>
          <p:spPr>
            <a:xfrm>
              <a:off x="908213" y="983841"/>
              <a:ext cx="4498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791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749271"/>
            <a:ext cx="78678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 again. Which paragraph contains the following information? Write A, B, or C.</a:t>
            </a:r>
            <a:endParaRPr lang="en-US" sz="195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BE12F-D6F4-4559-A96E-FEA1E8E3F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79" y="2012863"/>
            <a:ext cx="8563029" cy="16184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DC1B74-E1D5-463C-B97B-70EFA19587C7}"/>
              </a:ext>
            </a:extLst>
          </p:cNvPr>
          <p:cNvSpPr txBox="1"/>
          <p:nvPr/>
        </p:nvSpPr>
        <p:spPr>
          <a:xfrm>
            <a:off x="4351729" y="1894537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814C9F-E741-4BEA-85C2-571D49D62F43}"/>
              </a:ext>
            </a:extLst>
          </p:cNvPr>
          <p:cNvSpPr txBox="1"/>
          <p:nvPr/>
        </p:nvSpPr>
        <p:spPr>
          <a:xfrm>
            <a:off x="5692227" y="2302244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9D0974-769D-47EB-B8FE-AEBE75CC5140}"/>
              </a:ext>
            </a:extLst>
          </p:cNvPr>
          <p:cNvSpPr txBox="1"/>
          <p:nvPr/>
        </p:nvSpPr>
        <p:spPr>
          <a:xfrm>
            <a:off x="3799829" y="2723600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A8ACBC-D502-450A-849E-1FA9F516111A}"/>
              </a:ext>
            </a:extLst>
          </p:cNvPr>
          <p:cNvSpPr txBox="1"/>
          <p:nvPr/>
        </p:nvSpPr>
        <p:spPr>
          <a:xfrm>
            <a:off x="8633244" y="3106083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A</a:t>
            </a:r>
          </a:p>
        </p:txBody>
      </p:sp>
      <p:grpSp>
        <p:nvGrpSpPr>
          <p:cNvPr id="2" name="Google Shape;2183;p39">
            <a:extLst>
              <a:ext uri="{FF2B5EF4-FFF2-40B4-BE49-F238E27FC236}">
                <a16:creationId xmlns:a16="http://schemas.microsoft.com/office/drawing/2014/main" id="{640AFFA9-65B7-FAF9-5BED-673475EFEE5A}"/>
              </a:ext>
            </a:extLst>
          </p:cNvPr>
          <p:cNvGrpSpPr/>
          <p:nvPr/>
        </p:nvGrpSpPr>
        <p:grpSpPr>
          <a:xfrm>
            <a:off x="6685684" y="1072931"/>
            <a:ext cx="2294137" cy="1972334"/>
            <a:chOff x="595113" y="1275026"/>
            <a:chExt cx="4114873" cy="3457111"/>
          </a:xfrm>
        </p:grpSpPr>
        <p:sp>
          <p:nvSpPr>
            <p:cNvPr id="3" name="Google Shape;2184;p39">
              <a:extLst>
                <a:ext uri="{FF2B5EF4-FFF2-40B4-BE49-F238E27FC236}">
                  <a16:creationId xmlns:a16="http://schemas.microsoft.com/office/drawing/2014/main" id="{58DF8724-D125-0265-105A-B5073F58CC86}"/>
                </a:ext>
              </a:extLst>
            </p:cNvPr>
            <p:cNvSpPr/>
            <p:nvPr/>
          </p:nvSpPr>
          <p:spPr>
            <a:xfrm>
              <a:off x="595113" y="1275026"/>
              <a:ext cx="4114873" cy="3457111"/>
            </a:xfrm>
            <a:custGeom>
              <a:avLst/>
              <a:gdLst/>
              <a:ahLst/>
              <a:cxnLst/>
              <a:rect l="l" t="t" r="r" b="b"/>
              <a:pathLst>
                <a:path w="78386" h="65856" extrusionOk="0">
                  <a:moveTo>
                    <a:pt x="43247" y="0"/>
                  </a:moveTo>
                  <a:lnTo>
                    <a:pt x="42389" y="9"/>
                  </a:lnTo>
                  <a:lnTo>
                    <a:pt x="41515" y="33"/>
                  </a:lnTo>
                  <a:lnTo>
                    <a:pt x="40624" y="75"/>
                  </a:lnTo>
                  <a:lnTo>
                    <a:pt x="39717" y="132"/>
                  </a:lnTo>
                  <a:lnTo>
                    <a:pt x="38793" y="207"/>
                  </a:lnTo>
                  <a:lnTo>
                    <a:pt x="37861" y="297"/>
                  </a:lnTo>
                  <a:lnTo>
                    <a:pt x="36912" y="405"/>
                  </a:lnTo>
                  <a:lnTo>
                    <a:pt x="35955" y="528"/>
                  </a:lnTo>
                  <a:lnTo>
                    <a:pt x="34990" y="669"/>
                  </a:lnTo>
                  <a:lnTo>
                    <a:pt x="34017" y="825"/>
                  </a:lnTo>
                  <a:lnTo>
                    <a:pt x="33027" y="1007"/>
                  </a:lnTo>
                  <a:lnTo>
                    <a:pt x="32037" y="1196"/>
                  </a:lnTo>
                  <a:lnTo>
                    <a:pt x="31039" y="1411"/>
                  </a:lnTo>
                  <a:lnTo>
                    <a:pt x="30041" y="1642"/>
                  </a:lnTo>
                  <a:lnTo>
                    <a:pt x="29035" y="1881"/>
                  </a:lnTo>
                  <a:lnTo>
                    <a:pt x="28020" y="2145"/>
                  </a:lnTo>
                  <a:lnTo>
                    <a:pt x="27006" y="2425"/>
                  </a:lnTo>
                  <a:lnTo>
                    <a:pt x="26000" y="2731"/>
                  </a:lnTo>
                  <a:lnTo>
                    <a:pt x="24985" y="3044"/>
                  </a:lnTo>
                  <a:lnTo>
                    <a:pt x="23971" y="3382"/>
                  </a:lnTo>
                  <a:lnTo>
                    <a:pt x="22956" y="3737"/>
                  </a:lnTo>
                  <a:lnTo>
                    <a:pt x="21950" y="4108"/>
                  </a:lnTo>
                  <a:lnTo>
                    <a:pt x="20943" y="4496"/>
                  </a:lnTo>
                  <a:lnTo>
                    <a:pt x="19945" y="4908"/>
                  </a:lnTo>
                  <a:lnTo>
                    <a:pt x="18956" y="5337"/>
                  </a:lnTo>
                  <a:lnTo>
                    <a:pt x="18461" y="5552"/>
                  </a:lnTo>
                  <a:lnTo>
                    <a:pt x="17966" y="5783"/>
                  </a:lnTo>
                  <a:lnTo>
                    <a:pt x="17479" y="6005"/>
                  </a:lnTo>
                  <a:lnTo>
                    <a:pt x="16992" y="6244"/>
                  </a:lnTo>
                  <a:lnTo>
                    <a:pt x="16506" y="6484"/>
                  </a:lnTo>
                  <a:lnTo>
                    <a:pt x="16019" y="6731"/>
                  </a:lnTo>
                  <a:lnTo>
                    <a:pt x="15541" y="6979"/>
                  </a:lnTo>
                  <a:lnTo>
                    <a:pt x="15062" y="7226"/>
                  </a:lnTo>
                  <a:lnTo>
                    <a:pt x="14584" y="7490"/>
                  </a:lnTo>
                  <a:lnTo>
                    <a:pt x="14114" y="7754"/>
                  </a:lnTo>
                  <a:lnTo>
                    <a:pt x="13644" y="8018"/>
                  </a:lnTo>
                  <a:lnTo>
                    <a:pt x="13173" y="8290"/>
                  </a:lnTo>
                  <a:lnTo>
                    <a:pt x="12711" y="8571"/>
                  </a:lnTo>
                  <a:lnTo>
                    <a:pt x="12250" y="8851"/>
                  </a:lnTo>
                  <a:lnTo>
                    <a:pt x="11788" y="9140"/>
                  </a:lnTo>
                  <a:lnTo>
                    <a:pt x="11334" y="9428"/>
                  </a:lnTo>
                  <a:lnTo>
                    <a:pt x="10889" y="9725"/>
                  </a:lnTo>
                  <a:lnTo>
                    <a:pt x="10443" y="10022"/>
                  </a:lnTo>
                  <a:lnTo>
                    <a:pt x="9998" y="10336"/>
                  </a:lnTo>
                  <a:lnTo>
                    <a:pt x="9561" y="10641"/>
                  </a:lnTo>
                  <a:lnTo>
                    <a:pt x="9132" y="10954"/>
                  </a:lnTo>
                  <a:lnTo>
                    <a:pt x="8695" y="11276"/>
                  </a:lnTo>
                  <a:lnTo>
                    <a:pt x="8274" y="11606"/>
                  </a:lnTo>
                  <a:lnTo>
                    <a:pt x="7853" y="11936"/>
                  </a:lnTo>
                  <a:lnTo>
                    <a:pt x="7441" y="12274"/>
                  </a:lnTo>
                  <a:lnTo>
                    <a:pt x="7028" y="12612"/>
                  </a:lnTo>
                  <a:lnTo>
                    <a:pt x="6624" y="12959"/>
                  </a:lnTo>
                  <a:lnTo>
                    <a:pt x="6220" y="13305"/>
                  </a:lnTo>
                  <a:lnTo>
                    <a:pt x="5824" y="13660"/>
                  </a:lnTo>
                  <a:lnTo>
                    <a:pt x="5436" y="14023"/>
                  </a:lnTo>
                  <a:lnTo>
                    <a:pt x="5049" y="14386"/>
                  </a:lnTo>
                  <a:lnTo>
                    <a:pt x="4669" y="14757"/>
                  </a:lnTo>
                  <a:lnTo>
                    <a:pt x="4298" y="15128"/>
                  </a:lnTo>
                  <a:lnTo>
                    <a:pt x="3927" y="15516"/>
                  </a:lnTo>
                  <a:lnTo>
                    <a:pt x="3564" y="15895"/>
                  </a:lnTo>
                  <a:lnTo>
                    <a:pt x="3209" y="16291"/>
                  </a:lnTo>
                  <a:lnTo>
                    <a:pt x="2863" y="16679"/>
                  </a:lnTo>
                  <a:lnTo>
                    <a:pt x="2517" y="17083"/>
                  </a:lnTo>
                  <a:lnTo>
                    <a:pt x="2178" y="17487"/>
                  </a:lnTo>
                  <a:lnTo>
                    <a:pt x="1848" y="17899"/>
                  </a:lnTo>
                  <a:lnTo>
                    <a:pt x="1527" y="18312"/>
                  </a:lnTo>
                  <a:lnTo>
                    <a:pt x="1213" y="18733"/>
                  </a:lnTo>
                  <a:lnTo>
                    <a:pt x="900" y="19161"/>
                  </a:lnTo>
                  <a:lnTo>
                    <a:pt x="595" y="19590"/>
                  </a:lnTo>
                  <a:lnTo>
                    <a:pt x="504" y="19739"/>
                  </a:lnTo>
                  <a:lnTo>
                    <a:pt x="413" y="19887"/>
                  </a:lnTo>
                  <a:lnTo>
                    <a:pt x="339" y="20044"/>
                  </a:lnTo>
                  <a:lnTo>
                    <a:pt x="273" y="20209"/>
                  </a:lnTo>
                  <a:lnTo>
                    <a:pt x="207" y="20374"/>
                  </a:lnTo>
                  <a:lnTo>
                    <a:pt x="157" y="20547"/>
                  </a:lnTo>
                  <a:lnTo>
                    <a:pt x="108" y="20720"/>
                  </a:lnTo>
                  <a:lnTo>
                    <a:pt x="75" y="20902"/>
                  </a:lnTo>
                  <a:lnTo>
                    <a:pt x="42" y="21092"/>
                  </a:lnTo>
                  <a:lnTo>
                    <a:pt x="25" y="21281"/>
                  </a:lnTo>
                  <a:lnTo>
                    <a:pt x="9" y="21471"/>
                  </a:lnTo>
                  <a:lnTo>
                    <a:pt x="1" y="21677"/>
                  </a:lnTo>
                  <a:lnTo>
                    <a:pt x="1" y="21875"/>
                  </a:lnTo>
                  <a:lnTo>
                    <a:pt x="9" y="22081"/>
                  </a:lnTo>
                  <a:lnTo>
                    <a:pt x="25" y="22296"/>
                  </a:lnTo>
                  <a:lnTo>
                    <a:pt x="42" y="22510"/>
                  </a:lnTo>
                  <a:lnTo>
                    <a:pt x="75" y="22733"/>
                  </a:lnTo>
                  <a:lnTo>
                    <a:pt x="108" y="22956"/>
                  </a:lnTo>
                  <a:lnTo>
                    <a:pt x="149" y="23178"/>
                  </a:lnTo>
                  <a:lnTo>
                    <a:pt x="199" y="23409"/>
                  </a:lnTo>
                  <a:lnTo>
                    <a:pt x="248" y="23649"/>
                  </a:lnTo>
                  <a:lnTo>
                    <a:pt x="314" y="23880"/>
                  </a:lnTo>
                  <a:lnTo>
                    <a:pt x="446" y="24366"/>
                  </a:lnTo>
                  <a:lnTo>
                    <a:pt x="611" y="24861"/>
                  </a:lnTo>
                  <a:lnTo>
                    <a:pt x="793" y="25372"/>
                  </a:lnTo>
                  <a:lnTo>
                    <a:pt x="999" y="25892"/>
                  </a:lnTo>
                  <a:lnTo>
                    <a:pt x="1222" y="26420"/>
                  </a:lnTo>
                  <a:lnTo>
                    <a:pt x="1469" y="26956"/>
                  </a:lnTo>
                  <a:lnTo>
                    <a:pt x="1733" y="27501"/>
                  </a:lnTo>
                  <a:lnTo>
                    <a:pt x="2013" y="28061"/>
                  </a:lnTo>
                  <a:lnTo>
                    <a:pt x="2310" y="28622"/>
                  </a:lnTo>
                  <a:lnTo>
                    <a:pt x="2624" y="29183"/>
                  </a:lnTo>
                  <a:lnTo>
                    <a:pt x="2945" y="29761"/>
                  </a:lnTo>
                  <a:lnTo>
                    <a:pt x="3284" y="30338"/>
                  </a:lnTo>
                  <a:lnTo>
                    <a:pt x="3638" y="30924"/>
                  </a:lnTo>
                  <a:lnTo>
                    <a:pt x="4001" y="31501"/>
                  </a:lnTo>
                  <a:lnTo>
                    <a:pt x="4381" y="32095"/>
                  </a:lnTo>
                  <a:lnTo>
                    <a:pt x="4760" y="32681"/>
                  </a:lnTo>
                  <a:lnTo>
                    <a:pt x="5156" y="33274"/>
                  </a:lnTo>
                  <a:lnTo>
                    <a:pt x="5552" y="33860"/>
                  </a:lnTo>
                  <a:lnTo>
                    <a:pt x="5964" y="34454"/>
                  </a:lnTo>
                  <a:lnTo>
                    <a:pt x="6377" y="35040"/>
                  </a:lnTo>
                  <a:lnTo>
                    <a:pt x="6789" y="35625"/>
                  </a:lnTo>
                  <a:lnTo>
                    <a:pt x="7639" y="36788"/>
                  </a:lnTo>
                  <a:lnTo>
                    <a:pt x="8488" y="37926"/>
                  </a:lnTo>
                  <a:lnTo>
                    <a:pt x="9346" y="39048"/>
                  </a:lnTo>
                  <a:lnTo>
                    <a:pt x="10187" y="40137"/>
                  </a:lnTo>
                  <a:lnTo>
                    <a:pt x="11012" y="41193"/>
                  </a:lnTo>
                  <a:lnTo>
                    <a:pt x="11821" y="42207"/>
                  </a:lnTo>
                  <a:lnTo>
                    <a:pt x="13330" y="44072"/>
                  </a:lnTo>
                  <a:lnTo>
                    <a:pt x="14650" y="45705"/>
                  </a:lnTo>
                  <a:lnTo>
                    <a:pt x="15219" y="46414"/>
                  </a:lnTo>
                  <a:lnTo>
                    <a:pt x="15714" y="47041"/>
                  </a:lnTo>
                  <a:lnTo>
                    <a:pt x="16135" y="47585"/>
                  </a:lnTo>
                  <a:lnTo>
                    <a:pt x="16473" y="48031"/>
                  </a:lnTo>
                  <a:lnTo>
                    <a:pt x="16605" y="48220"/>
                  </a:lnTo>
                  <a:lnTo>
                    <a:pt x="16712" y="48385"/>
                  </a:lnTo>
                  <a:lnTo>
                    <a:pt x="16794" y="48526"/>
                  </a:lnTo>
                  <a:lnTo>
                    <a:pt x="16852" y="48641"/>
                  </a:lnTo>
                  <a:lnTo>
                    <a:pt x="16885" y="48740"/>
                  </a:lnTo>
                  <a:lnTo>
                    <a:pt x="16902" y="48831"/>
                  </a:lnTo>
                  <a:lnTo>
                    <a:pt x="16893" y="48922"/>
                  </a:lnTo>
                  <a:lnTo>
                    <a:pt x="16877" y="49012"/>
                  </a:lnTo>
                  <a:lnTo>
                    <a:pt x="16836" y="49103"/>
                  </a:lnTo>
                  <a:lnTo>
                    <a:pt x="16778" y="49186"/>
                  </a:lnTo>
                  <a:lnTo>
                    <a:pt x="16712" y="49268"/>
                  </a:lnTo>
                  <a:lnTo>
                    <a:pt x="16621" y="49350"/>
                  </a:lnTo>
                  <a:lnTo>
                    <a:pt x="16514" y="49433"/>
                  </a:lnTo>
                  <a:lnTo>
                    <a:pt x="16399" y="49507"/>
                  </a:lnTo>
                  <a:lnTo>
                    <a:pt x="16267" y="49590"/>
                  </a:lnTo>
                  <a:lnTo>
                    <a:pt x="16118" y="49664"/>
                  </a:lnTo>
                  <a:lnTo>
                    <a:pt x="15961" y="49738"/>
                  </a:lnTo>
                  <a:lnTo>
                    <a:pt x="15780" y="49812"/>
                  </a:lnTo>
                  <a:lnTo>
                    <a:pt x="15598" y="49887"/>
                  </a:lnTo>
                  <a:lnTo>
                    <a:pt x="15400" y="49961"/>
                  </a:lnTo>
                  <a:lnTo>
                    <a:pt x="14972" y="50101"/>
                  </a:lnTo>
                  <a:lnTo>
                    <a:pt x="14501" y="50241"/>
                  </a:lnTo>
                  <a:lnTo>
                    <a:pt x="13990" y="50390"/>
                  </a:lnTo>
                  <a:lnTo>
                    <a:pt x="13446" y="50530"/>
                  </a:lnTo>
                  <a:lnTo>
                    <a:pt x="12266" y="50835"/>
                  </a:lnTo>
                  <a:lnTo>
                    <a:pt x="11004" y="51149"/>
                  </a:lnTo>
                  <a:lnTo>
                    <a:pt x="10344" y="51322"/>
                  </a:lnTo>
                  <a:lnTo>
                    <a:pt x="9676" y="51503"/>
                  </a:lnTo>
                  <a:lnTo>
                    <a:pt x="9008" y="51685"/>
                  </a:lnTo>
                  <a:lnTo>
                    <a:pt x="8332" y="51891"/>
                  </a:lnTo>
                  <a:lnTo>
                    <a:pt x="7655" y="52097"/>
                  </a:lnTo>
                  <a:lnTo>
                    <a:pt x="6979" y="52320"/>
                  </a:lnTo>
                  <a:lnTo>
                    <a:pt x="6319" y="52559"/>
                  </a:lnTo>
                  <a:lnTo>
                    <a:pt x="5997" y="52683"/>
                  </a:lnTo>
                  <a:lnTo>
                    <a:pt x="5676" y="52815"/>
                  </a:lnTo>
                  <a:lnTo>
                    <a:pt x="5354" y="52947"/>
                  </a:lnTo>
                  <a:lnTo>
                    <a:pt x="5041" y="53079"/>
                  </a:lnTo>
                  <a:lnTo>
                    <a:pt x="4735" y="53219"/>
                  </a:lnTo>
                  <a:lnTo>
                    <a:pt x="4430" y="53367"/>
                  </a:lnTo>
                  <a:lnTo>
                    <a:pt x="4133" y="53516"/>
                  </a:lnTo>
                  <a:lnTo>
                    <a:pt x="3844" y="53673"/>
                  </a:lnTo>
                  <a:lnTo>
                    <a:pt x="3564" y="53838"/>
                  </a:lnTo>
                  <a:lnTo>
                    <a:pt x="3292" y="54003"/>
                  </a:lnTo>
                  <a:lnTo>
                    <a:pt x="3028" y="54176"/>
                  </a:lnTo>
                  <a:lnTo>
                    <a:pt x="2764" y="54349"/>
                  </a:lnTo>
                  <a:lnTo>
                    <a:pt x="2517" y="54530"/>
                  </a:lnTo>
                  <a:lnTo>
                    <a:pt x="2277" y="54720"/>
                  </a:lnTo>
                  <a:lnTo>
                    <a:pt x="2055" y="54910"/>
                  </a:lnTo>
                  <a:lnTo>
                    <a:pt x="1832" y="55108"/>
                  </a:lnTo>
                  <a:lnTo>
                    <a:pt x="1626" y="55314"/>
                  </a:lnTo>
                  <a:lnTo>
                    <a:pt x="1428" y="55529"/>
                  </a:lnTo>
                  <a:lnTo>
                    <a:pt x="1255" y="55743"/>
                  </a:lnTo>
                  <a:lnTo>
                    <a:pt x="1098" y="55957"/>
                  </a:lnTo>
                  <a:lnTo>
                    <a:pt x="966" y="56172"/>
                  </a:lnTo>
                  <a:lnTo>
                    <a:pt x="908" y="56279"/>
                  </a:lnTo>
                  <a:lnTo>
                    <a:pt x="859" y="56386"/>
                  </a:lnTo>
                  <a:lnTo>
                    <a:pt x="809" y="56494"/>
                  </a:lnTo>
                  <a:lnTo>
                    <a:pt x="768" y="56601"/>
                  </a:lnTo>
                  <a:lnTo>
                    <a:pt x="735" y="56708"/>
                  </a:lnTo>
                  <a:lnTo>
                    <a:pt x="702" y="56815"/>
                  </a:lnTo>
                  <a:lnTo>
                    <a:pt x="685" y="56923"/>
                  </a:lnTo>
                  <a:lnTo>
                    <a:pt x="661" y="57021"/>
                  </a:lnTo>
                  <a:lnTo>
                    <a:pt x="652" y="57129"/>
                  </a:lnTo>
                  <a:lnTo>
                    <a:pt x="644" y="57236"/>
                  </a:lnTo>
                  <a:lnTo>
                    <a:pt x="644" y="57343"/>
                  </a:lnTo>
                  <a:lnTo>
                    <a:pt x="652" y="57450"/>
                  </a:lnTo>
                  <a:lnTo>
                    <a:pt x="661" y="57549"/>
                  </a:lnTo>
                  <a:lnTo>
                    <a:pt x="677" y="57657"/>
                  </a:lnTo>
                  <a:lnTo>
                    <a:pt x="702" y="57764"/>
                  </a:lnTo>
                  <a:lnTo>
                    <a:pt x="727" y="57863"/>
                  </a:lnTo>
                  <a:lnTo>
                    <a:pt x="760" y="57970"/>
                  </a:lnTo>
                  <a:lnTo>
                    <a:pt x="801" y="58077"/>
                  </a:lnTo>
                  <a:lnTo>
                    <a:pt x="850" y="58176"/>
                  </a:lnTo>
                  <a:lnTo>
                    <a:pt x="900" y="58283"/>
                  </a:lnTo>
                  <a:lnTo>
                    <a:pt x="958" y="58382"/>
                  </a:lnTo>
                  <a:lnTo>
                    <a:pt x="1015" y="58490"/>
                  </a:lnTo>
                  <a:lnTo>
                    <a:pt x="1164" y="58688"/>
                  </a:lnTo>
                  <a:lnTo>
                    <a:pt x="1329" y="58894"/>
                  </a:lnTo>
                  <a:lnTo>
                    <a:pt x="1518" y="59092"/>
                  </a:lnTo>
                  <a:lnTo>
                    <a:pt x="1733" y="59298"/>
                  </a:lnTo>
                  <a:lnTo>
                    <a:pt x="1964" y="59496"/>
                  </a:lnTo>
                  <a:lnTo>
                    <a:pt x="2228" y="59694"/>
                  </a:lnTo>
                  <a:lnTo>
                    <a:pt x="2508" y="59892"/>
                  </a:lnTo>
                  <a:lnTo>
                    <a:pt x="2813" y="60082"/>
                  </a:lnTo>
                  <a:lnTo>
                    <a:pt x="3143" y="60271"/>
                  </a:lnTo>
                  <a:lnTo>
                    <a:pt x="3498" y="60469"/>
                  </a:lnTo>
                  <a:lnTo>
                    <a:pt x="3877" y="60651"/>
                  </a:lnTo>
                  <a:lnTo>
                    <a:pt x="4273" y="60840"/>
                  </a:lnTo>
                  <a:lnTo>
                    <a:pt x="4702" y="61022"/>
                  </a:lnTo>
                  <a:lnTo>
                    <a:pt x="5148" y="61212"/>
                  </a:lnTo>
                  <a:lnTo>
                    <a:pt x="5618" y="61385"/>
                  </a:lnTo>
                  <a:lnTo>
                    <a:pt x="6113" y="61566"/>
                  </a:lnTo>
                  <a:lnTo>
                    <a:pt x="6632" y="61740"/>
                  </a:lnTo>
                  <a:lnTo>
                    <a:pt x="7177" y="61913"/>
                  </a:lnTo>
                  <a:lnTo>
                    <a:pt x="7738" y="62086"/>
                  </a:lnTo>
                  <a:lnTo>
                    <a:pt x="8332" y="62259"/>
                  </a:lnTo>
                  <a:lnTo>
                    <a:pt x="8942" y="62424"/>
                  </a:lnTo>
                  <a:lnTo>
                    <a:pt x="9585" y="62589"/>
                  </a:lnTo>
                  <a:lnTo>
                    <a:pt x="10245" y="62746"/>
                  </a:lnTo>
                  <a:lnTo>
                    <a:pt x="10930" y="62903"/>
                  </a:lnTo>
                  <a:lnTo>
                    <a:pt x="11639" y="63059"/>
                  </a:lnTo>
                  <a:lnTo>
                    <a:pt x="12373" y="63208"/>
                  </a:lnTo>
                  <a:lnTo>
                    <a:pt x="13132" y="63356"/>
                  </a:lnTo>
                  <a:lnTo>
                    <a:pt x="13916" y="63505"/>
                  </a:lnTo>
                  <a:lnTo>
                    <a:pt x="14724" y="63645"/>
                  </a:lnTo>
                  <a:lnTo>
                    <a:pt x="15557" y="63785"/>
                  </a:lnTo>
                  <a:lnTo>
                    <a:pt x="16407" y="63925"/>
                  </a:lnTo>
                  <a:lnTo>
                    <a:pt x="17289" y="64057"/>
                  </a:lnTo>
                  <a:lnTo>
                    <a:pt x="18188" y="64189"/>
                  </a:lnTo>
                  <a:lnTo>
                    <a:pt x="19120" y="64313"/>
                  </a:lnTo>
                  <a:lnTo>
                    <a:pt x="20069" y="64437"/>
                  </a:lnTo>
                  <a:lnTo>
                    <a:pt x="21051" y="64552"/>
                  </a:lnTo>
                  <a:lnTo>
                    <a:pt x="22049" y="64668"/>
                  </a:lnTo>
                  <a:lnTo>
                    <a:pt x="23080" y="64783"/>
                  </a:lnTo>
                  <a:lnTo>
                    <a:pt x="24127" y="64890"/>
                  </a:lnTo>
                  <a:lnTo>
                    <a:pt x="25208" y="64998"/>
                  </a:lnTo>
                  <a:lnTo>
                    <a:pt x="26305" y="65097"/>
                  </a:lnTo>
                  <a:lnTo>
                    <a:pt x="27427" y="65187"/>
                  </a:lnTo>
                  <a:lnTo>
                    <a:pt x="28581" y="65278"/>
                  </a:lnTo>
                  <a:lnTo>
                    <a:pt x="29753" y="65369"/>
                  </a:lnTo>
                  <a:lnTo>
                    <a:pt x="30949" y="65451"/>
                  </a:lnTo>
                  <a:lnTo>
                    <a:pt x="32178" y="65534"/>
                  </a:lnTo>
                  <a:lnTo>
                    <a:pt x="33423" y="65608"/>
                  </a:lnTo>
                  <a:lnTo>
                    <a:pt x="34693" y="65674"/>
                  </a:lnTo>
                  <a:lnTo>
                    <a:pt x="35997" y="65740"/>
                  </a:lnTo>
                  <a:lnTo>
                    <a:pt x="37316" y="65806"/>
                  </a:lnTo>
                  <a:lnTo>
                    <a:pt x="38224" y="65839"/>
                  </a:lnTo>
                  <a:lnTo>
                    <a:pt x="39131" y="65855"/>
                  </a:lnTo>
                  <a:lnTo>
                    <a:pt x="40047" y="65855"/>
                  </a:lnTo>
                  <a:lnTo>
                    <a:pt x="40970" y="65839"/>
                  </a:lnTo>
                  <a:lnTo>
                    <a:pt x="41886" y="65814"/>
                  </a:lnTo>
                  <a:lnTo>
                    <a:pt x="42810" y="65781"/>
                  </a:lnTo>
                  <a:lnTo>
                    <a:pt x="43742" y="65724"/>
                  </a:lnTo>
                  <a:lnTo>
                    <a:pt x="44666" y="65658"/>
                  </a:lnTo>
                  <a:lnTo>
                    <a:pt x="45590" y="65583"/>
                  </a:lnTo>
                  <a:lnTo>
                    <a:pt x="46522" y="65493"/>
                  </a:lnTo>
                  <a:lnTo>
                    <a:pt x="47445" y="65394"/>
                  </a:lnTo>
                  <a:lnTo>
                    <a:pt x="48369" y="65278"/>
                  </a:lnTo>
                  <a:lnTo>
                    <a:pt x="49293" y="65154"/>
                  </a:lnTo>
                  <a:lnTo>
                    <a:pt x="50217" y="65022"/>
                  </a:lnTo>
                  <a:lnTo>
                    <a:pt x="51132" y="64874"/>
                  </a:lnTo>
                  <a:lnTo>
                    <a:pt x="52048" y="64717"/>
                  </a:lnTo>
                  <a:lnTo>
                    <a:pt x="52955" y="64552"/>
                  </a:lnTo>
                  <a:lnTo>
                    <a:pt x="53863" y="64379"/>
                  </a:lnTo>
                  <a:lnTo>
                    <a:pt x="54762" y="64198"/>
                  </a:lnTo>
                  <a:lnTo>
                    <a:pt x="55653" y="64008"/>
                  </a:lnTo>
                  <a:lnTo>
                    <a:pt x="56535" y="63810"/>
                  </a:lnTo>
                  <a:lnTo>
                    <a:pt x="57409" y="63604"/>
                  </a:lnTo>
                  <a:lnTo>
                    <a:pt x="58276" y="63389"/>
                  </a:lnTo>
                  <a:lnTo>
                    <a:pt x="59133" y="63167"/>
                  </a:lnTo>
                  <a:lnTo>
                    <a:pt x="59983" y="62944"/>
                  </a:lnTo>
                  <a:lnTo>
                    <a:pt x="60816" y="62705"/>
                  </a:lnTo>
                  <a:lnTo>
                    <a:pt x="61649" y="62465"/>
                  </a:lnTo>
                  <a:lnTo>
                    <a:pt x="62457" y="62226"/>
                  </a:lnTo>
                  <a:lnTo>
                    <a:pt x="63258" y="61971"/>
                  </a:lnTo>
                  <a:lnTo>
                    <a:pt x="64049" y="61715"/>
                  </a:lnTo>
                  <a:lnTo>
                    <a:pt x="64825" y="61459"/>
                  </a:lnTo>
                  <a:lnTo>
                    <a:pt x="65584" y="61195"/>
                  </a:lnTo>
                  <a:lnTo>
                    <a:pt x="66326" y="60931"/>
                  </a:lnTo>
                  <a:lnTo>
                    <a:pt x="67060" y="60659"/>
                  </a:lnTo>
                  <a:lnTo>
                    <a:pt x="67769" y="60387"/>
                  </a:lnTo>
                  <a:lnTo>
                    <a:pt x="68471" y="60106"/>
                  </a:lnTo>
                  <a:lnTo>
                    <a:pt x="69147" y="59834"/>
                  </a:lnTo>
                  <a:lnTo>
                    <a:pt x="69807" y="59554"/>
                  </a:lnTo>
                  <a:lnTo>
                    <a:pt x="70442" y="59273"/>
                  </a:lnTo>
                  <a:lnTo>
                    <a:pt x="71060" y="58985"/>
                  </a:lnTo>
                  <a:lnTo>
                    <a:pt x="71663" y="58704"/>
                  </a:lnTo>
                  <a:lnTo>
                    <a:pt x="72240" y="58424"/>
                  </a:lnTo>
                  <a:lnTo>
                    <a:pt x="72801" y="58135"/>
                  </a:lnTo>
                  <a:lnTo>
                    <a:pt x="73337" y="57855"/>
                  </a:lnTo>
                  <a:lnTo>
                    <a:pt x="73848" y="57574"/>
                  </a:lnTo>
                  <a:lnTo>
                    <a:pt x="74335" y="57294"/>
                  </a:lnTo>
                  <a:lnTo>
                    <a:pt x="74797" y="57013"/>
                  </a:lnTo>
                  <a:lnTo>
                    <a:pt x="75234" y="56733"/>
                  </a:lnTo>
                  <a:lnTo>
                    <a:pt x="75647" y="56461"/>
                  </a:lnTo>
                  <a:lnTo>
                    <a:pt x="76034" y="56188"/>
                  </a:lnTo>
                  <a:lnTo>
                    <a:pt x="76397" y="55916"/>
                  </a:lnTo>
                  <a:lnTo>
                    <a:pt x="76727" y="55644"/>
                  </a:lnTo>
                  <a:lnTo>
                    <a:pt x="77032" y="55380"/>
                  </a:lnTo>
                  <a:lnTo>
                    <a:pt x="77305" y="55124"/>
                  </a:lnTo>
                  <a:lnTo>
                    <a:pt x="77552" y="54869"/>
                  </a:lnTo>
                  <a:lnTo>
                    <a:pt x="77667" y="54745"/>
                  </a:lnTo>
                  <a:lnTo>
                    <a:pt x="77766" y="54621"/>
                  </a:lnTo>
                  <a:lnTo>
                    <a:pt x="77865" y="54497"/>
                  </a:lnTo>
                  <a:lnTo>
                    <a:pt x="77948" y="54374"/>
                  </a:lnTo>
                  <a:lnTo>
                    <a:pt x="78030" y="54250"/>
                  </a:lnTo>
                  <a:lnTo>
                    <a:pt x="78105" y="54135"/>
                  </a:lnTo>
                  <a:lnTo>
                    <a:pt x="78171" y="54019"/>
                  </a:lnTo>
                  <a:lnTo>
                    <a:pt x="78220" y="53904"/>
                  </a:lnTo>
                  <a:lnTo>
                    <a:pt x="78270" y="53788"/>
                  </a:lnTo>
                  <a:lnTo>
                    <a:pt x="78311" y="53673"/>
                  </a:lnTo>
                  <a:lnTo>
                    <a:pt x="78344" y="53557"/>
                  </a:lnTo>
                  <a:lnTo>
                    <a:pt x="78369" y="53450"/>
                  </a:lnTo>
                  <a:lnTo>
                    <a:pt x="78377" y="53343"/>
                  </a:lnTo>
                  <a:lnTo>
                    <a:pt x="78385" y="53235"/>
                  </a:lnTo>
                  <a:lnTo>
                    <a:pt x="78385" y="53136"/>
                  </a:lnTo>
                  <a:lnTo>
                    <a:pt x="78369" y="53029"/>
                  </a:lnTo>
                  <a:lnTo>
                    <a:pt x="78352" y="52930"/>
                  </a:lnTo>
                  <a:lnTo>
                    <a:pt x="78319" y="52831"/>
                  </a:lnTo>
                  <a:lnTo>
                    <a:pt x="78245" y="52633"/>
                  </a:lnTo>
                  <a:lnTo>
                    <a:pt x="78154" y="52444"/>
                  </a:lnTo>
                  <a:lnTo>
                    <a:pt x="78047" y="52254"/>
                  </a:lnTo>
                  <a:lnTo>
                    <a:pt x="77923" y="52064"/>
                  </a:lnTo>
                  <a:lnTo>
                    <a:pt x="77791" y="51874"/>
                  </a:lnTo>
                  <a:lnTo>
                    <a:pt x="77643" y="51693"/>
                  </a:lnTo>
                  <a:lnTo>
                    <a:pt x="77486" y="51503"/>
                  </a:lnTo>
                  <a:lnTo>
                    <a:pt x="77313" y="51322"/>
                  </a:lnTo>
                  <a:lnTo>
                    <a:pt x="77123" y="51140"/>
                  </a:lnTo>
                  <a:lnTo>
                    <a:pt x="76933" y="50959"/>
                  </a:lnTo>
                  <a:lnTo>
                    <a:pt x="76727" y="50786"/>
                  </a:lnTo>
                  <a:lnTo>
                    <a:pt x="76504" y="50612"/>
                  </a:lnTo>
                  <a:lnTo>
                    <a:pt x="76282" y="50431"/>
                  </a:lnTo>
                  <a:lnTo>
                    <a:pt x="76043" y="50266"/>
                  </a:lnTo>
                  <a:lnTo>
                    <a:pt x="75803" y="50093"/>
                  </a:lnTo>
                  <a:lnTo>
                    <a:pt x="75548" y="49920"/>
                  </a:lnTo>
                  <a:lnTo>
                    <a:pt x="75284" y="49755"/>
                  </a:lnTo>
                  <a:lnTo>
                    <a:pt x="75020" y="49590"/>
                  </a:lnTo>
                  <a:lnTo>
                    <a:pt x="74459" y="49268"/>
                  </a:lnTo>
                  <a:lnTo>
                    <a:pt x="73881" y="48946"/>
                  </a:lnTo>
                  <a:lnTo>
                    <a:pt x="73279" y="48641"/>
                  </a:lnTo>
                  <a:lnTo>
                    <a:pt x="72661" y="48336"/>
                  </a:lnTo>
                  <a:lnTo>
                    <a:pt x="72034" y="48039"/>
                  </a:lnTo>
                  <a:lnTo>
                    <a:pt x="71390" y="47750"/>
                  </a:lnTo>
                  <a:lnTo>
                    <a:pt x="70747" y="47470"/>
                  </a:lnTo>
                  <a:lnTo>
                    <a:pt x="70104" y="47198"/>
                  </a:lnTo>
                  <a:lnTo>
                    <a:pt x="69460" y="46934"/>
                  </a:lnTo>
                  <a:lnTo>
                    <a:pt x="68198" y="46431"/>
                  </a:lnTo>
                  <a:lnTo>
                    <a:pt x="66994" y="45960"/>
                  </a:lnTo>
                  <a:lnTo>
                    <a:pt x="65872" y="45515"/>
                  </a:lnTo>
                  <a:lnTo>
                    <a:pt x="65353" y="45309"/>
                  </a:lnTo>
                  <a:lnTo>
                    <a:pt x="64874" y="45111"/>
                  </a:lnTo>
                  <a:lnTo>
                    <a:pt x="64429" y="44921"/>
                  </a:lnTo>
                  <a:lnTo>
                    <a:pt x="64016" y="44731"/>
                  </a:lnTo>
                  <a:lnTo>
                    <a:pt x="63662" y="44558"/>
                  </a:lnTo>
                  <a:lnTo>
                    <a:pt x="63348" y="44393"/>
                  </a:lnTo>
                  <a:lnTo>
                    <a:pt x="63208" y="44319"/>
                  </a:lnTo>
                  <a:lnTo>
                    <a:pt x="63084" y="44236"/>
                  </a:lnTo>
                  <a:lnTo>
                    <a:pt x="62977" y="44162"/>
                  </a:lnTo>
                  <a:lnTo>
                    <a:pt x="62886" y="44096"/>
                  </a:lnTo>
                  <a:lnTo>
                    <a:pt x="62845" y="44047"/>
                  </a:lnTo>
                  <a:lnTo>
                    <a:pt x="62804" y="43997"/>
                  </a:lnTo>
                  <a:lnTo>
                    <a:pt x="62763" y="43931"/>
                  </a:lnTo>
                  <a:lnTo>
                    <a:pt x="62721" y="43857"/>
                  </a:lnTo>
                  <a:lnTo>
                    <a:pt x="62680" y="43766"/>
                  </a:lnTo>
                  <a:lnTo>
                    <a:pt x="62647" y="43667"/>
                  </a:lnTo>
                  <a:lnTo>
                    <a:pt x="62573" y="43436"/>
                  </a:lnTo>
                  <a:lnTo>
                    <a:pt x="62507" y="43156"/>
                  </a:lnTo>
                  <a:lnTo>
                    <a:pt x="62449" y="42843"/>
                  </a:lnTo>
                  <a:lnTo>
                    <a:pt x="62383" y="42488"/>
                  </a:lnTo>
                  <a:lnTo>
                    <a:pt x="62325" y="42092"/>
                  </a:lnTo>
                  <a:lnTo>
                    <a:pt x="62276" y="41663"/>
                  </a:lnTo>
                  <a:lnTo>
                    <a:pt x="62226" y="41193"/>
                  </a:lnTo>
                  <a:lnTo>
                    <a:pt x="62177" y="40690"/>
                  </a:lnTo>
                  <a:lnTo>
                    <a:pt x="62128" y="40154"/>
                  </a:lnTo>
                  <a:lnTo>
                    <a:pt x="62037" y="38999"/>
                  </a:lnTo>
                  <a:lnTo>
                    <a:pt x="61946" y="37720"/>
                  </a:lnTo>
                  <a:lnTo>
                    <a:pt x="61855" y="36343"/>
                  </a:lnTo>
                  <a:lnTo>
                    <a:pt x="61765" y="34875"/>
                  </a:lnTo>
                  <a:lnTo>
                    <a:pt x="61575" y="31699"/>
                  </a:lnTo>
                  <a:lnTo>
                    <a:pt x="61459" y="30025"/>
                  </a:lnTo>
                  <a:lnTo>
                    <a:pt x="61336" y="28301"/>
                  </a:lnTo>
                  <a:lnTo>
                    <a:pt x="61204" y="26544"/>
                  </a:lnTo>
                  <a:lnTo>
                    <a:pt x="61047" y="24762"/>
                  </a:lnTo>
                  <a:lnTo>
                    <a:pt x="60964" y="23871"/>
                  </a:lnTo>
                  <a:lnTo>
                    <a:pt x="60874" y="22972"/>
                  </a:lnTo>
                  <a:lnTo>
                    <a:pt x="60783" y="22073"/>
                  </a:lnTo>
                  <a:lnTo>
                    <a:pt x="60684" y="21174"/>
                  </a:lnTo>
                  <a:lnTo>
                    <a:pt x="60577" y="20283"/>
                  </a:lnTo>
                  <a:lnTo>
                    <a:pt x="60461" y="19392"/>
                  </a:lnTo>
                  <a:lnTo>
                    <a:pt x="60346" y="18510"/>
                  </a:lnTo>
                  <a:lnTo>
                    <a:pt x="60214" y="17627"/>
                  </a:lnTo>
                  <a:lnTo>
                    <a:pt x="60082" y="16761"/>
                  </a:lnTo>
                  <a:lnTo>
                    <a:pt x="59942" y="15903"/>
                  </a:lnTo>
                  <a:lnTo>
                    <a:pt x="59793" y="15054"/>
                  </a:lnTo>
                  <a:lnTo>
                    <a:pt x="59636" y="14212"/>
                  </a:lnTo>
                  <a:lnTo>
                    <a:pt x="59463" y="13396"/>
                  </a:lnTo>
                  <a:lnTo>
                    <a:pt x="59290" y="12587"/>
                  </a:lnTo>
                  <a:lnTo>
                    <a:pt x="59109" y="11796"/>
                  </a:lnTo>
                  <a:lnTo>
                    <a:pt x="58911" y="11029"/>
                  </a:lnTo>
                  <a:lnTo>
                    <a:pt x="58704" y="10270"/>
                  </a:lnTo>
                  <a:lnTo>
                    <a:pt x="58490" y="9544"/>
                  </a:lnTo>
                  <a:lnTo>
                    <a:pt x="58267" y="8834"/>
                  </a:lnTo>
                  <a:lnTo>
                    <a:pt x="58036" y="8150"/>
                  </a:lnTo>
                  <a:lnTo>
                    <a:pt x="57913" y="7820"/>
                  </a:lnTo>
                  <a:lnTo>
                    <a:pt x="57789" y="7490"/>
                  </a:lnTo>
                  <a:lnTo>
                    <a:pt x="57657" y="7168"/>
                  </a:lnTo>
                  <a:lnTo>
                    <a:pt x="57525" y="6855"/>
                  </a:lnTo>
                  <a:lnTo>
                    <a:pt x="57393" y="6550"/>
                  </a:lnTo>
                  <a:lnTo>
                    <a:pt x="57261" y="6253"/>
                  </a:lnTo>
                  <a:lnTo>
                    <a:pt x="57121" y="5964"/>
                  </a:lnTo>
                  <a:lnTo>
                    <a:pt x="56972" y="5675"/>
                  </a:lnTo>
                  <a:lnTo>
                    <a:pt x="56832" y="5403"/>
                  </a:lnTo>
                  <a:lnTo>
                    <a:pt x="56684" y="5131"/>
                  </a:lnTo>
                  <a:lnTo>
                    <a:pt x="56527" y="4875"/>
                  </a:lnTo>
                  <a:lnTo>
                    <a:pt x="56378" y="4620"/>
                  </a:lnTo>
                  <a:lnTo>
                    <a:pt x="56213" y="4380"/>
                  </a:lnTo>
                  <a:lnTo>
                    <a:pt x="56057" y="4141"/>
                  </a:lnTo>
                  <a:lnTo>
                    <a:pt x="55892" y="3918"/>
                  </a:lnTo>
                  <a:lnTo>
                    <a:pt x="55719" y="3704"/>
                  </a:lnTo>
                  <a:lnTo>
                    <a:pt x="55554" y="3498"/>
                  </a:lnTo>
                  <a:lnTo>
                    <a:pt x="55372" y="3300"/>
                  </a:lnTo>
                  <a:lnTo>
                    <a:pt x="55199" y="3110"/>
                  </a:lnTo>
                  <a:lnTo>
                    <a:pt x="55017" y="2929"/>
                  </a:lnTo>
                  <a:lnTo>
                    <a:pt x="54828" y="2755"/>
                  </a:lnTo>
                  <a:lnTo>
                    <a:pt x="54638" y="2599"/>
                  </a:lnTo>
                  <a:lnTo>
                    <a:pt x="54448" y="2450"/>
                  </a:lnTo>
                  <a:lnTo>
                    <a:pt x="54250" y="2310"/>
                  </a:lnTo>
                  <a:lnTo>
                    <a:pt x="54044" y="2178"/>
                  </a:lnTo>
                  <a:lnTo>
                    <a:pt x="53838" y="2054"/>
                  </a:lnTo>
                  <a:lnTo>
                    <a:pt x="53615" y="1931"/>
                  </a:lnTo>
                  <a:lnTo>
                    <a:pt x="53384" y="1807"/>
                  </a:lnTo>
                  <a:lnTo>
                    <a:pt x="53153" y="1691"/>
                  </a:lnTo>
                  <a:lnTo>
                    <a:pt x="52906" y="1576"/>
                  </a:lnTo>
                  <a:lnTo>
                    <a:pt x="52650" y="1469"/>
                  </a:lnTo>
                  <a:lnTo>
                    <a:pt x="52394" y="1361"/>
                  </a:lnTo>
                  <a:lnTo>
                    <a:pt x="52122" y="1262"/>
                  </a:lnTo>
                  <a:lnTo>
                    <a:pt x="51850" y="1163"/>
                  </a:lnTo>
                  <a:lnTo>
                    <a:pt x="51561" y="1073"/>
                  </a:lnTo>
                  <a:lnTo>
                    <a:pt x="51273" y="982"/>
                  </a:lnTo>
                  <a:lnTo>
                    <a:pt x="50976" y="900"/>
                  </a:lnTo>
                  <a:lnTo>
                    <a:pt x="50671" y="817"/>
                  </a:lnTo>
                  <a:lnTo>
                    <a:pt x="50357" y="735"/>
                  </a:lnTo>
                  <a:lnTo>
                    <a:pt x="50035" y="660"/>
                  </a:lnTo>
                  <a:lnTo>
                    <a:pt x="49705" y="594"/>
                  </a:lnTo>
                  <a:lnTo>
                    <a:pt x="49376" y="528"/>
                  </a:lnTo>
                  <a:lnTo>
                    <a:pt x="49037" y="462"/>
                  </a:lnTo>
                  <a:lnTo>
                    <a:pt x="48691" y="405"/>
                  </a:lnTo>
                  <a:lnTo>
                    <a:pt x="47982" y="297"/>
                  </a:lnTo>
                  <a:lnTo>
                    <a:pt x="47247" y="207"/>
                  </a:lnTo>
                  <a:lnTo>
                    <a:pt x="46489" y="132"/>
                  </a:lnTo>
                  <a:lnTo>
                    <a:pt x="45705" y="75"/>
                  </a:lnTo>
                  <a:lnTo>
                    <a:pt x="44905" y="33"/>
                  </a:lnTo>
                  <a:lnTo>
                    <a:pt x="44088" y="9"/>
                  </a:lnTo>
                  <a:lnTo>
                    <a:pt x="43247" y="0"/>
                  </a:lnTo>
                  <a:close/>
                </a:path>
              </a:pathLst>
            </a:custGeom>
            <a:solidFill>
              <a:srgbClr val="BE634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185;p39">
              <a:extLst>
                <a:ext uri="{FF2B5EF4-FFF2-40B4-BE49-F238E27FC236}">
                  <a16:creationId xmlns:a16="http://schemas.microsoft.com/office/drawing/2014/main" id="{9A4A973C-CEAF-EB62-C787-1237BA72D3FD}"/>
                </a:ext>
              </a:extLst>
            </p:cNvPr>
            <p:cNvSpPr/>
            <p:nvPr/>
          </p:nvSpPr>
          <p:spPr>
            <a:xfrm>
              <a:off x="2162533" y="2056557"/>
              <a:ext cx="341270" cy="556447"/>
            </a:xfrm>
            <a:custGeom>
              <a:avLst/>
              <a:gdLst/>
              <a:ahLst/>
              <a:cxnLst/>
              <a:rect l="l" t="t" r="r" b="b"/>
              <a:pathLst>
                <a:path w="6501" h="10600" extrusionOk="0">
                  <a:moveTo>
                    <a:pt x="2352" y="1"/>
                  </a:moveTo>
                  <a:lnTo>
                    <a:pt x="2121" y="9"/>
                  </a:lnTo>
                  <a:lnTo>
                    <a:pt x="1890" y="26"/>
                  </a:lnTo>
                  <a:lnTo>
                    <a:pt x="1659" y="59"/>
                  </a:lnTo>
                  <a:lnTo>
                    <a:pt x="1444" y="100"/>
                  </a:lnTo>
                  <a:lnTo>
                    <a:pt x="1238" y="166"/>
                  </a:lnTo>
                  <a:lnTo>
                    <a:pt x="1139" y="199"/>
                  </a:lnTo>
                  <a:lnTo>
                    <a:pt x="1048" y="240"/>
                  </a:lnTo>
                  <a:lnTo>
                    <a:pt x="949" y="289"/>
                  </a:lnTo>
                  <a:lnTo>
                    <a:pt x="867" y="339"/>
                  </a:lnTo>
                  <a:lnTo>
                    <a:pt x="784" y="388"/>
                  </a:lnTo>
                  <a:lnTo>
                    <a:pt x="702" y="454"/>
                  </a:lnTo>
                  <a:lnTo>
                    <a:pt x="636" y="512"/>
                  </a:lnTo>
                  <a:lnTo>
                    <a:pt x="570" y="578"/>
                  </a:lnTo>
                  <a:lnTo>
                    <a:pt x="512" y="644"/>
                  </a:lnTo>
                  <a:lnTo>
                    <a:pt x="455" y="710"/>
                  </a:lnTo>
                  <a:lnTo>
                    <a:pt x="405" y="784"/>
                  </a:lnTo>
                  <a:lnTo>
                    <a:pt x="356" y="867"/>
                  </a:lnTo>
                  <a:lnTo>
                    <a:pt x="273" y="1032"/>
                  </a:lnTo>
                  <a:lnTo>
                    <a:pt x="207" y="1205"/>
                  </a:lnTo>
                  <a:lnTo>
                    <a:pt x="149" y="1387"/>
                  </a:lnTo>
                  <a:lnTo>
                    <a:pt x="108" y="1576"/>
                  </a:lnTo>
                  <a:lnTo>
                    <a:pt x="75" y="1774"/>
                  </a:lnTo>
                  <a:lnTo>
                    <a:pt x="50" y="1964"/>
                  </a:lnTo>
                  <a:lnTo>
                    <a:pt x="34" y="2162"/>
                  </a:lnTo>
                  <a:lnTo>
                    <a:pt x="26" y="2360"/>
                  </a:lnTo>
                  <a:lnTo>
                    <a:pt x="17" y="2558"/>
                  </a:lnTo>
                  <a:lnTo>
                    <a:pt x="9" y="2937"/>
                  </a:lnTo>
                  <a:lnTo>
                    <a:pt x="9" y="3284"/>
                  </a:lnTo>
                  <a:lnTo>
                    <a:pt x="1" y="3754"/>
                  </a:lnTo>
                  <a:lnTo>
                    <a:pt x="17" y="4232"/>
                  </a:lnTo>
                  <a:lnTo>
                    <a:pt x="42" y="4702"/>
                  </a:lnTo>
                  <a:lnTo>
                    <a:pt x="83" y="5173"/>
                  </a:lnTo>
                  <a:lnTo>
                    <a:pt x="133" y="5643"/>
                  </a:lnTo>
                  <a:lnTo>
                    <a:pt x="199" y="6113"/>
                  </a:lnTo>
                  <a:lnTo>
                    <a:pt x="281" y="6575"/>
                  </a:lnTo>
                  <a:lnTo>
                    <a:pt x="372" y="7037"/>
                  </a:lnTo>
                  <a:lnTo>
                    <a:pt x="479" y="7499"/>
                  </a:lnTo>
                  <a:lnTo>
                    <a:pt x="603" y="7952"/>
                  </a:lnTo>
                  <a:lnTo>
                    <a:pt x="735" y="8406"/>
                  </a:lnTo>
                  <a:lnTo>
                    <a:pt x="883" y="8851"/>
                  </a:lnTo>
                  <a:lnTo>
                    <a:pt x="1040" y="9297"/>
                  </a:lnTo>
                  <a:lnTo>
                    <a:pt x="1213" y="9742"/>
                  </a:lnTo>
                  <a:lnTo>
                    <a:pt x="1403" y="10171"/>
                  </a:lnTo>
                  <a:lnTo>
                    <a:pt x="1601" y="10600"/>
                  </a:lnTo>
                  <a:lnTo>
                    <a:pt x="1923" y="10352"/>
                  </a:lnTo>
                  <a:lnTo>
                    <a:pt x="2228" y="10105"/>
                  </a:lnTo>
                  <a:lnTo>
                    <a:pt x="2533" y="9841"/>
                  </a:lnTo>
                  <a:lnTo>
                    <a:pt x="2830" y="9569"/>
                  </a:lnTo>
                  <a:lnTo>
                    <a:pt x="3119" y="9297"/>
                  </a:lnTo>
                  <a:lnTo>
                    <a:pt x="3399" y="9008"/>
                  </a:lnTo>
                  <a:lnTo>
                    <a:pt x="3671" y="8719"/>
                  </a:lnTo>
                  <a:lnTo>
                    <a:pt x="3935" y="8414"/>
                  </a:lnTo>
                  <a:lnTo>
                    <a:pt x="4191" y="8109"/>
                  </a:lnTo>
                  <a:lnTo>
                    <a:pt x="4438" y="7795"/>
                  </a:lnTo>
                  <a:lnTo>
                    <a:pt x="4678" y="7474"/>
                  </a:lnTo>
                  <a:lnTo>
                    <a:pt x="4909" y="7152"/>
                  </a:lnTo>
                  <a:lnTo>
                    <a:pt x="5131" y="6822"/>
                  </a:lnTo>
                  <a:lnTo>
                    <a:pt x="5346" y="6476"/>
                  </a:lnTo>
                  <a:lnTo>
                    <a:pt x="5552" y="6138"/>
                  </a:lnTo>
                  <a:lnTo>
                    <a:pt x="5742" y="5783"/>
                  </a:lnTo>
                  <a:lnTo>
                    <a:pt x="5923" y="5436"/>
                  </a:lnTo>
                  <a:lnTo>
                    <a:pt x="6088" y="5082"/>
                  </a:lnTo>
                  <a:lnTo>
                    <a:pt x="6162" y="4900"/>
                  </a:lnTo>
                  <a:lnTo>
                    <a:pt x="6237" y="4719"/>
                  </a:lnTo>
                  <a:lnTo>
                    <a:pt x="6294" y="4529"/>
                  </a:lnTo>
                  <a:lnTo>
                    <a:pt x="6352" y="4348"/>
                  </a:lnTo>
                  <a:lnTo>
                    <a:pt x="6402" y="4158"/>
                  </a:lnTo>
                  <a:lnTo>
                    <a:pt x="6443" y="3968"/>
                  </a:lnTo>
                  <a:lnTo>
                    <a:pt x="6476" y="3779"/>
                  </a:lnTo>
                  <a:lnTo>
                    <a:pt x="6492" y="3589"/>
                  </a:lnTo>
                  <a:lnTo>
                    <a:pt x="6501" y="3399"/>
                  </a:lnTo>
                  <a:lnTo>
                    <a:pt x="6501" y="3201"/>
                  </a:lnTo>
                  <a:lnTo>
                    <a:pt x="6492" y="3011"/>
                  </a:lnTo>
                  <a:lnTo>
                    <a:pt x="6459" y="2822"/>
                  </a:lnTo>
                  <a:lnTo>
                    <a:pt x="6418" y="2599"/>
                  </a:lnTo>
                  <a:lnTo>
                    <a:pt x="6352" y="2376"/>
                  </a:lnTo>
                  <a:lnTo>
                    <a:pt x="6270" y="2170"/>
                  </a:lnTo>
                  <a:lnTo>
                    <a:pt x="6171" y="1964"/>
                  </a:lnTo>
                  <a:lnTo>
                    <a:pt x="6055" y="1766"/>
                  </a:lnTo>
                  <a:lnTo>
                    <a:pt x="5923" y="1584"/>
                  </a:lnTo>
                  <a:lnTo>
                    <a:pt x="5783" y="1403"/>
                  </a:lnTo>
                  <a:lnTo>
                    <a:pt x="5626" y="1230"/>
                  </a:lnTo>
                  <a:lnTo>
                    <a:pt x="5461" y="1073"/>
                  </a:lnTo>
                  <a:lnTo>
                    <a:pt x="5288" y="925"/>
                  </a:lnTo>
                  <a:lnTo>
                    <a:pt x="5098" y="784"/>
                  </a:lnTo>
                  <a:lnTo>
                    <a:pt x="4909" y="652"/>
                  </a:lnTo>
                  <a:lnTo>
                    <a:pt x="4711" y="537"/>
                  </a:lnTo>
                  <a:lnTo>
                    <a:pt x="4504" y="438"/>
                  </a:lnTo>
                  <a:lnTo>
                    <a:pt x="4290" y="339"/>
                  </a:lnTo>
                  <a:lnTo>
                    <a:pt x="4076" y="265"/>
                  </a:lnTo>
                  <a:lnTo>
                    <a:pt x="3894" y="207"/>
                  </a:lnTo>
                  <a:lnTo>
                    <a:pt x="3696" y="157"/>
                  </a:lnTo>
                  <a:lnTo>
                    <a:pt x="3490" y="116"/>
                  </a:lnTo>
                  <a:lnTo>
                    <a:pt x="3275" y="75"/>
                  </a:lnTo>
                  <a:lnTo>
                    <a:pt x="3053" y="42"/>
                  </a:lnTo>
                  <a:lnTo>
                    <a:pt x="2822" y="17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86;p39">
              <a:extLst>
                <a:ext uri="{FF2B5EF4-FFF2-40B4-BE49-F238E27FC236}">
                  <a16:creationId xmlns:a16="http://schemas.microsoft.com/office/drawing/2014/main" id="{2D7AF5DE-5AB5-39DA-BC20-9CA850DD6D8B}"/>
                </a:ext>
              </a:extLst>
            </p:cNvPr>
            <p:cNvSpPr/>
            <p:nvPr/>
          </p:nvSpPr>
          <p:spPr>
            <a:xfrm>
              <a:off x="2488154" y="2418556"/>
              <a:ext cx="580280" cy="943125"/>
            </a:xfrm>
            <a:custGeom>
              <a:avLst/>
              <a:gdLst/>
              <a:ahLst/>
              <a:cxnLst/>
              <a:rect l="l" t="t" r="r" b="b"/>
              <a:pathLst>
                <a:path w="11054" h="17966" extrusionOk="0">
                  <a:moveTo>
                    <a:pt x="1560" y="0"/>
                  </a:moveTo>
                  <a:lnTo>
                    <a:pt x="1469" y="9"/>
                  </a:lnTo>
                  <a:lnTo>
                    <a:pt x="1378" y="25"/>
                  </a:lnTo>
                  <a:lnTo>
                    <a:pt x="1296" y="42"/>
                  </a:lnTo>
                  <a:lnTo>
                    <a:pt x="1205" y="75"/>
                  </a:lnTo>
                  <a:lnTo>
                    <a:pt x="1122" y="99"/>
                  </a:lnTo>
                  <a:lnTo>
                    <a:pt x="1048" y="141"/>
                  </a:lnTo>
                  <a:lnTo>
                    <a:pt x="966" y="182"/>
                  </a:lnTo>
                  <a:lnTo>
                    <a:pt x="891" y="223"/>
                  </a:lnTo>
                  <a:lnTo>
                    <a:pt x="825" y="281"/>
                  </a:lnTo>
                  <a:lnTo>
                    <a:pt x="751" y="330"/>
                  </a:lnTo>
                  <a:lnTo>
                    <a:pt x="685" y="396"/>
                  </a:lnTo>
                  <a:lnTo>
                    <a:pt x="619" y="462"/>
                  </a:lnTo>
                  <a:lnTo>
                    <a:pt x="562" y="528"/>
                  </a:lnTo>
                  <a:lnTo>
                    <a:pt x="446" y="677"/>
                  </a:lnTo>
                  <a:lnTo>
                    <a:pt x="347" y="850"/>
                  </a:lnTo>
                  <a:lnTo>
                    <a:pt x="256" y="1031"/>
                  </a:lnTo>
                  <a:lnTo>
                    <a:pt x="182" y="1229"/>
                  </a:lnTo>
                  <a:lnTo>
                    <a:pt x="124" y="1436"/>
                  </a:lnTo>
                  <a:lnTo>
                    <a:pt x="75" y="1658"/>
                  </a:lnTo>
                  <a:lnTo>
                    <a:pt x="34" y="1881"/>
                  </a:lnTo>
                  <a:lnTo>
                    <a:pt x="17" y="2120"/>
                  </a:lnTo>
                  <a:lnTo>
                    <a:pt x="1" y="2359"/>
                  </a:lnTo>
                  <a:lnTo>
                    <a:pt x="9" y="2599"/>
                  </a:lnTo>
                  <a:lnTo>
                    <a:pt x="25" y="2838"/>
                  </a:lnTo>
                  <a:lnTo>
                    <a:pt x="58" y="3077"/>
                  </a:lnTo>
                  <a:lnTo>
                    <a:pt x="100" y="3316"/>
                  </a:lnTo>
                  <a:lnTo>
                    <a:pt x="141" y="3506"/>
                  </a:lnTo>
                  <a:lnTo>
                    <a:pt x="190" y="3687"/>
                  </a:lnTo>
                  <a:lnTo>
                    <a:pt x="240" y="3869"/>
                  </a:lnTo>
                  <a:lnTo>
                    <a:pt x="298" y="4042"/>
                  </a:lnTo>
                  <a:lnTo>
                    <a:pt x="430" y="4397"/>
                  </a:lnTo>
                  <a:lnTo>
                    <a:pt x="578" y="4751"/>
                  </a:lnTo>
                  <a:lnTo>
                    <a:pt x="743" y="5090"/>
                  </a:lnTo>
                  <a:lnTo>
                    <a:pt x="916" y="5428"/>
                  </a:lnTo>
                  <a:lnTo>
                    <a:pt x="1098" y="5766"/>
                  </a:lnTo>
                  <a:lnTo>
                    <a:pt x="1296" y="6096"/>
                  </a:lnTo>
                  <a:lnTo>
                    <a:pt x="1494" y="6426"/>
                  </a:lnTo>
                  <a:lnTo>
                    <a:pt x="1700" y="6748"/>
                  </a:lnTo>
                  <a:lnTo>
                    <a:pt x="2104" y="7399"/>
                  </a:lnTo>
                  <a:lnTo>
                    <a:pt x="2310" y="7721"/>
                  </a:lnTo>
                  <a:lnTo>
                    <a:pt x="2500" y="8051"/>
                  </a:lnTo>
                  <a:lnTo>
                    <a:pt x="2690" y="8373"/>
                  </a:lnTo>
                  <a:lnTo>
                    <a:pt x="2871" y="8702"/>
                  </a:lnTo>
                  <a:lnTo>
                    <a:pt x="4991" y="12653"/>
                  </a:lnTo>
                  <a:lnTo>
                    <a:pt x="7119" y="16604"/>
                  </a:lnTo>
                  <a:lnTo>
                    <a:pt x="7226" y="16778"/>
                  </a:lnTo>
                  <a:lnTo>
                    <a:pt x="7333" y="16934"/>
                  </a:lnTo>
                  <a:lnTo>
                    <a:pt x="7457" y="17091"/>
                  </a:lnTo>
                  <a:lnTo>
                    <a:pt x="7589" y="17231"/>
                  </a:lnTo>
                  <a:lnTo>
                    <a:pt x="7729" y="17355"/>
                  </a:lnTo>
                  <a:lnTo>
                    <a:pt x="7878" y="17470"/>
                  </a:lnTo>
                  <a:lnTo>
                    <a:pt x="8035" y="17578"/>
                  </a:lnTo>
                  <a:lnTo>
                    <a:pt x="8191" y="17668"/>
                  </a:lnTo>
                  <a:lnTo>
                    <a:pt x="8348" y="17751"/>
                  </a:lnTo>
                  <a:lnTo>
                    <a:pt x="8513" y="17817"/>
                  </a:lnTo>
                  <a:lnTo>
                    <a:pt x="8686" y="17875"/>
                  </a:lnTo>
                  <a:lnTo>
                    <a:pt x="8851" y="17916"/>
                  </a:lnTo>
                  <a:lnTo>
                    <a:pt x="9024" y="17941"/>
                  </a:lnTo>
                  <a:lnTo>
                    <a:pt x="9189" y="17957"/>
                  </a:lnTo>
                  <a:lnTo>
                    <a:pt x="9363" y="17965"/>
                  </a:lnTo>
                  <a:lnTo>
                    <a:pt x="9528" y="17957"/>
                  </a:lnTo>
                  <a:lnTo>
                    <a:pt x="9684" y="17932"/>
                  </a:lnTo>
                  <a:lnTo>
                    <a:pt x="9841" y="17899"/>
                  </a:lnTo>
                  <a:lnTo>
                    <a:pt x="9989" y="17850"/>
                  </a:lnTo>
                  <a:lnTo>
                    <a:pt x="10138" y="17784"/>
                  </a:lnTo>
                  <a:lnTo>
                    <a:pt x="10278" y="17710"/>
                  </a:lnTo>
                  <a:lnTo>
                    <a:pt x="10410" y="17619"/>
                  </a:lnTo>
                  <a:lnTo>
                    <a:pt x="10526" y="17520"/>
                  </a:lnTo>
                  <a:lnTo>
                    <a:pt x="10641" y="17396"/>
                  </a:lnTo>
                  <a:lnTo>
                    <a:pt x="10740" y="17264"/>
                  </a:lnTo>
                  <a:lnTo>
                    <a:pt x="10831" y="17116"/>
                  </a:lnTo>
                  <a:lnTo>
                    <a:pt x="10905" y="16959"/>
                  </a:lnTo>
                  <a:lnTo>
                    <a:pt x="10963" y="16786"/>
                  </a:lnTo>
                  <a:lnTo>
                    <a:pt x="11012" y="16596"/>
                  </a:lnTo>
                  <a:lnTo>
                    <a:pt x="11037" y="16390"/>
                  </a:lnTo>
                  <a:lnTo>
                    <a:pt x="11053" y="16167"/>
                  </a:lnTo>
                  <a:lnTo>
                    <a:pt x="11053" y="15936"/>
                  </a:lnTo>
                  <a:lnTo>
                    <a:pt x="11037" y="15788"/>
                  </a:lnTo>
                  <a:lnTo>
                    <a:pt x="11020" y="15648"/>
                  </a:lnTo>
                  <a:lnTo>
                    <a:pt x="11004" y="15507"/>
                  </a:lnTo>
                  <a:lnTo>
                    <a:pt x="10971" y="15367"/>
                  </a:lnTo>
                  <a:lnTo>
                    <a:pt x="10905" y="15087"/>
                  </a:lnTo>
                  <a:lnTo>
                    <a:pt x="10823" y="14815"/>
                  </a:lnTo>
                  <a:lnTo>
                    <a:pt x="10724" y="14542"/>
                  </a:lnTo>
                  <a:lnTo>
                    <a:pt x="10616" y="14270"/>
                  </a:lnTo>
                  <a:lnTo>
                    <a:pt x="10385" y="13742"/>
                  </a:lnTo>
                  <a:lnTo>
                    <a:pt x="10253" y="13421"/>
                  </a:lnTo>
                  <a:lnTo>
                    <a:pt x="10113" y="13099"/>
                  </a:lnTo>
                  <a:lnTo>
                    <a:pt x="9965" y="12785"/>
                  </a:lnTo>
                  <a:lnTo>
                    <a:pt x="9808" y="12472"/>
                  </a:lnTo>
                  <a:lnTo>
                    <a:pt x="9478" y="11853"/>
                  </a:lnTo>
                  <a:lnTo>
                    <a:pt x="9140" y="11235"/>
                  </a:lnTo>
                  <a:lnTo>
                    <a:pt x="8793" y="10624"/>
                  </a:lnTo>
                  <a:lnTo>
                    <a:pt x="8447" y="10014"/>
                  </a:lnTo>
                  <a:lnTo>
                    <a:pt x="8101" y="9404"/>
                  </a:lnTo>
                  <a:lnTo>
                    <a:pt x="7762" y="8793"/>
                  </a:lnTo>
                  <a:lnTo>
                    <a:pt x="7078" y="7498"/>
                  </a:lnTo>
                  <a:lnTo>
                    <a:pt x="6401" y="6211"/>
                  </a:lnTo>
                  <a:lnTo>
                    <a:pt x="5733" y="4916"/>
                  </a:lnTo>
                  <a:lnTo>
                    <a:pt x="5073" y="3613"/>
                  </a:lnTo>
                  <a:lnTo>
                    <a:pt x="4818" y="3102"/>
                  </a:lnTo>
                  <a:lnTo>
                    <a:pt x="4578" y="2590"/>
                  </a:lnTo>
                  <a:lnTo>
                    <a:pt x="4455" y="2351"/>
                  </a:lnTo>
                  <a:lnTo>
                    <a:pt x="4331" y="2104"/>
                  </a:lnTo>
                  <a:lnTo>
                    <a:pt x="4199" y="1873"/>
                  </a:lnTo>
                  <a:lnTo>
                    <a:pt x="4059" y="1642"/>
                  </a:lnTo>
                  <a:lnTo>
                    <a:pt x="3910" y="1419"/>
                  </a:lnTo>
                  <a:lnTo>
                    <a:pt x="3754" y="1213"/>
                  </a:lnTo>
                  <a:lnTo>
                    <a:pt x="3580" y="1007"/>
                  </a:lnTo>
                  <a:lnTo>
                    <a:pt x="3391" y="817"/>
                  </a:lnTo>
                  <a:lnTo>
                    <a:pt x="3292" y="726"/>
                  </a:lnTo>
                  <a:lnTo>
                    <a:pt x="3185" y="644"/>
                  </a:lnTo>
                  <a:lnTo>
                    <a:pt x="3077" y="561"/>
                  </a:lnTo>
                  <a:lnTo>
                    <a:pt x="2962" y="479"/>
                  </a:lnTo>
                  <a:lnTo>
                    <a:pt x="2846" y="396"/>
                  </a:lnTo>
                  <a:lnTo>
                    <a:pt x="2723" y="322"/>
                  </a:lnTo>
                  <a:lnTo>
                    <a:pt x="2591" y="256"/>
                  </a:lnTo>
                  <a:lnTo>
                    <a:pt x="2450" y="190"/>
                  </a:lnTo>
                  <a:lnTo>
                    <a:pt x="2343" y="141"/>
                  </a:lnTo>
                  <a:lnTo>
                    <a:pt x="2244" y="99"/>
                  </a:lnTo>
                  <a:lnTo>
                    <a:pt x="2137" y="66"/>
                  </a:lnTo>
                  <a:lnTo>
                    <a:pt x="2038" y="42"/>
                  </a:lnTo>
                  <a:lnTo>
                    <a:pt x="1939" y="17"/>
                  </a:lnTo>
                  <a:lnTo>
                    <a:pt x="1840" y="9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87;p39">
              <a:extLst>
                <a:ext uri="{FF2B5EF4-FFF2-40B4-BE49-F238E27FC236}">
                  <a16:creationId xmlns:a16="http://schemas.microsoft.com/office/drawing/2014/main" id="{35A5CCFF-86A3-E8A5-A546-CAC108C7ADAD}"/>
                </a:ext>
              </a:extLst>
            </p:cNvPr>
            <p:cNvSpPr/>
            <p:nvPr/>
          </p:nvSpPr>
          <p:spPr>
            <a:xfrm>
              <a:off x="3411314" y="3010007"/>
              <a:ext cx="262423" cy="246884"/>
            </a:xfrm>
            <a:custGeom>
              <a:avLst/>
              <a:gdLst/>
              <a:ahLst/>
              <a:cxnLst/>
              <a:rect l="l" t="t" r="r" b="b"/>
              <a:pathLst>
                <a:path w="4999" h="4703" extrusionOk="0">
                  <a:moveTo>
                    <a:pt x="3737" y="1"/>
                  </a:moveTo>
                  <a:lnTo>
                    <a:pt x="3679" y="17"/>
                  </a:lnTo>
                  <a:lnTo>
                    <a:pt x="3621" y="42"/>
                  </a:lnTo>
                  <a:lnTo>
                    <a:pt x="3563" y="75"/>
                  </a:lnTo>
                  <a:lnTo>
                    <a:pt x="3456" y="157"/>
                  </a:lnTo>
                  <a:lnTo>
                    <a:pt x="3349" y="240"/>
                  </a:lnTo>
                  <a:lnTo>
                    <a:pt x="3267" y="298"/>
                  </a:lnTo>
                  <a:lnTo>
                    <a:pt x="3184" y="339"/>
                  </a:lnTo>
                  <a:lnTo>
                    <a:pt x="3093" y="380"/>
                  </a:lnTo>
                  <a:lnTo>
                    <a:pt x="3003" y="413"/>
                  </a:lnTo>
                  <a:lnTo>
                    <a:pt x="2821" y="471"/>
                  </a:lnTo>
                  <a:lnTo>
                    <a:pt x="2631" y="520"/>
                  </a:lnTo>
                  <a:lnTo>
                    <a:pt x="2541" y="553"/>
                  </a:lnTo>
                  <a:lnTo>
                    <a:pt x="2450" y="586"/>
                  </a:lnTo>
                  <a:lnTo>
                    <a:pt x="2359" y="628"/>
                  </a:lnTo>
                  <a:lnTo>
                    <a:pt x="2277" y="677"/>
                  </a:lnTo>
                  <a:lnTo>
                    <a:pt x="2112" y="776"/>
                  </a:lnTo>
                  <a:lnTo>
                    <a:pt x="1947" y="883"/>
                  </a:lnTo>
                  <a:lnTo>
                    <a:pt x="1633" y="1131"/>
                  </a:lnTo>
                  <a:lnTo>
                    <a:pt x="1559" y="1188"/>
                  </a:lnTo>
                  <a:lnTo>
                    <a:pt x="1485" y="1238"/>
                  </a:lnTo>
                  <a:lnTo>
                    <a:pt x="1411" y="1287"/>
                  </a:lnTo>
                  <a:lnTo>
                    <a:pt x="1320" y="1320"/>
                  </a:lnTo>
                  <a:lnTo>
                    <a:pt x="1237" y="1337"/>
                  </a:lnTo>
                  <a:lnTo>
                    <a:pt x="1147" y="1345"/>
                  </a:lnTo>
                  <a:lnTo>
                    <a:pt x="1056" y="1345"/>
                  </a:lnTo>
                  <a:lnTo>
                    <a:pt x="973" y="1337"/>
                  </a:lnTo>
                  <a:lnTo>
                    <a:pt x="817" y="1320"/>
                  </a:lnTo>
                  <a:lnTo>
                    <a:pt x="743" y="1320"/>
                  </a:lnTo>
                  <a:lnTo>
                    <a:pt x="668" y="1337"/>
                  </a:lnTo>
                  <a:lnTo>
                    <a:pt x="619" y="1353"/>
                  </a:lnTo>
                  <a:lnTo>
                    <a:pt x="578" y="1378"/>
                  </a:lnTo>
                  <a:lnTo>
                    <a:pt x="503" y="1428"/>
                  </a:lnTo>
                  <a:lnTo>
                    <a:pt x="437" y="1494"/>
                  </a:lnTo>
                  <a:lnTo>
                    <a:pt x="371" y="1568"/>
                  </a:lnTo>
                  <a:lnTo>
                    <a:pt x="289" y="1667"/>
                  </a:lnTo>
                  <a:lnTo>
                    <a:pt x="206" y="1774"/>
                  </a:lnTo>
                  <a:lnTo>
                    <a:pt x="132" y="1881"/>
                  </a:lnTo>
                  <a:lnTo>
                    <a:pt x="66" y="1997"/>
                  </a:lnTo>
                  <a:lnTo>
                    <a:pt x="33" y="2088"/>
                  </a:lnTo>
                  <a:lnTo>
                    <a:pt x="17" y="2178"/>
                  </a:lnTo>
                  <a:lnTo>
                    <a:pt x="0" y="2277"/>
                  </a:lnTo>
                  <a:lnTo>
                    <a:pt x="0" y="2368"/>
                  </a:lnTo>
                  <a:lnTo>
                    <a:pt x="8" y="2467"/>
                  </a:lnTo>
                  <a:lnTo>
                    <a:pt x="25" y="2558"/>
                  </a:lnTo>
                  <a:lnTo>
                    <a:pt x="50" y="2648"/>
                  </a:lnTo>
                  <a:lnTo>
                    <a:pt x="91" y="2739"/>
                  </a:lnTo>
                  <a:lnTo>
                    <a:pt x="140" y="2822"/>
                  </a:lnTo>
                  <a:lnTo>
                    <a:pt x="198" y="2896"/>
                  </a:lnTo>
                  <a:lnTo>
                    <a:pt x="264" y="2962"/>
                  </a:lnTo>
                  <a:lnTo>
                    <a:pt x="330" y="3028"/>
                  </a:lnTo>
                  <a:lnTo>
                    <a:pt x="413" y="3086"/>
                  </a:lnTo>
                  <a:lnTo>
                    <a:pt x="495" y="3127"/>
                  </a:lnTo>
                  <a:lnTo>
                    <a:pt x="586" y="3168"/>
                  </a:lnTo>
                  <a:lnTo>
                    <a:pt x="677" y="3193"/>
                  </a:lnTo>
                  <a:lnTo>
                    <a:pt x="792" y="3218"/>
                  </a:lnTo>
                  <a:lnTo>
                    <a:pt x="858" y="3234"/>
                  </a:lnTo>
                  <a:lnTo>
                    <a:pt x="907" y="3251"/>
                  </a:lnTo>
                  <a:lnTo>
                    <a:pt x="949" y="3275"/>
                  </a:lnTo>
                  <a:lnTo>
                    <a:pt x="982" y="3300"/>
                  </a:lnTo>
                  <a:lnTo>
                    <a:pt x="1039" y="3366"/>
                  </a:lnTo>
                  <a:lnTo>
                    <a:pt x="1097" y="3440"/>
                  </a:lnTo>
                  <a:lnTo>
                    <a:pt x="1147" y="3515"/>
                  </a:lnTo>
                  <a:lnTo>
                    <a:pt x="1180" y="3564"/>
                  </a:lnTo>
                  <a:lnTo>
                    <a:pt x="1229" y="3605"/>
                  </a:lnTo>
                  <a:lnTo>
                    <a:pt x="1270" y="3646"/>
                  </a:lnTo>
                  <a:lnTo>
                    <a:pt x="1320" y="3679"/>
                  </a:lnTo>
                  <a:lnTo>
                    <a:pt x="1419" y="3729"/>
                  </a:lnTo>
                  <a:lnTo>
                    <a:pt x="1534" y="3778"/>
                  </a:lnTo>
                  <a:lnTo>
                    <a:pt x="2005" y="3993"/>
                  </a:lnTo>
                  <a:lnTo>
                    <a:pt x="2326" y="4141"/>
                  </a:lnTo>
                  <a:lnTo>
                    <a:pt x="2664" y="4290"/>
                  </a:lnTo>
                  <a:lnTo>
                    <a:pt x="2928" y="4397"/>
                  </a:lnTo>
                  <a:lnTo>
                    <a:pt x="3201" y="4504"/>
                  </a:lnTo>
                  <a:lnTo>
                    <a:pt x="3473" y="4587"/>
                  </a:lnTo>
                  <a:lnTo>
                    <a:pt x="3737" y="4661"/>
                  </a:lnTo>
                  <a:lnTo>
                    <a:pt x="3852" y="4686"/>
                  </a:lnTo>
                  <a:lnTo>
                    <a:pt x="3976" y="4694"/>
                  </a:lnTo>
                  <a:lnTo>
                    <a:pt x="4100" y="4702"/>
                  </a:lnTo>
                  <a:lnTo>
                    <a:pt x="4223" y="4686"/>
                  </a:lnTo>
                  <a:lnTo>
                    <a:pt x="4339" y="4669"/>
                  </a:lnTo>
                  <a:lnTo>
                    <a:pt x="4454" y="4636"/>
                  </a:lnTo>
                  <a:lnTo>
                    <a:pt x="4562" y="4587"/>
                  </a:lnTo>
                  <a:lnTo>
                    <a:pt x="4669" y="4529"/>
                  </a:lnTo>
                  <a:lnTo>
                    <a:pt x="4718" y="4488"/>
                  </a:lnTo>
                  <a:lnTo>
                    <a:pt x="4759" y="4447"/>
                  </a:lnTo>
                  <a:lnTo>
                    <a:pt x="4842" y="4356"/>
                  </a:lnTo>
                  <a:lnTo>
                    <a:pt x="4908" y="4257"/>
                  </a:lnTo>
                  <a:lnTo>
                    <a:pt x="4957" y="4141"/>
                  </a:lnTo>
                  <a:lnTo>
                    <a:pt x="4974" y="4084"/>
                  </a:lnTo>
                  <a:lnTo>
                    <a:pt x="4990" y="4026"/>
                  </a:lnTo>
                  <a:lnTo>
                    <a:pt x="4999" y="3968"/>
                  </a:lnTo>
                  <a:lnTo>
                    <a:pt x="4999" y="3910"/>
                  </a:lnTo>
                  <a:lnTo>
                    <a:pt x="4999" y="3844"/>
                  </a:lnTo>
                  <a:lnTo>
                    <a:pt x="4982" y="3787"/>
                  </a:lnTo>
                  <a:lnTo>
                    <a:pt x="4974" y="3729"/>
                  </a:lnTo>
                  <a:lnTo>
                    <a:pt x="4949" y="3679"/>
                  </a:lnTo>
                  <a:lnTo>
                    <a:pt x="4908" y="3597"/>
                  </a:lnTo>
                  <a:lnTo>
                    <a:pt x="4850" y="3515"/>
                  </a:lnTo>
                  <a:lnTo>
                    <a:pt x="4735" y="3358"/>
                  </a:lnTo>
                  <a:lnTo>
                    <a:pt x="4685" y="3284"/>
                  </a:lnTo>
                  <a:lnTo>
                    <a:pt x="4644" y="3201"/>
                  </a:lnTo>
                  <a:lnTo>
                    <a:pt x="4611" y="3119"/>
                  </a:lnTo>
                  <a:lnTo>
                    <a:pt x="4611" y="3077"/>
                  </a:lnTo>
                  <a:lnTo>
                    <a:pt x="4603" y="3028"/>
                  </a:lnTo>
                  <a:lnTo>
                    <a:pt x="4619" y="2954"/>
                  </a:lnTo>
                  <a:lnTo>
                    <a:pt x="4636" y="2871"/>
                  </a:lnTo>
                  <a:lnTo>
                    <a:pt x="4694" y="2714"/>
                  </a:lnTo>
                  <a:lnTo>
                    <a:pt x="4718" y="2640"/>
                  </a:lnTo>
                  <a:lnTo>
                    <a:pt x="4726" y="2566"/>
                  </a:lnTo>
                  <a:lnTo>
                    <a:pt x="4726" y="2533"/>
                  </a:lnTo>
                  <a:lnTo>
                    <a:pt x="4718" y="2500"/>
                  </a:lnTo>
                  <a:lnTo>
                    <a:pt x="4710" y="2459"/>
                  </a:lnTo>
                  <a:lnTo>
                    <a:pt x="4694" y="2426"/>
                  </a:lnTo>
                  <a:lnTo>
                    <a:pt x="4661" y="2384"/>
                  </a:lnTo>
                  <a:lnTo>
                    <a:pt x="4628" y="2351"/>
                  </a:lnTo>
                  <a:lnTo>
                    <a:pt x="4537" y="2294"/>
                  </a:lnTo>
                  <a:lnTo>
                    <a:pt x="4438" y="2236"/>
                  </a:lnTo>
                  <a:lnTo>
                    <a:pt x="4397" y="2195"/>
                  </a:lnTo>
                  <a:lnTo>
                    <a:pt x="4364" y="2154"/>
                  </a:lnTo>
                  <a:lnTo>
                    <a:pt x="4339" y="2096"/>
                  </a:lnTo>
                  <a:lnTo>
                    <a:pt x="4331" y="2030"/>
                  </a:lnTo>
                  <a:lnTo>
                    <a:pt x="4322" y="1964"/>
                  </a:lnTo>
                  <a:lnTo>
                    <a:pt x="4331" y="1898"/>
                  </a:lnTo>
                  <a:lnTo>
                    <a:pt x="4339" y="1758"/>
                  </a:lnTo>
                  <a:lnTo>
                    <a:pt x="4331" y="1692"/>
                  </a:lnTo>
                  <a:lnTo>
                    <a:pt x="4314" y="1626"/>
                  </a:lnTo>
                  <a:lnTo>
                    <a:pt x="4281" y="1568"/>
                  </a:lnTo>
                  <a:lnTo>
                    <a:pt x="4248" y="1527"/>
                  </a:lnTo>
                  <a:lnTo>
                    <a:pt x="4199" y="1485"/>
                  </a:lnTo>
                  <a:lnTo>
                    <a:pt x="4149" y="1452"/>
                  </a:lnTo>
                  <a:lnTo>
                    <a:pt x="4042" y="1395"/>
                  </a:lnTo>
                  <a:lnTo>
                    <a:pt x="3926" y="1345"/>
                  </a:lnTo>
                  <a:lnTo>
                    <a:pt x="3852" y="1312"/>
                  </a:lnTo>
                  <a:lnTo>
                    <a:pt x="3794" y="1271"/>
                  </a:lnTo>
                  <a:lnTo>
                    <a:pt x="3753" y="1230"/>
                  </a:lnTo>
                  <a:lnTo>
                    <a:pt x="3720" y="1197"/>
                  </a:lnTo>
                  <a:lnTo>
                    <a:pt x="3695" y="1155"/>
                  </a:lnTo>
                  <a:lnTo>
                    <a:pt x="3695" y="1114"/>
                  </a:lnTo>
                  <a:lnTo>
                    <a:pt x="3695" y="1073"/>
                  </a:lnTo>
                  <a:lnTo>
                    <a:pt x="3704" y="1032"/>
                  </a:lnTo>
                  <a:lnTo>
                    <a:pt x="3720" y="991"/>
                  </a:lnTo>
                  <a:lnTo>
                    <a:pt x="3745" y="949"/>
                  </a:lnTo>
                  <a:lnTo>
                    <a:pt x="3811" y="867"/>
                  </a:lnTo>
                  <a:lnTo>
                    <a:pt x="3968" y="694"/>
                  </a:lnTo>
                  <a:lnTo>
                    <a:pt x="4009" y="644"/>
                  </a:lnTo>
                  <a:lnTo>
                    <a:pt x="4042" y="586"/>
                  </a:lnTo>
                  <a:lnTo>
                    <a:pt x="4058" y="520"/>
                  </a:lnTo>
                  <a:lnTo>
                    <a:pt x="4075" y="454"/>
                  </a:lnTo>
                  <a:lnTo>
                    <a:pt x="4075" y="388"/>
                  </a:lnTo>
                  <a:lnTo>
                    <a:pt x="4075" y="322"/>
                  </a:lnTo>
                  <a:lnTo>
                    <a:pt x="4058" y="256"/>
                  </a:lnTo>
                  <a:lnTo>
                    <a:pt x="4042" y="199"/>
                  </a:lnTo>
                  <a:lnTo>
                    <a:pt x="4001" y="124"/>
                  </a:lnTo>
                  <a:lnTo>
                    <a:pt x="3943" y="67"/>
                  </a:lnTo>
                  <a:lnTo>
                    <a:pt x="3918" y="42"/>
                  </a:lnTo>
                  <a:lnTo>
                    <a:pt x="3877" y="25"/>
                  </a:lnTo>
                  <a:lnTo>
                    <a:pt x="3844" y="9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88;p39">
              <a:extLst>
                <a:ext uri="{FF2B5EF4-FFF2-40B4-BE49-F238E27FC236}">
                  <a16:creationId xmlns:a16="http://schemas.microsoft.com/office/drawing/2014/main" id="{A06ABFD9-1B09-3D00-BE70-88E4638D1DBA}"/>
                </a:ext>
              </a:extLst>
            </p:cNvPr>
            <p:cNvSpPr/>
            <p:nvPr/>
          </p:nvSpPr>
          <p:spPr>
            <a:xfrm>
              <a:off x="2028306" y="2379133"/>
              <a:ext cx="710205" cy="1330223"/>
            </a:xfrm>
            <a:custGeom>
              <a:avLst/>
              <a:gdLst/>
              <a:ahLst/>
              <a:cxnLst/>
              <a:rect l="l" t="t" r="r" b="b"/>
              <a:pathLst>
                <a:path w="13529" h="25340" extrusionOk="0">
                  <a:moveTo>
                    <a:pt x="8076" y="1"/>
                  </a:moveTo>
                  <a:lnTo>
                    <a:pt x="7820" y="9"/>
                  </a:lnTo>
                  <a:lnTo>
                    <a:pt x="7565" y="17"/>
                  </a:lnTo>
                  <a:lnTo>
                    <a:pt x="7301" y="42"/>
                  </a:lnTo>
                  <a:lnTo>
                    <a:pt x="7045" y="67"/>
                  </a:lnTo>
                  <a:lnTo>
                    <a:pt x="6789" y="108"/>
                  </a:lnTo>
                  <a:lnTo>
                    <a:pt x="6534" y="141"/>
                  </a:lnTo>
                  <a:lnTo>
                    <a:pt x="6278" y="191"/>
                  </a:lnTo>
                  <a:lnTo>
                    <a:pt x="6030" y="240"/>
                  </a:lnTo>
                  <a:lnTo>
                    <a:pt x="5544" y="355"/>
                  </a:lnTo>
                  <a:lnTo>
                    <a:pt x="5065" y="487"/>
                  </a:lnTo>
                  <a:lnTo>
                    <a:pt x="4620" y="628"/>
                  </a:lnTo>
                  <a:lnTo>
                    <a:pt x="4447" y="685"/>
                  </a:lnTo>
                  <a:lnTo>
                    <a:pt x="4282" y="751"/>
                  </a:lnTo>
                  <a:lnTo>
                    <a:pt x="4109" y="826"/>
                  </a:lnTo>
                  <a:lnTo>
                    <a:pt x="3944" y="900"/>
                  </a:lnTo>
                  <a:lnTo>
                    <a:pt x="3770" y="991"/>
                  </a:lnTo>
                  <a:lnTo>
                    <a:pt x="3605" y="1081"/>
                  </a:lnTo>
                  <a:lnTo>
                    <a:pt x="3432" y="1172"/>
                  </a:lnTo>
                  <a:lnTo>
                    <a:pt x="3267" y="1279"/>
                  </a:lnTo>
                  <a:lnTo>
                    <a:pt x="3102" y="1387"/>
                  </a:lnTo>
                  <a:lnTo>
                    <a:pt x="2937" y="1494"/>
                  </a:lnTo>
                  <a:lnTo>
                    <a:pt x="2772" y="1617"/>
                  </a:lnTo>
                  <a:lnTo>
                    <a:pt x="2607" y="1733"/>
                  </a:lnTo>
                  <a:lnTo>
                    <a:pt x="2294" y="1997"/>
                  </a:lnTo>
                  <a:lnTo>
                    <a:pt x="1989" y="2269"/>
                  </a:lnTo>
                  <a:lnTo>
                    <a:pt x="1849" y="2409"/>
                  </a:lnTo>
                  <a:lnTo>
                    <a:pt x="1700" y="2558"/>
                  </a:lnTo>
                  <a:lnTo>
                    <a:pt x="1568" y="2706"/>
                  </a:lnTo>
                  <a:lnTo>
                    <a:pt x="1428" y="2855"/>
                  </a:lnTo>
                  <a:lnTo>
                    <a:pt x="1296" y="3011"/>
                  </a:lnTo>
                  <a:lnTo>
                    <a:pt x="1172" y="3168"/>
                  </a:lnTo>
                  <a:lnTo>
                    <a:pt x="1057" y="3325"/>
                  </a:lnTo>
                  <a:lnTo>
                    <a:pt x="941" y="3490"/>
                  </a:lnTo>
                  <a:lnTo>
                    <a:pt x="826" y="3647"/>
                  </a:lnTo>
                  <a:lnTo>
                    <a:pt x="727" y="3812"/>
                  </a:lnTo>
                  <a:lnTo>
                    <a:pt x="628" y="3977"/>
                  </a:lnTo>
                  <a:lnTo>
                    <a:pt x="537" y="4150"/>
                  </a:lnTo>
                  <a:lnTo>
                    <a:pt x="455" y="4315"/>
                  </a:lnTo>
                  <a:lnTo>
                    <a:pt x="380" y="4480"/>
                  </a:lnTo>
                  <a:lnTo>
                    <a:pt x="306" y="4653"/>
                  </a:lnTo>
                  <a:lnTo>
                    <a:pt x="248" y="4818"/>
                  </a:lnTo>
                  <a:lnTo>
                    <a:pt x="207" y="4958"/>
                  </a:lnTo>
                  <a:lnTo>
                    <a:pt x="166" y="5098"/>
                  </a:lnTo>
                  <a:lnTo>
                    <a:pt x="100" y="5371"/>
                  </a:lnTo>
                  <a:lnTo>
                    <a:pt x="59" y="5659"/>
                  </a:lnTo>
                  <a:lnTo>
                    <a:pt x="26" y="5940"/>
                  </a:lnTo>
                  <a:lnTo>
                    <a:pt x="9" y="6228"/>
                  </a:lnTo>
                  <a:lnTo>
                    <a:pt x="1" y="6517"/>
                  </a:lnTo>
                  <a:lnTo>
                    <a:pt x="1" y="6806"/>
                  </a:lnTo>
                  <a:lnTo>
                    <a:pt x="9" y="7086"/>
                  </a:lnTo>
                  <a:lnTo>
                    <a:pt x="26" y="7532"/>
                  </a:lnTo>
                  <a:lnTo>
                    <a:pt x="59" y="7977"/>
                  </a:lnTo>
                  <a:lnTo>
                    <a:pt x="100" y="8414"/>
                  </a:lnTo>
                  <a:lnTo>
                    <a:pt x="149" y="8860"/>
                  </a:lnTo>
                  <a:lnTo>
                    <a:pt x="207" y="9297"/>
                  </a:lnTo>
                  <a:lnTo>
                    <a:pt x="281" y="9734"/>
                  </a:lnTo>
                  <a:lnTo>
                    <a:pt x="356" y="10171"/>
                  </a:lnTo>
                  <a:lnTo>
                    <a:pt x="446" y="10608"/>
                  </a:lnTo>
                  <a:lnTo>
                    <a:pt x="545" y="11045"/>
                  </a:lnTo>
                  <a:lnTo>
                    <a:pt x="652" y="11474"/>
                  </a:lnTo>
                  <a:lnTo>
                    <a:pt x="768" y="11903"/>
                  </a:lnTo>
                  <a:lnTo>
                    <a:pt x="900" y="12324"/>
                  </a:lnTo>
                  <a:lnTo>
                    <a:pt x="1032" y="12753"/>
                  </a:lnTo>
                  <a:lnTo>
                    <a:pt x="1180" y="13165"/>
                  </a:lnTo>
                  <a:lnTo>
                    <a:pt x="1329" y="13586"/>
                  </a:lnTo>
                  <a:lnTo>
                    <a:pt x="1494" y="13998"/>
                  </a:lnTo>
                  <a:lnTo>
                    <a:pt x="1626" y="14303"/>
                  </a:lnTo>
                  <a:lnTo>
                    <a:pt x="1766" y="14609"/>
                  </a:lnTo>
                  <a:lnTo>
                    <a:pt x="2071" y="15252"/>
                  </a:lnTo>
                  <a:lnTo>
                    <a:pt x="2220" y="15574"/>
                  </a:lnTo>
                  <a:lnTo>
                    <a:pt x="2360" y="15904"/>
                  </a:lnTo>
                  <a:lnTo>
                    <a:pt x="2492" y="16242"/>
                  </a:lnTo>
                  <a:lnTo>
                    <a:pt x="2550" y="16407"/>
                  </a:lnTo>
                  <a:lnTo>
                    <a:pt x="2607" y="16580"/>
                  </a:lnTo>
                  <a:lnTo>
                    <a:pt x="2657" y="16745"/>
                  </a:lnTo>
                  <a:lnTo>
                    <a:pt x="2698" y="16918"/>
                  </a:lnTo>
                  <a:lnTo>
                    <a:pt x="2731" y="17083"/>
                  </a:lnTo>
                  <a:lnTo>
                    <a:pt x="2764" y="17256"/>
                  </a:lnTo>
                  <a:lnTo>
                    <a:pt x="2781" y="17421"/>
                  </a:lnTo>
                  <a:lnTo>
                    <a:pt x="2797" y="17595"/>
                  </a:lnTo>
                  <a:lnTo>
                    <a:pt x="2797" y="17768"/>
                  </a:lnTo>
                  <a:lnTo>
                    <a:pt x="2789" y="17933"/>
                  </a:lnTo>
                  <a:lnTo>
                    <a:pt x="2772" y="18098"/>
                  </a:lnTo>
                  <a:lnTo>
                    <a:pt x="2739" y="18271"/>
                  </a:lnTo>
                  <a:lnTo>
                    <a:pt x="2698" y="18436"/>
                  </a:lnTo>
                  <a:lnTo>
                    <a:pt x="2649" y="18601"/>
                  </a:lnTo>
                  <a:lnTo>
                    <a:pt x="2583" y="18766"/>
                  </a:lnTo>
                  <a:lnTo>
                    <a:pt x="2500" y="18931"/>
                  </a:lnTo>
                  <a:lnTo>
                    <a:pt x="2409" y="19096"/>
                  </a:lnTo>
                  <a:lnTo>
                    <a:pt x="2294" y="19261"/>
                  </a:lnTo>
                  <a:lnTo>
                    <a:pt x="2178" y="19409"/>
                  </a:lnTo>
                  <a:lnTo>
                    <a:pt x="2055" y="19558"/>
                  </a:lnTo>
                  <a:lnTo>
                    <a:pt x="1931" y="19698"/>
                  </a:lnTo>
                  <a:lnTo>
                    <a:pt x="1807" y="19846"/>
                  </a:lnTo>
                  <a:lnTo>
                    <a:pt x="1750" y="19929"/>
                  </a:lnTo>
                  <a:lnTo>
                    <a:pt x="1700" y="20003"/>
                  </a:lnTo>
                  <a:lnTo>
                    <a:pt x="1659" y="20077"/>
                  </a:lnTo>
                  <a:lnTo>
                    <a:pt x="1626" y="20160"/>
                  </a:lnTo>
                  <a:lnTo>
                    <a:pt x="1601" y="20242"/>
                  </a:lnTo>
                  <a:lnTo>
                    <a:pt x="1576" y="20325"/>
                  </a:lnTo>
                  <a:lnTo>
                    <a:pt x="1568" y="20416"/>
                  </a:lnTo>
                  <a:lnTo>
                    <a:pt x="1576" y="20506"/>
                  </a:lnTo>
                  <a:lnTo>
                    <a:pt x="1601" y="20622"/>
                  </a:lnTo>
                  <a:lnTo>
                    <a:pt x="1634" y="20721"/>
                  </a:lnTo>
                  <a:lnTo>
                    <a:pt x="1684" y="20828"/>
                  </a:lnTo>
                  <a:lnTo>
                    <a:pt x="1741" y="20927"/>
                  </a:lnTo>
                  <a:lnTo>
                    <a:pt x="1873" y="21117"/>
                  </a:lnTo>
                  <a:lnTo>
                    <a:pt x="1939" y="21216"/>
                  </a:lnTo>
                  <a:lnTo>
                    <a:pt x="1997" y="21315"/>
                  </a:lnTo>
                  <a:lnTo>
                    <a:pt x="2046" y="21414"/>
                  </a:lnTo>
                  <a:lnTo>
                    <a:pt x="2071" y="21521"/>
                  </a:lnTo>
                  <a:lnTo>
                    <a:pt x="2088" y="21636"/>
                  </a:lnTo>
                  <a:lnTo>
                    <a:pt x="2096" y="21752"/>
                  </a:lnTo>
                  <a:lnTo>
                    <a:pt x="2096" y="21867"/>
                  </a:lnTo>
                  <a:lnTo>
                    <a:pt x="2079" y="21991"/>
                  </a:lnTo>
                  <a:lnTo>
                    <a:pt x="2063" y="22115"/>
                  </a:lnTo>
                  <a:lnTo>
                    <a:pt x="2038" y="22247"/>
                  </a:lnTo>
                  <a:lnTo>
                    <a:pt x="1980" y="22502"/>
                  </a:lnTo>
                  <a:lnTo>
                    <a:pt x="1914" y="22750"/>
                  </a:lnTo>
                  <a:lnTo>
                    <a:pt x="1865" y="22989"/>
                  </a:lnTo>
                  <a:lnTo>
                    <a:pt x="1840" y="23096"/>
                  </a:lnTo>
                  <a:lnTo>
                    <a:pt x="1832" y="23203"/>
                  </a:lnTo>
                  <a:lnTo>
                    <a:pt x="1832" y="23278"/>
                  </a:lnTo>
                  <a:lnTo>
                    <a:pt x="1840" y="23385"/>
                  </a:lnTo>
                  <a:lnTo>
                    <a:pt x="1865" y="23657"/>
                  </a:lnTo>
                  <a:lnTo>
                    <a:pt x="1964" y="24350"/>
                  </a:lnTo>
                  <a:lnTo>
                    <a:pt x="2005" y="24696"/>
                  </a:lnTo>
                  <a:lnTo>
                    <a:pt x="2038" y="25010"/>
                  </a:lnTo>
                  <a:lnTo>
                    <a:pt x="2046" y="25134"/>
                  </a:lnTo>
                  <a:lnTo>
                    <a:pt x="2046" y="25233"/>
                  </a:lnTo>
                  <a:lnTo>
                    <a:pt x="2038" y="25299"/>
                  </a:lnTo>
                  <a:lnTo>
                    <a:pt x="2038" y="25323"/>
                  </a:lnTo>
                  <a:lnTo>
                    <a:pt x="2030" y="25340"/>
                  </a:lnTo>
                  <a:lnTo>
                    <a:pt x="2327" y="25043"/>
                  </a:lnTo>
                  <a:lnTo>
                    <a:pt x="2624" y="24762"/>
                  </a:lnTo>
                  <a:lnTo>
                    <a:pt x="2913" y="24490"/>
                  </a:lnTo>
                  <a:lnTo>
                    <a:pt x="3201" y="24243"/>
                  </a:lnTo>
                  <a:lnTo>
                    <a:pt x="3490" y="24004"/>
                  </a:lnTo>
                  <a:lnTo>
                    <a:pt x="3779" y="23781"/>
                  </a:lnTo>
                  <a:lnTo>
                    <a:pt x="4067" y="23575"/>
                  </a:lnTo>
                  <a:lnTo>
                    <a:pt x="4373" y="23393"/>
                  </a:lnTo>
                  <a:lnTo>
                    <a:pt x="4529" y="23302"/>
                  </a:lnTo>
                  <a:lnTo>
                    <a:pt x="4686" y="23220"/>
                  </a:lnTo>
                  <a:lnTo>
                    <a:pt x="4843" y="23138"/>
                  </a:lnTo>
                  <a:lnTo>
                    <a:pt x="5008" y="23063"/>
                  </a:lnTo>
                  <a:lnTo>
                    <a:pt x="5173" y="22997"/>
                  </a:lnTo>
                  <a:lnTo>
                    <a:pt x="5346" y="22931"/>
                  </a:lnTo>
                  <a:lnTo>
                    <a:pt x="5527" y="22865"/>
                  </a:lnTo>
                  <a:lnTo>
                    <a:pt x="5709" y="22816"/>
                  </a:lnTo>
                  <a:lnTo>
                    <a:pt x="5890" y="22758"/>
                  </a:lnTo>
                  <a:lnTo>
                    <a:pt x="6080" y="22717"/>
                  </a:lnTo>
                  <a:lnTo>
                    <a:pt x="6278" y="22676"/>
                  </a:lnTo>
                  <a:lnTo>
                    <a:pt x="6484" y="22634"/>
                  </a:lnTo>
                  <a:lnTo>
                    <a:pt x="6690" y="22610"/>
                  </a:lnTo>
                  <a:lnTo>
                    <a:pt x="6905" y="22577"/>
                  </a:lnTo>
                  <a:lnTo>
                    <a:pt x="7136" y="22560"/>
                  </a:lnTo>
                  <a:lnTo>
                    <a:pt x="7358" y="22544"/>
                  </a:lnTo>
                  <a:lnTo>
                    <a:pt x="7713" y="22519"/>
                  </a:lnTo>
                  <a:lnTo>
                    <a:pt x="8068" y="22486"/>
                  </a:lnTo>
                  <a:lnTo>
                    <a:pt x="8769" y="22428"/>
                  </a:lnTo>
                  <a:lnTo>
                    <a:pt x="9115" y="22395"/>
                  </a:lnTo>
                  <a:lnTo>
                    <a:pt x="9470" y="22370"/>
                  </a:lnTo>
                  <a:lnTo>
                    <a:pt x="9816" y="22354"/>
                  </a:lnTo>
                  <a:lnTo>
                    <a:pt x="10171" y="22346"/>
                  </a:lnTo>
                  <a:lnTo>
                    <a:pt x="10311" y="22346"/>
                  </a:lnTo>
                  <a:lnTo>
                    <a:pt x="10460" y="22354"/>
                  </a:lnTo>
                  <a:lnTo>
                    <a:pt x="10806" y="22387"/>
                  </a:lnTo>
                  <a:lnTo>
                    <a:pt x="11194" y="22412"/>
                  </a:lnTo>
                  <a:lnTo>
                    <a:pt x="11598" y="22436"/>
                  </a:lnTo>
                  <a:lnTo>
                    <a:pt x="11796" y="22436"/>
                  </a:lnTo>
                  <a:lnTo>
                    <a:pt x="11986" y="22428"/>
                  </a:lnTo>
                  <a:lnTo>
                    <a:pt x="12167" y="22420"/>
                  </a:lnTo>
                  <a:lnTo>
                    <a:pt x="12332" y="22395"/>
                  </a:lnTo>
                  <a:lnTo>
                    <a:pt x="12489" y="22362"/>
                  </a:lnTo>
                  <a:lnTo>
                    <a:pt x="12563" y="22337"/>
                  </a:lnTo>
                  <a:lnTo>
                    <a:pt x="12629" y="22313"/>
                  </a:lnTo>
                  <a:lnTo>
                    <a:pt x="12687" y="22280"/>
                  </a:lnTo>
                  <a:lnTo>
                    <a:pt x="12745" y="22247"/>
                  </a:lnTo>
                  <a:lnTo>
                    <a:pt x="12794" y="22214"/>
                  </a:lnTo>
                  <a:lnTo>
                    <a:pt x="12835" y="22164"/>
                  </a:lnTo>
                  <a:lnTo>
                    <a:pt x="12868" y="22123"/>
                  </a:lnTo>
                  <a:lnTo>
                    <a:pt x="12901" y="22065"/>
                  </a:lnTo>
                  <a:lnTo>
                    <a:pt x="12926" y="22007"/>
                  </a:lnTo>
                  <a:lnTo>
                    <a:pt x="12959" y="21941"/>
                  </a:lnTo>
                  <a:lnTo>
                    <a:pt x="13000" y="21785"/>
                  </a:lnTo>
                  <a:lnTo>
                    <a:pt x="13042" y="21612"/>
                  </a:lnTo>
                  <a:lnTo>
                    <a:pt x="13075" y="21422"/>
                  </a:lnTo>
                  <a:lnTo>
                    <a:pt x="13099" y="21216"/>
                  </a:lnTo>
                  <a:lnTo>
                    <a:pt x="13116" y="21001"/>
                  </a:lnTo>
                  <a:lnTo>
                    <a:pt x="13132" y="20778"/>
                  </a:lnTo>
                  <a:lnTo>
                    <a:pt x="13149" y="20341"/>
                  </a:lnTo>
                  <a:lnTo>
                    <a:pt x="13157" y="19921"/>
                  </a:lnTo>
                  <a:lnTo>
                    <a:pt x="13165" y="19558"/>
                  </a:lnTo>
                  <a:lnTo>
                    <a:pt x="13182" y="19277"/>
                  </a:lnTo>
                  <a:lnTo>
                    <a:pt x="13256" y="18543"/>
                  </a:lnTo>
                  <a:lnTo>
                    <a:pt x="13322" y="17809"/>
                  </a:lnTo>
                  <a:lnTo>
                    <a:pt x="13380" y="17067"/>
                  </a:lnTo>
                  <a:lnTo>
                    <a:pt x="13429" y="16333"/>
                  </a:lnTo>
                  <a:lnTo>
                    <a:pt x="13479" y="15260"/>
                  </a:lnTo>
                  <a:lnTo>
                    <a:pt x="13503" y="14716"/>
                  </a:lnTo>
                  <a:lnTo>
                    <a:pt x="13520" y="14180"/>
                  </a:lnTo>
                  <a:lnTo>
                    <a:pt x="13528" y="13644"/>
                  </a:lnTo>
                  <a:lnTo>
                    <a:pt x="13528" y="13107"/>
                  </a:lnTo>
                  <a:lnTo>
                    <a:pt x="13528" y="12563"/>
                  </a:lnTo>
                  <a:lnTo>
                    <a:pt x="13520" y="12027"/>
                  </a:lnTo>
                  <a:lnTo>
                    <a:pt x="13512" y="11491"/>
                  </a:lnTo>
                  <a:lnTo>
                    <a:pt x="13487" y="10955"/>
                  </a:lnTo>
                  <a:lnTo>
                    <a:pt x="13462" y="10410"/>
                  </a:lnTo>
                  <a:lnTo>
                    <a:pt x="13429" y="9874"/>
                  </a:lnTo>
                  <a:lnTo>
                    <a:pt x="13388" y="9338"/>
                  </a:lnTo>
                  <a:lnTo>
                    <a:pt x="13338" y="8802"/>
                  </a:lnTo>
                  <a:lnTo>
                    <a:pt x="13281" y="8266"/>
                  </a:lnTo>
                  <a:lnTo>
                    <a:pt x="13223" y="7738"/>
                  </a:lnTo>
                  <a:lnTo>
                    <a:pt x="13108" y="6946"/>
                  </a:lnTo>
                  <a:lnTo>
                    <a:pt x="12984" y="6154"/>
                  </a:lnTo>
                  <a:lnTo>
                    <a:pt x="12910" y="5766"/>
                  </a:lnTo>
                  <a:lnTo>
                    <a:pt x="12835" y="5371"/>
                  </a:lnTo>
                  <a:lnTo>
                    <a:pt x="12753" y="4983"/>
                  </a:lnTo>
                  <a:lnTo>
                    <a:pt x="12670" y="4595"/>
                  </a:lnTo>
                  <a:lnTo>
                    <a:pt x="12514" y="3902"/>
                  </a:lnTo>
                  <a:lnTo>
                    <a:pt x="12423" y="3556"/>
                  </a:lnTo>
                  <a:lnTo>
                    <a:pt x="12324" y="3218"/>
                  </a:lnTo>
                  <a:lnTo>
                    <a:pt x="12217" y="2879"/>
                  </a:lnTo>
                  <a:lnTo>
                    <a:pt x="12101" y="2550"/>
                  </a:lnTo>
                  <a:lnTo>
                    <a:pt x="11961" y="2220"/>
                  </a:lnTo>
                  <a:lnTo>
                    <a:pt x="11887" y="2063"/>
                  </a:lnTo>
                  <a:lnTo>
                    <a:pt x="11813" y="1906"/>
                  </a:lnTo>
                  <a:lnTo>
                    <a:pt x="11681" y="1675"/>
                  </a:lnTo>
                  <a:lnTo>
                    <a:pt x="11532" y="1461"/>
                  </a:lnTo>
                  <a:lnTo>
                    <a:pt x="11375" y="1263"/>
                  </a:lnTo>
                  <a:lnTo>
                    <a:pt x="11210" y="1081"/>
                  </a:lnTo>
                  <a:lnTo>
                    <a:pt x="11029" y="916"/>
                  </a:lnTo>
                  <a:lnTo>
                    <a:pt x="10847" y="768"/>
                  </a:lnTo>
                  <a:lnTo>
                    <a:pt x="10650" y="636"/>
                  </a:lnTo>
                  <a:lnTo>
                    <a:pt x="10443" y="520"/>
                  </a:lnTo>
                  <a:lnTo>
                    <a:pt x="10229" y="413"/>
                  </a:lnTo>
                  <a:lnTo>
                    <a:pt x="10014" y="323"/>
                  </a:lnTo>
                  <a:lnTo>
                    <a:pt x="9783" y="240"/>
                  </a:lnTo>
                  <a:lnTo>
                    <a:pt x="9552" y="174"/>
                  </a:lnTo>
                  <a:lnTo>
                    <a:pt x="9322" y="116"/>
                  </a:lnTo>
                  <a:lnTo>
                    <a:pt x="9074" y="75"/>
                  </a:lnTo>
                  <a:lnTo>
                    <a:pt x="8835" y="42"/>
                  </a:lnTo>
                  <a:lnTo>
                    <a:pt x="8579" y="17"/>
                  </a:lnTo>
                  <a:lnTo>
                    <a:pt x="8332" y="9"/>
                  </a:lnTo>
                  <a:lnTo>
                    <a:pt x="8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89;p39">
              <a:extLst>
                <a:ext uri="{FF2B5EF4-FFF2-40B4-BE49-F238E27FC236}">
                  <a16:creationId xmlns:a16="http://schemas.microsoft.com/office/drawing/2014/main" id="{16923C04-05CF-5066-CB82-2D87A6C2989C}"/>
                </a:ext>
              </a:extLst>
            </p:cNvPr>
            <p:cNvSpPr/>
            <p:nvPr/>
          </p:nvSpPr>
          <p:spPr>
            <a:xfrm>
              <a:off x="2266891" y="2881397"/>
              <a:ext cx="1309435" cy="1399517"/>
            </a:xfrm>
            <a:custGeom>
              <a:avLst/>
              <a:gdLst/>
              <a:ahLst/>
              <a:cxnLst/>
              <a:rect l="l" t="t" r="r" b="b"/>
              <a:pathLst>
                <a:path w="24944" h="26660" extrusionOk="0">
                  <a:moveTo>
                    <a:pt x="21875" y="1"/>
                  </a:moveTo>
                  <a:lnTo>
                    <a:pt x="21661" y="9"/>
                  </a:lnTo>
                  <a:lnTo>
                    <a:pt x="21438" y="34"/>
                  </a:lnTo>
                  <a:lnTo>
                    <a:pt x="21216" y="67"/>
                  </a:lnTo>
                  <a:lnTo>
                    <a:pt x="20993" y="108"/>
                  </a:lnTo>
                  <a:lnTo>
                    <a:pt x="20770" y="166"/>
                  </a:lnTo>
                  <a:lnTo>
                    <a:pt x="20547" y="224"/>
                  </a:lnTo>
                  <a:lnTo>
                    <a:pt x="20325" y="298"/>
                  </a:lnTo>
                  <a:lnTo>
                    <a:pt x="20094" y="372"/>
                  </a:lnTo>
                  <a:lnTo>
                    <a:pt x="19871" y="455"/>
                  </a:lnTo>
                  <a:lnTo>
                    <a:pt x="19657" y="545"/>
                  </a:lnTo>
                  <a:lnTo>
                    <a:pt x="19219" y="735"/>
                  </a:lnTo>
                  <a:lnTo>
                    <a:pt x="18791" y="933"/>
                  </a:lnTo>
                  <a:lnTo>
                    <a:pt x="18378" y="1147"/>
                  </a:lnTo>
                  <a:lnTo>
                    <a:pt x="17982" y="1362"/>
                  </a:lnTo>
                  <a:lnTo>
                    <a:pt x="17248" y="1758"/>
                  </a:lnTo>
                  <a:lnTo>
                    <a:pt x="16778" y="2022"/>
                  </a:lnTo>
                  <a:lnTo>
                    <a:pt x="16316" y="2302"/>
                  </a:lnTo>
                  <a:lnTo>
                    <a:pt x="15854" y="2591"/>
                  </a:lnTo>
                  <a:lnTo>
                    <a:pt x="15409" y="2896"/>
                  </a:lnTo>
                  <a:lnTo>
                    <a:pt x="14963" y="3201"/>
                  </a:lnTo>
                  <a:lnTo>
                    <a:pt x="14526" y="3523"/>
                  </a:lnTo>
                  <a:lnTo>
                    <a:pt x="14097" y="3853"/>
                  </a:lnTo>
                  <a:lnTo>
                    <a:pt x="13677" y="4191"/>
                  </a:lnTo>
                  <a:lnTo>
                    <a:pt x="13256" y="4546"/>
                  </a:lnTo>
                  <a:lnTo>
                    <a:pt x="12852" y="4900"/>
                  </a:lnTo>
                  <a:lnTo>
                    <a:pt x="12448" y="5255"/>
                  </a:lnTo>
                  <a:lnTo>
                    <a:pt x="12043" y="5626"/>
                  </a:lnTo>
                  <a:lnTo>
                    <a:pt x="11656" y="6006"/>
                  </a:lnTo>
                  <a:lnTo>
                    <a:pt x="11268" y="6385"/>
                  </a:lnTo>
                  <a:lnTo>
                    <a:pt x="10889" y="6765"/>
                  </a:lnTo>
                  <a:lnTo>
                    <a:pt x="10517" y="7152"/>
                  </a:lnTo>
                  <a:lnTo>
                    <a:pt x="10105" y="7598"/>
                  </a:lnTo>
                  <a:lnTo>
                    <a:pt x="9701" y="8043"/>
                  </a:lnTo>
                  <a:lnTo>
                    <a:pt x="9297" y="8497"/>
                  </a:lnTo>
                  <a:lnTo>
                    <a:pt x="8909" y="8959"/>
                  </a:lnTo>
                  <a:lnTo>
                    <a:pt x="8521" y="9421"/>
                  </a:lnTo>
                  <a:lnTo>
                    <a:pt x="8134" y="9891"/>
                  </a:lnTo>
                  <a:lnTo>
                    <a:pt x="7375" y="10823"/>
                  </a:lnTo>
                  <a:lnTo>
                    <a:pt x="6616" y="11763"/>
                  </a:lnTo>
                  <a:lnTo>
                    <a:pt x="5849" y="12695"/>
                  </a:lnTo>
                  <a:lnTo>
                    <a:pt x="5461" y="13157"/>
                  </a:lnTo>
                  <a:lnTo>
                    <a:pt x="5073" y="13619"/>
                  </a:lnTo>
                  <a:lnTo>
                    <a:pt x="4678" y="14073"/>
                  </a:lnTo>
                  <a:lnTo>
                    <a:pt x="4273" y="14518"/>
                  </a:lnTo>
                  <a:lnTo>
                    <a:pt x="4117" y="14683"/>
                  </a:lnTo>
                  <a:lnTo>
                    <a:pt x="3952" y="14840"/>
                  </a:lnTo>
                  <a:lnTo>
                    <a:pt x="3787" y="14980"/>
                  </a:lnTo>
                  <a:lnTo>
                    <a:pt x="3605" y="15120"/>
                  </a:lnTo>
                  <a:lnTo>
                    <a:pt x="3432" y="15252"/>
                  </a:lnTo>
                  <a:lnTo>
                    <a:pt x="3242" y="15384"/>
                  </a:lnTo>
                  <a:lnTo>
                    <a:pt x="2879" y="15640"/>
                  </a:lnTo>
                  <a:lnTo>
                    <a:pt x="2508" y="15896"/>
                  </a:lnTo>
                  <a:lnTo>
                    <a:pt x="2327" y="16028"/>
                  </a:lnTo>
                  <a:lnTo>
                    <a:pt x="2145" y="16168"/>
                  </a:lnTo>
                  <a:lnTo>
                    <a:pt x="1972" y="16308"/>
                  </a:lnTo>
                  <a:lnTo>
                    <a:pt x="1807" y="16465"/>
                  </a:lnTo>
                  <a:lnTo>
                    <a:pt x="1642" y="16630"/>
                  </a:lnTo>
                  <a:lnTo>
                    <a:pt x="1494" y="16803"/>
                  </a:lnTo>
                  <a:lnTo>
                    <a:pt x="1403" y="16910"/>
                  </a:lnTo>
                  <a:lnTo>
                    <a:pt x="1263" y="17092"/>
                  </a:lnTo>
                  <a:lnTo>
                    <a:pt x="1123" y="17281"/>
                  </a:lnTo>
                  <a:lnTo>
                    <a:pt x="991" y="17479"/>
                  </a:lnTo>
                  <a:lnTo>
                    <a:pt x="875" y="17677"/>
                  </a:lnTo>
                  <a:lnTo>
                    <a:pt x="760" y="17875"/>
                  </a:lnTo>
                  <a:lnTo>
                    <a:pt x="652" y="18081"/>
                  </a:lnTo>
                  <a:lnTo>
                    <a:pt x="553" y="18296"/>
                  </a:lnTo>
                  <a:lnTo>
                    <a:pt x="454" y="18502"/>
                  </a:lnTo>
                  <a:lnTo>
                    <a:pt x="372" y="18725"/>
                  </a:lnTo>
                  <a:lnTo>
                    <a:pt x="298" y="18939"/>
                  </a:lnTo>
                  <a:lnTo>
                    <a:pt x="232" y="19162"/>
                  </a:lnTo>
                  <a:lnTo>
                    <a:pt x="166" y="19385"/>
                  </a:lnTo>
                  <a:lnTo>
                    <a:pt x="116" y="19616"/>
                  </a:lnTo>
                  <a:lnTo>
                    <a:pt x="75" y="19838"/>
                  </a:lnTo>
                  <a:lnTo>
                    <a:pt x="42" y="20069"/>
                  </a:lnTo>
                  <a:lnTo>
                    <a:pt x="17" y="20300"/>
                  </a:lnTo>
                  <a:lnTo>
                    <a:pt x="1" y="20630"/>
                  </a:lnTo>
                  <a:lnTo>
                    <a:pt x="1" y="20952"/>
                  </a:lnTo>
                  <a:lnTo>
                    <a:pt x="17" y="21273"/>
                  </a:lnTo>
                  <a:lnTo>
                    <a:pt x="50" y="21587"/>
                  </a:lnTo>
                  <a:lnTo>
                    <a:pt x="100" y="21892"/>
                  </a:lnTo>
                  <a:lnTo>
                    <a:pt x="166" y="22197"/>
                  </a:lnTo>
                  <a:lnTo>
                    <a:pt x="248" y="22494"/>
                  </a:lnTo>
                  <a:lnTo>
                    <a:pt x="339" y="22783"/>
                  </a:lnTo>
                  <a:lnTo>
                    <a:pt x="454" y="23072"/>
                  </a:lnTo>
                  <a:lnTo>
                    <a:pt x="578" y="23344"/>
                  </a:lnTo>
                  <a:lnTo>
                    <a:pt x="718" y="23616"/>
                  </a:lnTo>
                  <a:lnTo>
                    <a:pt x="867" y="23872"/>
                  </a:lnTo>
                  <a:lnTo>
                    <a:pt x="1032" y="24127"/>
                  </a:lnTo>
                  <a:lnTo>
                    <a:pt x="1205" y="24367"/>
                  </a:lnTo>
                  <a:lnTo>
                    <a:pt x="1395" y="24598"/>
                  </a:lnTo>
                  <a:lnTo>
                    <a:pt x="1601" y="24820"/>
                  </a:lnTo>
                  <a:lnTo>
                    <a:pt x="1807" y="25035"/>
                  </a:lnTo>
                  <a:lnTo>
                    <a:pt x="2030" y="25233"/>
                  </a:lnTo>
                  <a:lnTo>
                    <a:pt x="2261" y="25422"/>
                  </a:lnTo>
                  <a:lnTo>
                    <a:pt x="2508" y="25604"/>
                  </a:lnTo>
                  <a:lnTo>
                    <a:pt x="2756" y="25769"/>
                  </a:lnTo>
                  <a:lnTo>
                    <a:pt x="3020" y="25926"/>
                  </a:lnTo>
                  <a:lnTo>
                    <a:pt x="3284" y="26066"/>
                  </a:lnTo>
                  <a:lnTo>
                    <a:pt x="3564" y="26190"/>
                  </a:lnTo>
                  <a:lnTo>
                    <a:pt x="3844" y="26305"/>
                  </a:lnTo>
                  <a:lnTo>
                    <a:pt x="4141" y="26396"/>
                  </a:lnTo>
                  <a:lnTo>
                    <a:pt x="4438" y="26478"/>
                  </a:lnTo>
                  <a:lnTo>
                    <a:pt x="4744" y="26552"/>
                  </a:lnTo>
                  <a:lnTo>
                    <a:pt x="5057" y="26602"/>
                  </a:lnTo>
                  <a:lnTo>
                    <a:pt x="5370" y="26635"/>
                  </a:lnTo>
                  <a:lnTo>
                    <a:pt x="5692" y="26660"/>
                  </a:lnTo>
                  <a:lnTo>
                    <a:pt x="6022" y="26660"/>
                  </a:lnTo>
                  <a:lnTo>
                    <a:pt x="6245" y="26651"/>
                  </a:lnTo>
                  <a:lnTo>
                    <a:pt x="6467" y="26635"/>
                  </a:lnTo>
                  <a:lnTo>
                    <a:pt x="6682" y="26610"/>
                  </a:lnTo>
                  <a:lnTo>
                    <a:pt x="6888" y="26577"/>
                  </a:lnTo>
                  <a:lnTo>
                    <a:pt x="7103" y="26536"/>
                  </a:lnTo>
                  <a:lnTo>
                    <a:pt x="7309" y="26486"/>
                  </a:lnTo>
                  <a:lnTo>
                    <a:pt x="7507" y="26437"/>
                  </a:lnTo>
                  <a:lnTo>
                    <a:pt x="7705" y="26379"/>
                  </a:lnTo>
                  <a:lnTo>
                    <a:pt x="7894" y="26305"/>
                  </a:lnTo>
                  <a:lnTo>
                    <a:pt x="8084" y="26231"/>
                  </a:lnTo>
                  <a:lnTo>
                    <a:pt x="8274" y="26157"/>
                  </a:lnTo>
                  <a:lnTo>
                    <a:pt x="8455" y="26066"/>
                  </a:lnTo>
                  <a:lnTo>
                    <a:pt x="8637" y="25975"/>
                  </a:lnTo>
                  <a:lnTo>
                    <a:pt x="8810" y="25876"/>
                  </a:lnTo>
                  <a:lnTo>
                    <a:pt x="8983" y="25769"/>
                  </a:lnTo>
                  <a:lnTo>
                    <a:pt x="9156" y="25662"/>
                  </a:lnTo>
                  <a:lnTo>
                    <a:pt x="9321" y="25546"/>
                  </a:lnTo>
                  <a:lnTo>
                    <a:pt x="9486" y="25422"/>
                  </a:lnTo>
                  <a:lnTo>
                    <a:pt x="9643" y="25299"/>
                  </a:lnTo>
                  <a:lnTo>
                    <a:pt x="9800" y="25167"/>
                  </a:lnTo>
                  <a:lnTo>
                    <a:pt x="9948" y="25027"/>
                  </a:lnTo>
                  <a:lnTo>
                    <a:pt x="10097" y="24886"/>
                  </a:lnTo>
                  <a:lnTo>
                    <a:pt x="10245" y="24738"/>
                  </a:lnTo>
                  <a:lnTo>
                    <a:pt x="10385" y="24589"/>
                  </a:lnTo>
                  <a:lnTo>
                    <a:pt x="10526" y="24433"/>
                  </a:lnTo>
                  <a:lnTo>
                    <a:pt x="10666" y="24276"/>
                  </a:lnTo>
                  <a:lnTo>
                    <a:pt x="10922" y="23946"/>
                  </a:lnTo>
                  <a:lnTo>
                    <a:pt x="11177" y="23608"/>
                  </a:lnTo>
                  <a:lnTo>
                    <a:pt x="11408" y="23245"/>
                  </a:lnTo>
                  <a:lnTo>
                    <a:pt x="11870" y="22511"/>
                  </a:lnTo>
                  <a:lnTo>
                    <a:pt x="12316" y="21768"/>
                  </a:lnTo>
                  <a:lnTo>
                    <a:pt x="12761" y="21018"/>
                  </a:lnTo>
                  <a:lnTo>
                    <a:pt x="13198" y="20267"/>
                  </a:lnTo>
                  <a:lnTo>
                    <a:pt x="14064" y="18758"/>
                  </a:lnTo>
                  <a:lnTo>
                    <a:pt x="14510" y="18007"/>
                  </a:lnTo>
                  <a:lnTo>
                    <a:pt x="14947" y="17257"/>
                  </a:lnTo>
                  <a:lnTo>
                    <a:pt x="15400" y="16506"/>
                  </a:lnTo>
                  <a:lnTo>
                    <a:pt x="15854" y="15772"/>
                  </a:lnTo>
                  <a:lnTo>
                    <a:pt x="16324" y="15038"/>
                  </a:lnTo>
                  <a:lnTo>
                    <a:pt x="16811" y="14320"/>
                  </a:lnTo>
                  <a:lnTo>
                    <a:pt x="17058" y="13965"/>
                  </a:lnTo>
                  <a:lnTo>
                    <a:pt x="17306" y="13611"/>
                  </a:lnTo>
                  <a:lnTo>
                    <a:pt x="17562" y="13264"/>
                  </a:lnTo>
                  <a:lnTo>
                    <a:pt x="17825" y="12918"/>
                  </a:lnTo>
                  <a:lnTo>
                    <a:pt x="18089" y="12580"/>
                  </a:lnTo>
                  <a:lnTo>
                    <a:pt x="18362" y="12242"/>
                  </a:lnTo>
                  <a:lnTo>
                    <a:pt x="18634" y="11912"/>
                  </a:lnTo>
                  <a:lnTo>
                    <a:pt x="18914" y="11582"/>
                  </a:lnTo>
                  <a:lnTo>
                    <a:pt x="19244" y="11202"/>
                  </a:lnTo>
                  <a:lnTo>
                    <a:pt x="19566" y="10815"/>
                  </a:lnTo>
                  <a:lnTo>
                    <a:pt x="20209" y="10047"/>
                  </a:lnTo>
                  <a:lnTo>
                    <a:pt x="20836" y="9264"/>
                  </a:lnTo>
                  <a:lnTo>
                    <a:pt x="21471" y="8480"/>
                  </a:lnTo>
                  <a:lnTo>
                    <a:pt x="22098" y="7697"/>
                  </a:lnTo>
                  <a:lnTo>
                    <a:pt x="22741" y="6921"/>
                  </a:lnTo>
                  <a:lnTo>
                    <a:pt x="23063" y="6534"/>
                  </a:lnTo>
                  <a:lnTo>
                    <a:pt x="23393" y="6154"/>
                  </a:lnTo>
                  <a:lnTo>
                    <a:pt x="23723" y="5783"/>
                  </a:lnTo>
                  <a:lnTo>
                    <a:pt x="24061" y="5412"/>
                  </a:lnTo>
                  <a:lnTo>
                    <a:pt x="24177" y="5280"/>
                  </a:lnTo>
                  <a:lnTo>
                    <a:pt x="24284" y="5148"/>
                  </a:lnTo>
                  <a:lnTo>
                    <a:pt x="24375" y="5008"/>
                  </a:lnTo>
                  <a:lnTo>
                    <a:pt x="24465" y="4867"/>
                  </a:lnTo>
                  <a:lnTo>
                    <a:pt x="24548" y="4727"/>
                  </a:lnTo>
                  <a:lnTo>
                    <a:pt x="24622" y="4579"/>
                  </a:lnTo>
                  <a:lnTo>
                    <a:pt x="24688" y="4430"/>
                  </a:lnTo>
                  <a:lnTo>
                    <a:pt x="24746" y="4274"/>
                  </a:lnTo>
                  <a:lnTo>
                    <a:pt x="24804" y="4125"/>
                  </a:lnTo>
                  <a:lnTo>
                    <a:pt x="24845" y="3968"/>
                  </a:lnTo>
                  <a:lnTo>
                    <a:pt x="24878" y="3812"/>
                  </a:lnTo>
                  <a:lnTo>
                    <a:pt x="24911" y="3647"/>
                  </a:lnTo>
                  <a:lnTo>
                    <a:pt x="24927" y="3490"/>
                  </a:lnTo>
                  <a:lnTo>
                    <a:pt x="24936" y="3333"/>
                  </a:lnTo>
                  <a:lnTo>
                    <a:pt x="24944" y="3168"/>
                  </a:lnTo>
                  <a:lnTo>
                    <a:pt x="24944" y="3012"/>
                  </a:lnTo>
                  <a:lnTo>
                    <a:pt x="24927" y="2847"/>
                  </a:lnTo>
                  <a:lnTo>
                    <a:pt x="24911" y="2690"/>
                  </a:lnTo>
                  <a:lnTo>
                    <a:pt x="24886" y="2533"/>
                  </a:lnTo>
                  <a:lnTo>
                    <a:pt x="24853" y="2376"/>
                  </a:lnTo>
                  <a:lnTo>
                    <a:pt x="24812" y="2220"/>
                  </a:lnTo>
                  <a:lnTo>
                    <a:pt x="24762" y="2063"/>
                  </a:lnTo>
                  <a:lnTo>
                    <a:pt x="24705" y="1915"/>
                  </a:lnTo>
                  <a:lnTo>
                    <a:pt x="24639" y="1766"/>
                  </a:lnTo>
                  <a:lnTo>
                    <a:pt x="24573" y="1618"/>
                  </a:lnTo>
                  <a:lnTo>
                    <a:pt x="24490" y="1477"/>
                  </a:lnTo>
                  <a:lnTo>
                    <a:pt x="24408" y="1337"/>
                  </a:lnTo>
                  <a:lnTo>
                    <a:pt x="24309" y="1197"/>
                  </a:lnTo>
                  <a:lnTo>
                    <a:pt x="24210" y="1065"/>
                  </a:lnTo>
                  <a:lnTo>
                    <a:pt x="24102" y="941"/>
                  </a:lnTo>
                  <a:lnTo>
                    <a:pt x="23987" y="818"/>
                  </a:lnTo>
                  <a:lnTo>
                    <a:pt x="23863" y="694"/>
                  </a:lnTo>
                  <a:lnTo>
                    <a:pt x="23682" y="545"/>
                  </a:lnTo>
                  <a:lnTo>
                    <a:pt x="23500" y="422"/>
                  </a:lnTo>
                  <a:lnTo>
                    <a:pt x="23311" y="314"/>
                  </a:lnTo>
                  <a:lnTo>
                    <a:pt x="23121" y="215"/>
                  </a:lnTo>
                  <a:lnTo>
                    <a:pt x="22923" y="141"/>
                  </a:lnTo>
                  <a:lnTo>
                    <a:pt x="22725" y="83"/>
                  </a:lnTo>
                  <a:lnTo>
                    <a:pt x="22519" y="42"/>
                  </a:lnTo>
                  <a:lnTo>
                    <a:pt x="22304" y="17"/>
                  </a:lnTo>
                  <a:lnTo>
                    <a:pt x="22090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90;p39">
              <a:extLst>
                <a:ext uri="{FF2B5EF4-FFF2-40B4-BE49-F238E27FC236}">
                  <a16:creationId xmlns:a16="http://schemas.microsoft.com/office/drawing/2014/main" id="{AC05908D-B68A-AE4C-0679-13C56A4F06EC}"/>
                </a:ext>
              </a:extLst>
            </p:cNvPr>
            <p:cNvSpPr/>
            <p:nvPr/>
          </p:nvSpPr>
          <p:spPr>
            <a:xfrm>
              <a:off x="3263228" y="2909114"/>
              <a:ext cx="429567" cy="1235417"/>
            </a:xfrm>
            <a:custGeom>
              <a:avLst/>
              <a:gdLst/>
              <a:ahLst/>
              <a:cxnLst/>
              <a:rect l="l" t="t" r="r" b="b"/>
              <a:pathLst>
                <a:path w="8183" h="23534" extrusionOk="0">
                  <a:moveTo>
                    <a:pt x="2450" y="1"/>
                  </a:moveTo>
                  <a:lnTo>
                    <a:pt x="2260" y="9"/>
                  </a:lnTo>
                  <a:lnTo>
                    <a:pt x="2071" y="26"/>
                  </a:lnTo>
                  <a:lnTo>
                    <a:pt x="1881" y="59"/>
                  </a:lnTo>
                  <a:lnTo>
                    <a:pt x="1691" y="100"/>
                  </a:lnTo>
                  <a:lnTo>
                    <a:pt x="1510" y="158"/>
                  </a:lnTo>
                  <a:lnTo>
                    <a:pt x="1336" y="232"/>
                  </a:lnTo>
                  <a:lnTo>
                    <a:pt x="1172" y="314"/>
                  </a:lnTo>
                  <a:lnTo>
                    <a:pt x="1007" y="405"/>
                  </a:lnTo>
                  <a:lnTo>
                    <a:pt x="858" y="512"/>
                  </a:lnTo>
                  <a:lnTo>
                    <a:pt x="710" y="628"/>
                  </a:lnTo>
                  <a:lnTo>
                    <a:pt x="578" y="760"/>
                  </a:lnTo>
                  <a:lnTo>
                    <a:pt x="454" y="908"/>
                  </a:lnTo>
                  <a:lnTo>
                    <a:pt x="347" y="1073"/>
                  </a:lnTo>
                  <a:lnTo>
                    <a:pt x="272" y="1197"/>
                  </a:lnTo>
                  <a:lnTo>
                    <a:pt x="206" y="1329"/>
                  </a:lnTo>
                  <a:lnTo>
                    <a:pt x="157" y="1469"/>
                  </a:lnTo>
                  <a:lnTo>
                    <a:pt x="107" y="1609"/>
                  </a:lnTo>
                  <a:lnTo>
                    <a:pt x="74" y="1749"/>
                  </a:lnTo>
                  <a:lnTo>
                    <a:pt x="41" y="1898"/>
                  </a:lnTo>
                  <a:lnTo>
                    <a:pt x="25" y="2046"/>
                  </a:lnTo>
                  <a:lnTo>
                    <a:pt x="8" y="2195"/>
                  </a:lnTo>
                  <a:lnTo>
                    <a:pt x="0" y="2352"/>
                  </a:lnTo>
                  <a:lnTo>
                    <a:pt x="0" y="2508"/>
                  </a:lnTo>
                  <a:lnTo>
                    <a:pt x="0" y="2665"/>
                  </a:lnTo>
                  <a:lnTo>
                    <a:pt x="17" y="2822"/>
                  </a:lnTo>
                  <a:lnTo>
                    <a:pt x="33" y="2987"/>
                  </a:lnTo>
                  <a:lnTo>
                    <a:pt x="50" y="3143"/>
                  </a:lnTo>
                  <a:lnTo>
                    <a:pt x="107" y="3465"/>
                  </a:lnTo>
                  <a:lnTo>
                    <a:pt x="182" y="3787"/>
                  </a:lnTo>
                  <a:lnTo>
                    <a:pt x="264" y="4109"/>
                  </a:lnTo>
                  <a:lnTo>
                    <a:pt x="355" y="4422"/>
                  </a:lnTo>
                  <a:lnTo>
                    <a:pt x="462" y="4727"/>
                  </a:lnTo>
                  <a:lnTo>
                    <a:pt x="561" y="5032"/>
                  </a:lnTo>
                  <a:lnTo>
                    <a:pt x="668" y="5321"/>
                  </a:lnTo>
                  <a:lnTo>
                    <a:pt x="875" y="5857"/>
                  </a:lnTo>
                  <a:lnTo>
                    <a:pt x="990" y="6187"/>
                  </a:lnTo>
                  <a:lnTo>
                    <a:pt x="1106" y="6517"/>
                  </a:lnTo>
                  <a:lnTo>
                    <a:pt x="1213" y="6855"/>
                  </a:lnTo>
                  <a:lnTo>
                    <a:pt x="1303" y="7193"/>
                  </a:lnTo>
                  <a:lnTo>
                    <a:pt x="1394" y="7532"/>
                  </a:lnTo>
                  <a:lnTo>
                    <a:pt x="1477" y="7870"/>
                  </a:lnTo>
                  <a:lnTo>
                    <a:pt x="1551" y="8216"/>
                  </a:lnTo>
                  <a:lnTo>
                    <a:pt x="1617" y="8563"/>
                  </a:lnTo>
                  <a:lnTo>
                    <a:pt x="1666" y="8909"/>
                  </a:lnTo>
                  <a:lnTo>
                    <a:pt x="1716" y="9256"/>
                  </a:lnTo>
                  <a:lnTo>
                    <a:pt x="1757" y="9602"/>
                  </a:lnTo>
                  <a:lnTo>
                    <a:pt x="1790" y="9957"/>
                  </a:lnTo>
                  <a:lnTo>
                    <a:pt x="1815" y="10303"/>
                  </a:lnTo>
                  <a:lnTo>
                    <a:pt x="1831" y="10658"/>
                  </a:lnTo>
                  <a:lnTo>
                    <a:pt x="1840" y="11004"/>
                  </a:lnTo>
                  <a:lnTo>
                    <a:pt x="1831" y="11359"/>
                  </a:lnTo>
                  <a:lnTo>
                    <a:pt x="1823" y="11862"/>
                  </a:lnTo>
                  <a:lnTo>
                    <a:pt x="1798" y="12365"/>
                  </a:lnTo>
                  <a:lnTo>
                    <a:pt x="1774" y="12868"/>
                  </a:lnTo>
                  <a:lnTo>
                    <a:pt x="1765" y="13371"/>
                  </a:lnTo>
                  <a:lnTo>
                    <a:pt x="1765" y="13619"/>
                  </a:lnTo>
                  <a:lnTo>
                    <a:pt x="1774" y="13875"/>
                  </a:lnTo>
                  <a:lnTo>
                    <a:pt x="1782" y="14122"/>
                  </a:lnTo>
                  <a:lnTo>
                    <a:pt x="1807" y="14369"/>
                  </a:lnTo>
                  <a:lnTo>
                    <a:pt x="1831" y="14617"/>
                  </a:lnTo>
                  <a:lnTo>
                    <a:pt x="1873" y="14856"/>
                  </a:lnTo>
                  <a:lnTo>
                    <a:pt x="1930" y="15104"/>
                  </a:lnTo>
                  <a:lnTo>
                    <a:pt x="1988" y="15343"/>
                  </a:lnTo>
                  <a:lnTo>
                    <a:pt x="2071" y="15590"/>
                  </a:lnTo>
                  <a:lnTo>
                    <a:pt x="2161" y="15838"/>
                  </a:lnTo>
                  <a:lnTo>
                    <a:pt x="2269" y="16077"/>
                  </a:lnTo>
                  <a:lnTo>
                    <a:pt x="2384" y="16316"/>
                  </a:lnTo>
                  <a:lnTo>
                    <a:pt x="2508" y="16547"/>
                  </a:lnTo>
                  <a:lnTo>
                    <a:pt x="2640" y="16770"/>
                  </a:lnTo>
                  <a:lnTo>
                    <a:pt x="2780" y="16992"/>
                  </a:lnTo>
                  <a:lnTo>
                    <a:pt x="2920" y="17215"/>
                  </a:lnTo>
                  <a:lnTo>
                    <a:pt x="3225" y="17652"/>
                  </a:lnTo>
                  <a:lnTo>
                    <a:pt x="3531" y="18090"/>
                  </a:lnTo>
                  <a:lnTo>
                    <a:pt x="3844" y="18518"/>
                  </a:lnTo>
                  <a:lnTo>
                    <a:pt x="4141" y="18964"/>
                  </a:lnTo>
                  <a:lnTo>
                    <a:pt x="4223" y="18956"/>
                  </a:lnTo>
                  <a:lnTo>
                    <a:pt x="4306" y="18947"/>
                  </a:lnTo>
                  <a:lnTo>
                    <a:pt x="4388" y="18947"/>
                  </a:lnTo>
                  <a:lnTo>
                    <a:pt x="4471" y="18956"/>
                  </a:lnTo>
                  <a:lnTo>
                    <a:pt x="4553" y="18964"/>
                  </a:lnTo>
                  <a:lnTo>
                    <a:pt x="4636" y="18980"/>
                  </a:lnTo>
                  <a:lnTo>
                    <a:pt x="4710" y="19005"/>
                  </a:lnTo>
                  <a:lnTo>
                    <a:pt x="4784" y="19030"/>
                  </a:lnTo>
                  <a:lnTo>
                    <a:pt x="4875" y="19071"/>
                  </a:lnTo>
                  <a:lnTo>
                    <a:pt x="4974" y="19129"/>
                  </a:lnTo>
                  <a:lnTo>
                    <a:pt x="5073" y="19203"/>
                  </a:lnTo>
                  <a:lnTo>
                    <a:pt x="5164" y="19277"/>
                  </a:lnTo>
                  <a:lnTo>
                    <a:pt x="5246" y="19368"/>
                  </a:lnTo>
                  <a:lnTo>
                    <a:pt x="5320" y="19459"/>
                  </a:lnTo>
                  <a:lnTo>
                    <a:pt x="5378" y="19558"/>
                  </a:lnTo>
                  <a:lnTo>
                    <a:pt x="5395" y="19607"/>
                  </a:lnTo>
                  <a:lnTo>
                    <a:pt x="5419" y="19657"/>
                  </a:lnTo>
                  <a:lnTo>
                    <a:pt x="5626" y="20374"/>
                  </a:lnTo>
                  <a:lnTo>
                    <a:pt x="5733" y="20729"/>
                  </a:lnTo>
                  <a:lnTo>
                    <a:pt x="5848" y="21084"/>
                  </a:lnTo>
                  <a:lnTo>
                    <a:pt x="5972" y="21438"/>
                  </a:lnTo>
                  <a:lnTo>
                    <a:pt x="6104" y="21785"/>
                  </a:lnTo>
                  <a:lnTo>
                    <a:pt x="6244" y="22131"/>
                  </a:lnTo>
                  <a:lnTo>
                    <a:pt x="6384" y="22469"/>
                  </a:lnTo>
                  <a:lnTo>
                    <a:pt x="6558" y="22824"/>
                  </a:lnTo>
                  <a:lnTo>
                    <a:pt x="6739" y="23171"/>
                  </a:lnTo>
                  <a:lnTo>
                    <a:pt x="6822" y="23302"/>
                  </a:lnTo>
                  <a:lnTo>
                    <a:pt x="6987" y="23533"/>
                  </a:lnTo>
                  <a:lnTo>
                    <a:pt x="7762" y="22948"/>
                  </a:lnTo>
                  <a:lnTo>
                    <a:pt x="8183" y="22634"/>
                  </a:lnTo>
                  <a:lnTo>
                    <a:pt x="8141" y="22172"/>
                  </a:lnTo>
                  <a:lnTo>
                    <a:pt x="8092" y="21719"/>
                  </a:lnTo>
                  <a:lnTo>
                    <a:pt x="8042" y="21265"/>
                  </a:lnTo>
                  <a:lnTo>
                    <a:pt x="7985" y="20820"/>
                  </a:lnTo>
                  <a:lnTo>
                    <a:pt x="7853" y="19962"/>
                  </a:lnTo>
                  <a:lnTo>
                    <a:pt x="7721" y="19187"/>
                  </a:lnTo>
                  <a:lnTo>
                    <a:pt x="7589" y="18494"/>
                  </a:lnTo>
                  <a:lnTo>
                    <a:pt x="7465" y="17916"/>
                  </a:lnTo>
                  <a:lnTo>
                    <a:pt x="7366" y="17479"/>
                  </a:lnTo>
                  <a:lnTo>
                    <a:pt x="7292" y="17207"/>
                  </a:lnTo>
                  <a:lnTo>
                    <a:pt x="7218" y="16959"/>
                  </a:lnTo>
                  <a:lnTo>
                    <a:pt x="7152" y="16679"/>
                  </a:lnTo>
                  <a:lnTo>
                    <a:pt x="7086" y="16374"/>
                  </a:lnTo>
                  <a:lnTo>
                    <a:pt x="7028" y="16044"/>
                  </a:lnTo>
                  <a:lnTo>
                    <a:pt x="6978" y="15673"/>
                  </a:lnTo>
                  <a:lnTo>
                    <a:pt x="6937" y="15277"/>
                  </a:lnTo>
                  <a:lnTo>
                    <a:pt x="6896" y="14840"/>
                  </a:lnTo>
                  <a:lnTo>
                    <a:pt x="6863" y="14378"/>
                  </a:lnTo>
                  <a:lnTo>
                    <a:pt x="6830" y="13866"/>
                  </a:lnTo>
                  <a:lnTo>
                    <a:pt x="6813" y="13322"/>
                  </a:lnTo>
                  <a:lnTo>
                    <a:pt x="6789" y="12736"/>
                  </a:lnTo>
                  <a:lnTo>
                    <a:pt x="6772" y="12109"/>
                  </a:lnTo>
                  <a:lnTo>
                    <a:pt x="6764" y="11433"/>
                  </a:lnTo>
                  <a:lnTo>
                    <a:pt x="6764" y="10715"/>
                  </a:lnTo>
                  <a:lnTo>
                    <a:pt x="6764" y="9140"/>
                  </a:lnTo>
                  <a:lnTo>
                    <a:pt x="6772" y="8959"/>
                  </a:lnTo>
                  <a:lnTo>
                    <a:pt x="6772" y="8447"/>
                  </a:lnTo>
                  <a:lnTo>
                    <a:pt x="6772" y="8092"/>
                  </a:lnTo>
                  <a:lnTo>
                    <a:pt x="6756" y="7680"/>
                  </a:lnTo>
                  <a:lnTo>
                    <a:pt x="6739" y="7210"/>
                  </a:lnTo>
                  <a:lnTo>
                    <a:pt x="6706" y="6707"/>
                  </a:lnTo>
                  <a:lnTo>
                    <a:pt x="6657" y="6171"/>
                  </a:lnTo>
                  <a:lnTo>
                    <a:pt x="6599" y="5601"/>
                  </a:lnTo>
                  <a:lnTo>
                    <a:pt x="6516" y="5016"/>
                  </a:lnTo>
                  <a:lnTo>
                    <a:pt x="6467" y="4727"/>
                  </a:lnTo>
                  <a:lnTo>
                    <a:pt x="6409" y="4430"/>
                  </a:lnTo>
                  <a:lnTo>
                    <a:pt x="6351" y="4133"/>
                  </a:lnTo>
                  <a:lnTo>
                    <a:pt x="6285" y="3836"/>
                  </a:lnTo>
                  <a:lnTo>
                    <a:pt x="6211" y="3539"/>
                  </a:lnTo>
                  <a:lnTo>
                    <a:pt x="6137" y="3242"/>
                  </a:lnTo>
                  <a:lnTo>
                    <a:pt x="6046" y="2954"/>
                  </a:lnTo>
                  <a:lnTo>
                    <a:pt x="5956" y="2673"/>
                  </a:lnTo>
                  <a:lnTo>
                    <a:pt x="5857" y="2393"/>
                  </a:lnTo>
                  <a:lnTo>
                    <a:pt x="5741" y="2121"/>
                  </a:lnTo>
                  <a:lnTo>
                    <a:pt x="5659" y="1923"/>
                  </a:lnTo>
                  <a:lnTo>
                    <a:pt x="5560" y="1749"/>
                  </a:lnTo>
                  <a:lnTo>
                    <a:pt x="5452" y="1576"/>
                  </a:lnTo>
                  <a:lnTo>
                    <a:pt x="5345" y="1420"/>
                  </a:lnTo>
                  <a:lnTo>
                    <a:pt x="5221" y="1279"/>
                  </a:lnTo>
                  <a:lnTo>
                    <a:pt x="5089" y="1139"/>
                  </a:lnTo>
                  <a:lnTo>
                    <a:pt x="4949" y="1015"/>
                  </a:lnTo>
                  <a:lnTo>
                    <a:pt x="4809" y="892"/>
                  </a:lnTo>
                  <a:lnTo>
                    <a:pt x="4652" y="784"/>
                  </a:lnTo>
                  <a:lnTo>
                    <a:pt x="4496" y="677"/>
                  </a:lnTo>
                  <a:lnTo>
                    <a:pt x="4322" y="586"/>
                  </a:lnTo>
                  <a:lnTo>
                    <a:pt x="4149" y="487"/>
                  </a:lnTo>
                  <a:lnTo>
                    <a:pt x="3968" y="405"/>
                  </a:lnTo>
                  <a:lnTo>
                    <a:pt x="3786" y="323"/>
                  </a:lnTo>
                  <a:lnTo>
                    <a:pt x="3588" y="248"/>
                  </a:lnTo>
                  <a:lnTo>
                    <a:pt x="3390" y="166"/>
                  </a:lnTo>
                  <a:lnTo>
                    <a:pt x="3209" y="108"/>
                  </a:lnTo>
                  <a:lnTo>
                    <a:pt x="3027" y="67"/>
                  </a:lnTo>
                  <a:lnTo>
                    <a:pt x="2838" y="34"/>
                  </a:lnTo>
                  <a:lnTo>
                    <a:pt x="2648" y="9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91;p39">
              <a:extLst>
                <a:ext uri="{FF2B5EF4-FFF2-40B4-BE49-F238E27FC236}">
                  <a16:creationId xmlns:a16="http://schemas.microsoft.com/office/drawing/2014/main" id="{F86CEFDC-E34C-75EA-D4E7-68FD15572E6D}"/>
                </a:ext>
              </a:extLst>
            </p:cNvPr>
            <p:cNvSpPr/>
            <p:nvPr/>
          </p:nvSpPr>
          <p:spPr>
            <a:xfrm>
              <a:off x="3442916" y="3347334"/>
              <a:ext cx="266360" cy="872099"/>
            </a:xfrm>
            <a:custGeom>
              <a:avLst/>
              <a:gdLst/>
              <a:ahLst/>
              <a:cxnLst/>
              <a:rect l="l" t="t" r="r" b="b"/>
              <a:pathLst>
                <a:path w="5074" h="16613" extrusionOk="0">
                  <a:moveTo>
                    <a:pt x="3382" y="0"/>
                  </a:moveTo>
                  <a:lnTo>
                    <a:pt x="3027" y="553"/>
                  </a:lnTo>
                  <a:lnTo>
                    <a:pt x="2689" y="1114"/>
                  </a:lnTo>
                  <a:lnTo>
                    <a:pt x="2368" y="1675"/>
                  </a:lnTo>
                  <a:lnTo>
                    <a:pt x="2062" y="2252"/>
                  </a:lnTo>
                  <a:lnTo>
                    <a:pt x="1774" y="2829"/>
                  </a:lnTo>
                  <a:lnTo>
                    <a:pt x="1502" y="3415"/>
                  </a:lnTo>
                  <a:lnTo>
                    <a:pt x="1378" y="3712"/>
                  </a:lnTo>
                  <a:lnTo>
                    <a:pt x="1254" y="4009"/>
                  </a:lnTo>
                  <a:lnTo>
                    <a:pt x="1130" y="4306"/>
                  </a:lnTo>
                  <a:lnTo>
                    <a:pt x="1023" y="4611"/>
                  </a:lnTo>
                  <a:lnTo>
                    <a:pt x="916" y="4908"/>
                  </a:lnTo>
                  <a:lnTo>
                    <a:pt x="809" y="5213"/>
                  </a:lnTo>
                  <a:lnTo>
                    <a:pt x="710" y="5518"/>
                  </a:lnTo>
                  <a:lnTo>
                    <a:pt x="619" y="5824"/>
                  </a:lnTo>
                  <a:lnTo>
                    <a:pt x="536" y="6137"/>
                  </a:lnTo>
                  <a:lnTo>
                    <a:pt x="454" y="6442"/>
                  </a:lnTo>
                  <a:lnTo>
                    <a:pt x="380" y="6756"/>
                  </a:lnTo>
                  <a:lnTo>
                    <a:pt x="314" y="7069"/>
                  </a:lnTo>
                  <a:lnTo>
                    <a:pt x="248" y="7382"/>
                  </a:lnTo>
                  <a:lnTo>
                    <a:pt x="198" y="7696"/>
                  </a:lnTo>
                  <a:lnTo>
                    <a:pt x="149" y="8018"/>
                  </a:lnTo>
                  <a:lnTo>
                    <a:pt x="99" y="8331"/>
                  </a:lnTo>
                  <a:lnTo>
                    <a:pt x="66" y="8653"/>
                  </a:lnTo>
                  <a:lnTo>
                    <a:pt x="33" y="8974"/>
                  </a:lnTo>
                  <a:lnTo>
                    <a:pt x="17" y="9296"/>
                  </a:lnTo>
                  <a:lnTo>
                    <a:pt x="0" y="9618"/>
                  </a:lnTo>
                  <a:lnTo>
                    <a:pt x="305" y="10047"/>
                  </a:lnTo>
                  <a:lnTo>
                    <a:pt x="602" y="10484"/>
                  </a:lnTo>
                  <a:lnTo>
                    <a:pt x="743" y="10698"/>
                  </a:lnTo>
                  <a:lnTo>
                    <a:pt x="883" y="10921"/>
                  </a:lnTo>
                  <a:lnTo>
                    <a:pt x="1015" y="11144"/>
                  </a:lnTo>
                  <a:lnTo>
                    <a:pt x="1139" y="11375"/>
                  </a:lnTo>
                  <a:lnTo>
                    <a:pt x="1262" y="11622"/>
                  </a:lnTo>
                  <a:lnTo>
                    <a:pt x="1378" y="11870"/>
                  </a:lnTo>
                  <a:lnTo>
                    <a:pt x="1485" y="12117"/>
                  </a:lnTo>
                  <a:lnTo>
                    <a:pt x="1584" y="12373"/>
                  </a:lnTo>
                  <a:lnTo>
                    <a:pt x="1774" y="12884"/>
                  </a:lnTo>
                  <a:lnTo>
                    <a:pt x="1947" y="13404"/>
                  </a:lnTo>
                  <a:lnTo>
                    <a:pt x="2128" y="13923"/>
                  </a:lnTo>
                  <a:lnTo>
                    <a:pt x="2318" y="14435"/>
                  </a:lnTo>
                  <a:lnTo>
                    <a:pt x="2417" y="14691"/>
                  </a:lnTo>
                  <a:lnTo>
                    <a:pt x="2524" y="14938"/>
                  </a:lnTo>
                  <a:lnTo>
                    <a:pt x="2640" y="15185"/>
                  </a:lnTo>
                  <a:lnTo>
                    <a:pt x="2764" y="15433"/>
                  </a:lnTo>
                  <a:lnTo>
                    <a:pt x="2854" y="15598"/>
                  </a:lnTo>
                  <a:lnTo>
                    <a:pt x="2953" y="15771"/>
                  </a:lnTo>
                  <a:lnTo>
                    <a:pt x="3069" y="15928"/>
                  </a:lnTo>
                  <a:lnTo>
                    <a:pt x="3192" y="16076"/>
                  </a:lnTo>
                  <a:lnTo>
                    <a:pt x="3324" y="16216"/>
                  </a:lnTo>
                  <a:lnTo>
                    <a:pt x="3399" y="16282"/>
                  </a:lnTo>
                  <a:lnTo>
                    <a:pt x="3473" y="16340"/>
                  </a:lnTo>
                  <a:lnTo>
                    <a:pt x="3547" y="16398"/>
                  </a:lnTo>
                  <a:lnTo>
                    <a:pt x="3630" y="16439"/>
                  </a:lnTo>
                  <a:lnTo>
                    <a:pt x="3720" y="16489"/>
                  </a:lnTo>
                  <a:lnTo>
                    <a:pt x="3803" y="16522"/>
                  </a:lnTo>
                  <a:lnTo>
                    <a:pt x="3927" y="16563"/>
                  </a:lnTo>
                  <a:lnTo>
                    <a:pt x="4042" y="16588"/>
                  </a:lnTo>
                  <a:lnTo>
                    <a:pt x="4149" y="16604"/>
                  </a:lnTo>
                  <a:lnTo>
                    <a:pt x="4248" y="16612"/>
                  </a:lnTo>
                  <a:lnTo>
                    <a:pt x="4339" y="16612"/>
                  </a:lnTo>
                  <a:lnTo>
                    <a:pt x="4421" y="16596"/>
                  </a:lnTo>
                  <a:lnTo>
                    <a:pt x="4504" y="16571"/>
                  </a:lnTo>
                  <a:lnTo>
                    <a:pt x="4570" y="16538"/>
                  </a:lnTo>
                  <a:lnTo>
                    <a:pt x="4636" y="16497"/>
                  </a:lnTo>
                  <a:lnTo>
                    <a:pt x="4702" y="16456"/>
                  </a:lnTo>
                  <a:lnTo>
                    <a:pt x="4751" y="16398"/>
                  </a:lnTo>
                  <a:lnTo>
                    <a:pt x="4809" y="16340"/>
                  </a:lnTo>
                  <a:lnTo>
                    <a:pt x="4850" y="16266"/>
                  </a:lnTo>
                  <a:lnTo>
                    <a:pt x="4892" y="16192"/>
                  </a:lnTo>
                  <a:lnTo>
                    <a:pt x="4925" y="16118"/>
                  </a:lnTo>
                  <a:lnTo>
                    <a:pt x="4958" y="16035"/>
                  </a:lnTo>
                  <a:lnTo>
                    <a:pt x="5007" y="15862"/>
                  </a:lnTo>
                  <a:lnTo>
                    <a:pt x="5040" y="15672"/>
                  </a:lnTo>
                  <a:lnTo>
                    <a:pt x="5065" y="15482"/>
                  </a:lnTo>
                  <a:lnTo>
                    <a:pt x="5073" y="15284"/>
                  </a:lnTo>
                  <a:lnTo>
                    <a:pt x="5073" y="15095"/>
                  </a:lnTo>
                  <a:lnTo>
                    <a:pt x="5073" y="14905"/>
                  </a:lnTo>
                  <a:lnTo>
                    <a:pt x="5057" y="14732"/>
                  </a:lnTo>
                  <a:lnTo>
                    <a:pt x="5040" y="14567"/>
                  </a:lnTo>
                  <a:lnTo>
                    <a:pt x="3473" y="891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92;p39">
              <a:extLst>
                <a:ext uri="{FF2B5EF4-FFF2-40B4-BE49-F238E27FC236}">
                  <a16:creationId xmlns:a16="http://schemas.microsoft.com/office/drawing/2014/main" id="{B0F38853-E7C3-BB06-5F22-2FA7A1F57EE2}"/>
                </a:ext>
              </a:extLst>
            </p:cNvPr>
            <p:cNvSpPr/>
            <p:nvPr/>
          </p:nvSpPr>
          <p:spPr>
            <a:xfrm>
              <a:off x="2105839" y="2913890"/>
              <a:ext cx="1388230" cy="1344502"/>
            </a:xfrm>
            <a:custGeom>
              <a:avLst/>
              <a:gdLst/>
              <a:ahLst/>
              <a:cxnLst/>
              <a:rect l="l" t="t" r="r" b="b"/>
              <a:pathLst>
                <a:path w="26445" h="25612" extrusionOk="0">
                  <a:moveTo>
                    <a:pt x="23211" y="1"/>
                  </a:moveTo>
                  <a:lnTo>
                    <a:pt x="22989" y="17"/>
                  </a:lnTo>
                  <a:lnTo>
                    <a:pt x="22766" y="42"/>
                  </a:lnTo>
                  <a:lnTo>
                    <a:pt x="22535" y="75"/>
                  </a:lnTo>
                  <a:lnTo>
                    <a:pt x="22304" y="116"/>
                  </a:lnTo>
                  <a:lnTo>
                    <a:pt x="22081" y="166"/>
                  </a:lnTo>
                  <a:lnTo>
                    <a:pt x="21850" y="223"/>
                  </a:lnTo>
                  <a:lnTo>
                    <a:pt x="21619" y="289"/>
                  </a:lnTo>
                  <a:lnTo>
                    <a:pt x="21388" y="355"/>
                  </a:lnTo>
                  <a:lnTo>
                    <a:pt x="20935" y="504"/>
                  </a:lnTo>
                  <a:lnTo>
                    <a:pt x="20498" y="669"/>
                  </a:lnTo>
                  <a:lnTo>
                    <a:pt x="20060" y="842"/>
                  </a:lnTo>
                  <a:lnTo>
                    <a:pt x="19648" y="1015"/>
                  </a:lnTo>
                  <a:lnTo>
                    <a:pt x="18889" y="1353"/>
                  </a:lnTo>
                  <a:lnTo>
                    <a:pt x="18394" y="1576"/>
                  </a:lnTo>
                  <a:lnTo>
                    <a:pt x="17908" y="1815"/>
                  </a:lnTo>
                  <a:lnTo>
                    <a:pt x="17429" y="2063"/>
                  </a:lnTo>
                  <a:lnTo>
                    <a:pt x="16951" y="2318"/>
                  </a:lnTo>
                  <a:lnTo>
                    <a:pt x="16481" y="2591"/>
                  </a:lnTo>
                  <a:lnTo>
                    <a:pt x="16019" y="2871"/>
                  </a:lnTo>
                  <a:lnTo>
                    <a:pt x="15565" y="3160"/>
                  </a:lnTo>
                  <a:lnTo>
                    <a:pt x="15111" y="3465"/>
                  </a:lnTo>
                  <a:lnTo>
                    <a:pt x="14666" y="3770"/>
                  </a:lnTo>
                  <a:lnTo>
                    <a:pt x="14229" y="4092"/>
                  </a:lnTo>
                  <a:lnTo>
                    <a:pt x="13792" y="4413"/>
                  </a:lnTo>
                  <a:lnTo>
                    <a:pt x="13363" y="4743"/>
                  </a:lnTo>
                  <a:lnTo>
                    <a:pt x="12942" y="5082"/>
                  </a:lnTo>
                  <a:lnTo>
                    <a:pt x="12521" y="5428"/>
                  </a:lnTo>
                  <a:lnTo>
                    <a:pt x="12109" y="5774"/>
                  </a:lnTo>
                  <a:lnTo>
                    <a:pt x="11705" y="6129"/>
                  </a:lnTo>
                  <a:lnTo>
                    <a:pt x="11251" y="6533"/>
                  </a:lnTo>
                  <a:lnTo>
                    <a:pt x="10806" y="6946"/>
                  </a:lnTo>
                  <a:lnTo>
                    <a:pt x="10377" y="7366"/>
                  </a:lnTo>
                  <a:lnTo>
                    <a:pt x="9940" y="7787"/>
                  </a:lnTo>
                  <a:lnTo>
                    <a:pt x="9511" y="8216"/>
                  </a:lnTo>
                  <a:lnTo>
                    <a:pt x="9090" y="8645"/>
                  </a:lnTo>
                  <a:lnTo>
                    <a:pt x="8249" y="9511"/>
                  </a:lnTo>
                  <a:lnTo>
                    <a:pt x="7407" y="10377"/>
                  </a:lnTo>
                  <a:lnTo>
                    <a:pt x="6566" y="11243"/>
                  </a:lnTo>
                  <a:lnTo>
                    <a:pt x="6137" y="11664"/>
                  </a:lnTo>
                  <a:lnTo>
                    <a:pt x="5708" y="12093"/>
                  </a:lnTo>
                  <a:lnTo>
                    <a:pt x="5279" y="12505"/>
                  </a:lnTo>
                  <a:lnTo>
                    <a:pt x="4834" y="12918"/>
                  </a:lnTo>
                  <a:lnTo>
                    <a:pt x="4669" y="13066"/>
                  </a:lnTo>
                  <a:lnTo>
                    <a:pt x="4487" y="13206"/>
                  </a:lnTo>
                  <a:lnTo>
                    <a:pt x="4306" y="13330"/>
                  </a:lnTo>
                  <a:lnTo>
                    <a:pt x="4116" y="13454"/>
                  </a:lnTo>
                  <a:lnTo>
                    <a:pt x="3927" y="13569"/>
                  </a:lnTo>
                  <a:lnTo>
                    <a:pt x="3737" y="13685"/>
                  </a:lnTo>
                  <a:lnTo>
                    <a:pt x="3341" y="13907"/>
                  </a:lnTo>
                  <a:lnTo>
                    <a:pt x="2953" y="14130"/>
                  </a:lnTo>
                  <a:lnTo>
                    <a:pt x="2764" y="14246"/>
                  </a:lnTo>
                  <a:lnTo>
                    <a:pt x="2574" y="14369"/>
                  </a:lnTo>
                  <a:lnTo>
                    <a:pt x="2384" y="14501"/>
                  </a:lnTo>
                  <a:lnTo>
                    <a:pt x="2203" y="14633"/>
                  </a:lnTo>
                  <a:lnTo>
                    <a:pt x="2029" y="14782"/>
                  </a:lnTo>
                  <a:lnTo>
                    <a:pt x="1864" y="14938"/>
                  </a:lnTo>
                  <a:lnTo>
                    <a:pt x="1765" y="15046"/>
                  </a:lnTo>
                  <a:lnTo>
                    <a:pt x="1601" y="15211"/>
                  </a:lnTo>
                  <a:lnTo>
                    <a:pt x="1452" y="15392"/>
                  </a:lnTo>
                  <a:lnTo>
                    <a:pt x="1304" y="15573"/>
                  </a:lnTo>
                  <a:lnTo>
                    <a:pt x="1172" y="15755"/>
                  </a:lnTo>
                  <a:lnTo>
                    <a:pt x="1040" y="15953"/>
                  </a:lnTo>
                  <a:lnTo>
                    <a:pt x="908" y="16143"/>
                  </a:lnTo>
                  <a:lnTo>
                    <a:pt x="792" y="16349"/>
                  </a:lnTo>
                  <a:lnTo>
                    <a:pt x="685" y="16547"/>
                  </a:lnTo>
                  <a:lnTo>
                    <a:pt x="578" y="16761"/>
                  </a:lnTo>
                  <a:lnTo>
                    <a:pt x="487" y="16967"/>
                  </a:lnTo>
                  <a:lnTo>
                    <a:pt x="396" y="17182"/>
                  </a:lnTo>
                  <a:lnTo>
                    <a:pt x="314" y="17405"/>
                  </a:lnTo>
                  <a:lnTo>
                    <a:pt x="248" y="17619"/>
                  </a:lnTo>
                  <a:lnTo>
                    <a:pt x="182" y="17850"/>
                  </a:lnTo>
                  <a:lnTo>
                    <a:pt x="132" y="18073"/>
                  </a:lnTo>
                  <a:lnTo>
                    <a:pt x="83" y="18304"/>
                  </a:lnTo>
                  <a:lnTo>
                    <a:pt x="50" y="18535"/>
                  </a:lnTo>
                  <a:lnTo>
                    <a:pt x="25" y="18766"/>
                  </a:lnTo>
                  <a:lnTo>
                    <a:pt x="9" y="19005"/>
                  </a:lnTo>
                  <a:lnTo>
                    <a:pt x="0" y="19244"/>
                  </a:lnTo>
                  <a:lnTo>
                    <a:pt x="9" y="19475"/>
                  </a:lnTo>
                  <a:lnTo>
                    <a:pt x="17" y="19714"/>
                  </a:lnTo>
                  <a:lnTo>
                    <a:pt x="33" y="19945"/>
                  </a:lnTo>
                  <a:lnTo>
                    <a:pt x="66" y="20176"/>
                  </a:lnTo>
                  <a:lnTo>
                    <a:pt x="99" y="20415"/>
                  </a:lnTo>
                  <a:lnTo>
                    <a:pt x="149" y="20646"/>
                  </a:lnTo>
                  <a:lnTo>
                    <a:pt x="207" y="20869"/>
                  </a:lnTo>
                  <a:lnTo>
                    <a:pt x="264" y="21100"/>
                  </a:lnTo>
                  <a:lnTo>
                    <a:pt x="339" y="21323"/>
                  </a:lnTo>
                  <a:lnTo>
                    <a:pt x="421" y="21545"/>
                  </a:lnTo>
                  <a:lnTo>
                    <a:pt x="503" y="21768"/>
                  </a:lnTo>
                  <a:lnTo>
                    <a:pt x="602" y="21982"/>
                  </a:lnTo>
                  <a:lnTo>
                    <a:pt x="701" y="22197"/>
                  </a:lnTo>
                  <a:lnTo>
                    <a:pt x="809" y="22403"/>
                  </a:lnTo>
                  <a:lnTo>
                    <a:pt x="924" y="22609"/>
                  </a:lnTo>
                  <a:lnTo>
                    <a:pt x="1048" y="22816"/>
                  </a:lnTo>
                  <a:lnTo>
                    <a:pt x="1180" y="23005"/>
                  </a:lnTo>
                  <a:lnTo>
                    <a:pt x="1320" y="23203"/>
                  </a:lnTo>
                  <a:lnTo>
                    <a:pt x="1469" y="23385"/>
                  </a:lnTo>
                  <a:lnTo>
                    <a:pt x="1617" y="23566"/>
                  </a:lnTo>
                  <a:lnTo>
                    <a:pt x="1774" y="23739"/>
                  </a:lnTo>
                  <a:lnTo>
                    <a:pt x="1939" y="23913"/>
                  </a:lnTo>
                  <a:lnTo>
                    <a:pt x="2112" y="24069"/>
                  </a:lnTo>
                  <a:lnTo>
                    <a:pt x="2285" y="24226"/>
                  </a:lnTo>
                  <a:lnTo>
                    <a:pt x="2467" y="24375"/>
                  </a:lnTo>
                  <a:lnTo>
                    <a:pt x="2656" y="24523"/>
                  </a:lnTo>
                  <a:lnTo>
                    <a:pt x="2854" y="24655"/>
                  </a:lnTo>
                  <a:lnTo>
                    <a:pt x="3052" y="24779"/>
                  </a:lnTo>
                  <a:lnTo>
                    <a:pt x="3333" y="24944"/>
                  </a:lnTo>
                  <a:lnTo>
                    <a:pt x="3630" y="25084"/>
                  </a:lnTo>
                  <a:lnTo>
                    <a:pt x="3927" y="25216"/>
                  </a:lnTo>
                  <a:lnTo>
                    <a:pt x="4240" y="25323"/>
                  </a:lnTo>
                  <a:lnTo>
                    <a:pt x="4545" y="25422"/>
                  </a:lnTo>
                  <a:lnTo>
                    <a:pt x="4867" y="25496"/>
                  </a:lnTo>
                  <a:lnTo>
                    <a:pt x="5189" y="25554"/>
                  </a:lnTo>
                  <a:lnTo>
                    <a:pt x="5510" y="25595"/>
                  </a:lnTo>
                  <a:lnTo>
                    <a:pt x="5832" y="25612"/>
                  </a:lnTo>
                  <a:lnTo>
                    <a:pt x="6162" y="25612"/>
                  </a:lnTo>
                  <a:lnTo>
                    <a:pt x="6319" y="25604"/>
                  </a:lnTo>
                  <a:lnTo>
                    <a:pt x="6484" y="25595"/>
                  </a:lnTo>
                  <a:lnTo>
                    <a:pt x="6640" y="25579"/>
                  </a:lnTo>
                  <a:lnTo>
                    <a:pt x="6805" y="25554"/>
                  </a:lnTo>
                  <a:lnTo>
                    <a:pt x="6962" y="25529"/>
                  </a:lnTo>
                  <a:lnTo>
                    <a:pt x="7119" y="25496"/>
                  </a:lnTo>
                  <a:lnTo>
                    <a:pt x="7275" y="25455"/>
                  </a:lnTo>
                  <a:lnTo>
                    <a:pt x="7432" y="25414"/>
                  </a:lnTo>
                  <a:lnTo>
                    <a:pt x="7589" y="25364"/>
                  </a:lnTo>
                  <a:lnTo>
                    <a:pt x="7737" y="25307"/>
                  </a:lnTo>
                  <a:lnTo>
                    <a:pt x="7886" y="25249"/>
                  </a:lnTo>
                  <a:lnTo>
                    <a:pt x="8042" y="25183"/>
                  </a:lnTo>
                  <a:lnTo>
                    <a:pt x="8282" y="25059"/>
                  </a:lnTo>
                  <a:lnTo>
                    <a:pt x="8513" y="24927"/>
                  </a:lnTo>
                  <a:lnTo>
                    <a:pt x="8744" y="24787"/>
                  </a:lnTo>
                  <a:lnTo>
                    <a:pt x="8958" y="24630"/>
                  </a:lnTo>
                  <a:lnTo>
                    <a:pt x="9173" y="24465"/>
                  </a:lnTo>
                  <a:lnTo>
                    <a:pt x="9379" y="24284"/>
                  </a:lnTo>
                  <a:lnTo>
                    <a:pt x="9577" y="24102"/>
                  </a:lnTo>
                  <a:lnTo>
                    <a:pt x="9766" y="23913"/>
                  </a:lnTo>
                  <a:lnTo>
                    <a:pt x="9956" y="23715"/>
                  </a:lnTo>
                  <a:lnTo>
                    <a:pt x="10138" y="23517"/>
                  </a:lnTo>
                  <a:lnTo>
                    <a:pt x="10319" y="23310"/>
                  </a:lnTo>
                  <a:lnTo>
                    <a:pt x="10501" y="23096"/>
                  </a:lnTo>
                  <a:lnTo>
                    <a:pt x="10839" y="22675"/>
                  </a:lnTo>
                  <a:lnTo>
                    <a:pt x="11169" y="22238"/>
                  </a:lnTo>
                  <a:lnTo>
                    <a:pt x="11697" y="21545"/>
                  </a:lnTo>
                  <a:lnTo>
                    <a:pt x="12208" y="20844"/>
                  </a:lnTo>
                  <a:lnTo>
                    <a:pt x="12711" y="20143"/>
                  </a:lnTo>
                  <a:lnTo>
                    <a:pt x="13214" y="19434"/>
                  </a:lnTo>
                  <a:lnTo>
                    <a:pt x="14212" y="18007"/>
                  </a:lnTo>
                  <a:lnTo>
                    <a:pt x="14715" y="17289"/>
                  </a:lnTo>
                  <a:lnTo>
                    <a:pt x="15227" y="16588"/>
                  </a:lnTo>
                  <a:lnTo>
                    <a:pt x="15738" y="15879"/>
                  </a:lnTo>
                  <a:lnTo>
                    <a:pt x="16266" y="15186"/>
                  </a:lnTo>
                  <a:lnTo>
                    <a:pt x="16794" y="14501"/>
                  </a:lnTo>
                  <a:lnTo>
                    <a:pt x="17338" y="13825"/>
                  </a:lnTo>
                  <a:lnTo>
                    <a:pt x="17619" y="13495"/>
                  </a:lnTo>
                  <a:lnTo>
                    <a:pt x="17899" y="13165"/>
                  </a:lnTo>
                  <a:lnTo>
                    <a:pt x="18180" y="12843"/>
                  </a:lnTo>
                  <a:lnTo>
                    <a:pt x="18477" y="12522"/>
                  </a:lnTo>
                  <a:lnTo>
                    <a:pt x="18765" y="12200"/>
                  </a:lnTo>
                  <a:lnTo>
                    <a:pt x="19071" y="11895"/>
                  </a:lnTo>
                  <a:lnTo>
                    <a:pt x="19376" y="11581"/>
                  </a:lnTo>
                  <a:lnTo>
                    <a:pt x="19681" y="11284"/>
                  </a:lnTo>
                  <a:lnTo>
                    <a:pt x="20044" y="10938"/>
                  </a:lnTo>
                  <a:lnTo>
                    <a:pt x="20399" y="10583"/>
                  </a:lnTo>
                  <a:lnTo>
                    <a:pt x="21100" y="9866"/>
                  </a:lnTo>
                  <a:lnTo>
                    <a:pt x="21801" y="9140"/>
                  </a:lnTo>
                  <a:lnTo>
                    <a:pt x="22494" y="8414"/>
                  </a:lnTo>
                  <a:lnTo>
                    <a:pt x="23195" y="7696"/>
                  </a:lnTo>
                  <a:lnTo>
                    <a:pt x="23904" y="6979"/>
                  </a:lnTo>
                  <a:lnTo>
                    <a:pt x="24259" y="6624"/>
                  </a:lnTo>
                  <a:lnTo>
                    <a:pt x="24622" y="6278"/>
                  </a:lnTo>
                  <a:lnTo>
                    <a:pt x="24985" y="5931"/>
                  </a:lnTo>
                  <a:lnTo>
                    <a:pt x="25348" y="5593"/>
                  </a:lnTo>
                  <a:lnTo>
                    <a:pt x="25480" y="5469"/>
                  </a:lnTo>
                  <a:lnTo>
                    <a:pt x="25595" y="5346"/>
                  </a:lnTo>
                  <a:lnTo>
                    <a:pt x="25702" y="5222"/>
                  </a:lnTo>
                  <a:lnTo>
                    <a:pt x="25801" y="5090"/>
                  </a:lnTo>
                  <a:lnTo>
                    <a:pt x="25900" y="4950"/>
                  </a:lnTo>
                  <a:lnTo>
                    <a:pt x="25983" y="4809"/>
                  </a:lnTo>
                  <a:lnTo>
                    <a:pt x="26065" y="4669"/>
                  </a:lnTo>
                  <a:lnTo>
                    <a:pt x="26139" y="4521"/>
                  </a:lnTo>
                  <a:lnTo>
                    <a:pt x="26205" y="4372"/>
                  </a:lnTo>
                  <a:lnTo>
                    <a:pt x="26255" y="4224"/>
                  </a:lnTo>
                  <a:lnTo>
                    <a:pt x="26304" y="4067"/>
                  </a:lnTo>
                  <a:lnTo>
                    <a:pt x="26346" y="3910"/>
                  </a:lnTo>
                  <a:lnTo>
                    <a:pt x="26387" y="3754"/>
                  </a:lnTo>
                  <a:lnTo>
                    <a:pt x="26412" y="3597"/>
                  </a:lnTo>
                  <a:lnTo>
                    <a:pt x="26428" y="3440"/>
                  </a:lnTo>
                  <a:lnTo>
                    <a:pt x="26436" y="3275"/>
                  </a:lnTo>
                  <a:lnTo>
                    <a:pt x="26445" y="3118"/>
                  </a:lnTo>
                  <a:lnTo>
                    <a:pt x="26436" y="2962"/>
                  </a:lnTo>
                  <a:lnTo>
                    <a:pt x="26428" y="2797"/>
                  </a:lnTo>
                  <a:lnTo>
                    <a:pt x="26403" y="2640"/>
                  </a:lnTo>
                  <a:lnTo>
                    <a:pt x="26379" y="2483"/>
                  </a:lnTo>
                  <a:lnTo>
                    <a:pt x="26346" y="2327"/>
                  </a:lnTo>
                  <a:lnTo>
                    <a:pt x="26304" y="2170"/>
                  </a:lnTo>
                  <a:lnTo>
                    <a:pt x="26255" y="2013"/>
                  </a:lnTo>
                  <a:lnTo>
                    <a:pt x="26197" y="1865"/>
                  </a:lnTo>
                  <a:lnTo>
                    <a:pt x="26131" y="1708"/>
                  </a:lnTo>
                  <a:lnTo>
                    <a:pt x="26057" y="1568"/>
                  </a:lnTo>
                  <a:lnTo>
                    <a:pt x="25974" y="1419"/>
                  </a:lnTo>
                  <a:lnTo>
                    <a:pt x="25884" y="1279"/>
                  </a:lnTo>
                  <a:lnTo>
                    <a:pt x="25785" y="1139"/>
                  </a:lnTo>
                  <a:lnTo>
                    <a:pt x="25678" y="1007"/>
                  </a:lnTo>
                  <a:lnTo>
                    <a:pt x="25570" y="875"/>
                  </a:lnTo>
                  <a:lnTo>
                    <a:pt x="25405" y="718"/>
                  </a:lnTo>
                  <a:lnTo>
                    <a:pt x="25232" y="570"/>
                  </a:lnTo>
                  <a:lnTo>
                    <a:pt x="25059" y="446"/>
                  </a:lnTo>
                  <a:lnTo>
                    <a:pt x="24877" y="339"/>
                  </a:lnTo>
                  <a:lnTo>
                    <a:pt x="24688" y="248"/>
                  </a:lnTo>
                  <a:lnTo>
                    <a:pt x="24490" y="174"/>
                  </a:lnTo>
                  <a:lnTo>
                    <a:pt x="24284" y="108"/>
                  </a:lnTo>
                  <a:lnTo>
                    <a:pt x="24077" y="58"/>
                  </a:lnTo>
                  <a:lnTo>
                    <a:pt x="23871" y="25"/>
                  </a:lnTo>
                  <a:lnTo>
                    <a:pt x="23657" y="9"/>
                  </a:lnTo>
                  <a:lnTo>
                    <a:pt x="23434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93;p39">
              <a:extLst>
                <a:ext uri="{FF2B5EF4-FFF2-40B4-BE49-F238E27FC236}">
                  <a16:creationId xmlns:a16="http://schemas.microsoft.com/office/drawing/2014/main" id="{981F94A2-5F3D-A445-F970-51AC422BBD25}"/>
                </a:ext>
              </a:extLst>
            </p:cNvPr>
            <p:cNvSpPr/>
            <p:nvPr/>
          </p:nvSpPr>
          <p:spPr>
            <a:xfrm>
              <a:off x="3037609" y="2913890"/>
              <a:ext cx="464266" cy="1351431"/>
            </a:xfrm>
            <a:custGeom>
              <a:avLst/>
              <a:gdLst/>
              <a:ahLst/>
              <a:cxnLst/>
              <a:rect l="l" t="t" r="r" b="b"/>
              <a:pathLst>
                <a:path w="8844" h="25744" extrusionOk="0">
                  <a:moveTo>
                    <a:pt x="5676" y="1"/>
                  </a:moveTo>
                  <a:lnTo>
                    <a:pt x="5486" y="17"/>
                  </a:lnTo>
                  <a:lnTo>
                    <a:pt x="5305" y="42"/>
                  </a:lnTo>
                  <a:lnTo>
                    <a:pt x="5123" y="83"/>
                  </a:lnTo>
                  <a:lnTo>
                    <a:pt x="4942" y="141"/>
                  </a:lnTo>
                  <a:lnTo>
                    <a:pt x="4768" y="215"/>
                  </a:lnTo>
                  <a:lnTo>
                    <a:pt x="4603" y="306"/>
                  </a:lnTo>
                  <a:lnTo>
                    <a:pt x="4438" y="413"/>
                  </a:lnTo>
                  <a:lnTo>
                    <a:pt x="4356" y="479"/>
                  </a:lnTo>
                  <a:lnTo>
                    <a:pt x="4282" y="545"/>
                  </a:lnTo>
                  <a:lnTo>
                    <a:pt x="4133" y="693"/>
                  </a:lnTo>
                  <a:lnTo>
                    <a:pt x="4001" y="850"/>
                  </a:lnTo>
                  <a:lnTo>
                    <a:pt x="3878" y="1015"/>
                  </a:lnTo>
                  <a:lnTo>
                    <a:pt x="3770" y="1188"/>
                  </a:lnTo>
                  <a:lnTo>
                    <a:pt x="3680" y="1370"/>
                  </a:lnTo>
                  <a:lnTo>
                    <a:pt x="3597" y="1560"/>
                  </a:lnTo>
                  <a:lnTo>
                    <a:pt x="3523" y="1757"/>
                  </a:lnTo>
                  <a:lnTo>
                    <a:pt x="3457" y="1964"/>
                  </a:lnTo>
                  <a:lnTo>
                    <a:pt x="3407" y="2162"/>
                  </a:lnTo>
                  <a:lnTo>
                    <a:pt x="3358" y="2368"/>
                  </a:lnTo>
                  <a:lnTo>
                    <a:pt x="3317" y="2574"/>
                  </a:lnTo>
                  <a:lnTo>
                    <a:pt x="3284" y="2780"/>
                  </a:lnTo>
                  <a:lnTo>
                    <a:pt x="3259" y="2986"/>
                  </a:lnTo>
                  <a:lnTo>
                    <a:pt x="3209" y="3391"/>
                  </a:lnTo>
                  <a:lnTo>
                    <a:pt x="3185" y="3646"/>
                  </a:lnTo>
                  <a:lnTo>
                    <a:pt x="3152" y="3902"/>
                  </a:lnTo>
                  <a:lnTo>
                    <a:pt x="3110" y="4149"/>
                  </a:lnTo>
                  <a:lnTo>
                    <a:pt x="3069" y="4397"/>
                  </a:lnTo>
                  <a:lnTo>
                    <a:pt x="3011" y="4636"/>
                  </a:lnTo>
                  <a:lnTo>
                    <a:pt x="2962" y="4884"/>
                  </a:lnTo>
                  <a:lnTo>
                    <a:pt x="2838" y="5362"/>
                  </a:lnTo>
                  <a:lnTo>
                    <a:pt x="2706" y="5840"/>
                  </a:lnTo>
                  <a:lnTo>
                    <a:pt x="2566" y="6319"/>
                  </a:lnTo>
                  <a:lnTo>
                    <a:pt x="2418" y="6805"/>
                  </a:lnTo>
                  <a:lnTo>
                    <a:pt x="2277" y="7309"/>
                  </a:lnTo>
                  <a:lnTo>
                    <a:pt x="2129" y="7861"/>
                  </a:lnTo>
                  <a:lnTo>
                    <a:pt x="1989" y="8422"/>
                  </a:lnTo>
                  <a:lnTo>
                    <a:pt x="1857" y="8983"/>
                  </a:lnTo>
                  <a:lnTo>
                    <a:pt x="1741" y="9544"/>
                  </a:lnTo>
                  <a:lnTo>
                    <a:pt x="1634" y="10113"/>
                  </a:lnTo>
                  <a:lnTo>
                    <a:pt x="1535" y="10682"/>
                  </a:lnTo>
                  <a:lnTo>
                    <a:pt x="1453" y="11251"/>
                  </a:lnTo>
                  <a:lnTo>
                    <a:pt x="1378" y="11820"/>
                  </a:lnTo>
                  <a:lnTo>
                    <a:pt x="1321" y="12390"/>
                  </a:lnTo>
                  <a:lnTo>
                    <a:pt x="1271" y="12967"/>
                  </a:lnTo>
                  <a:lnTo>
                    <a:pt x="1238" y="13536"/>
                  </a:lnTo>
                  <a:lnTo>
                    <a:pt x="1213" y="14114"/>
                  </a:lnTo>
                  <a:lnTo>
                    <a:pt x="1205" y="14691"/>
                  </a:lnTo>
                  <a:lnTo>
                    <a:pt x="1213" y="15268"/>
                  </a:lnTo>
                  <a:lnTo>
                    <a:pt x="1238" y="15837"/>
                  </a:lnTo>
                  <a:lnTo>
                    <a:pt x="1271" y="16415"/>
                  </a:lnTo>
                  <a:lnTo>
                    <a:pt x="1329" y="17149"/>
                  </a:lnTo>
                  <a:lnTo>
                    <a:pt x="1395" y="17883"/>
                  </a:lnTo>
                  <a:lnTo>
                    <a:pt x="1461" y="18617"/>
                  </a:lnTo>
                  <a:lnTo>
                    <a:pt x="1510" y="19351"/>
                  </a:lnTo>
                  <a:lnTo>
                    <a:pt x="1552" y="20003"/>
                  </a:lnTo>
                  <a:lnTo>
                    <a:pt x="1560" y="20341"/>
                  </a:lnTo>
                  <a:lnTo>
                    <a:pt x="1560" y="20514"/>
                  </a:lnTo>
                  <a:lnTo>
                    <a:pt x="1560" y="20687"/>
                  </a:lnTo>
                  <a:lnTo>
                    <a:pt x="1543" y="20861"/>
                  </a:lnTo>
                  <a:lnTo>
                    <a:pt x="1527" y="21034"/>
                  </a:lnTo>
                  <a:lnTo>
                    <a:pt x="1502" y="21199"/>
                  </a:lnTo>
                  <a:lnTo>
                    <a:pt x="1469" y="21364"/>
                  </a:lnTo>
                  <a:lnTo>
                    <a:pt x="1420" y="21521"/>
                  </a:lnTo>
                  <a:lnTo>
                    <a:pt x="1362" y="21677"/>
                  </a:lnTo>
                  <a:lnTo>
                    <a:pt x="1296" y="21826"/>
                  </a:lnTo>
                  <a:lnTo>
                    <a:pt x="1205" y="21958"/>
                  </a:lnTo>
                  <a:lnTo>
                    <a:pt x="1106" y="22098"/>
                  </a:lnTo>
                  <a:lnTo>
                    <a:pt x="999" y="22222"/>
                  </a:lnTo>
                  <a:lnTo>
                    <a:pt x="883" y="22345"/>
                  </a:lnTo>
                  <a:lnTo>
                    <a:pt x="760" y="22469"/>
                  </a:lnTo>
                  <a:lnTo>
                    <a:pt x="636" y="22585"/>
                  </a:lnTo>
                  <a:lnTo>
                    <a:pt x="520" y="22708"/>
                  </a:lnTo>
                  <a:lnTo>
                    <a:pt x="413" y="22832"/>
                  </a:lnTo>
                  <a:lnTo>
                    <a:pt x="306" y="22964"/>
                  </a:lnTo>
                  <a:lnTo>
                    <a:pt x="240" y="23071"/>
                  </a:lnTo>
                  <a:lnTo>
                    <a:pt x="182" y="23187"/>
                  </a:lnTo>
                  <a:lnTo>
                    <a:pt x="125" y="23302"/>
                  </a:lnTo>
                  <a:lnTo>
                    <a:pt x="83" y="23426"/>
                  </a:lnTo>
                  <a:lnTo>
                    <a:pt x="50" y="23550"/>
                  </a:lnTo>
                  <a:lnTo>
                    <a:pt x="26" y="23673"/>
                  </a:lnTo>
                  <a:lnTo>
                    <a:pt x="9" y="23805"/>
                  </a:lnTo>
                  <a:lnTo>
                    <a:pt x="1" y="23929"/>
                  </a:lnTo>
                  <a:lnTo>
                    <a:pt x="1" y="24061"/>
                  </a:lnTo>
                  <a:lnTo>
                    <a:pt x="9" y="24185"/>
                  </a:lnTo>
                  <a:lnTo>
                    <a:pt x="34" y="24317"/>
                  </a:lnTo>
                  <a:lnTo>
                    <a:pt x="59" y="24441"/>
                  </a:lnTo>
                  <a:lnTo>
                    <a:pt x="100" y="24564"/>
                  </a:lnTo>
                  <a:lnTo>
                    <a:pt x="141" y="24680"/>
                  </a:lnTo>
                  <a:lnTo>
                    <a:pt x="199" y="24795"/>
                  </a:lnTo>
                  <a:lnTo>
                    <a:pt x="257" y="24911"/>
                  </a:lnTo>
                  <a:lnTo>
                    <a:pt x="364" y="25067"/>
                  </a:lnTo>
                  <a:lnTo>
                    <a:pt x="479" y="25208"/>
                  </a:lnTo>
                  <a:lnTo>
                    <a:pt x="595" y="25331"/>
                  </a:lnTo>
                  <a:lnTo>
                    <a:pt x="718" y="25439"/>
                  </a:lnTo>
                  <a:lnTo>
                    <a:pt x="842" y="25529"/>
                  </a:lnTo>
                  <a:lnTo>
                    <a:pt x="974" y="25604"/>
                  </a:lnTo>
                  <a:lnTo>
                    <a:pt x="1106" y="25661"/>
                  </a:lnTo>
                  <a:lnTo>
                    <a:pt x="1238" y="25703"/>
                  </a:lnTo>
                  <a:lnTo>
                    <a:pt x="1370" y="25727"/>
                  </a:lnTo>
                  <a:lnTo>
                    <a:pt x="1510" y="25744"/>
                  </a:lnTo>
                  <a:lnTo>
                    <a:pt x="1642" y="25744"/>
                  </a:lnTo>
                  <a:lnTo>
                    <a:pt x="1782" y="25735"/>
                  </a:lnTo>
                  <a:lnTo>
                    <a:pt x="1914" y="25711"/>
                  </a:lnTo>
                  <a:lnTo>
                    <a:pt x="2055" y="25670"/>
                  </a:lnTo>
                  <a:lnTo>
                    <a:pt x="2187" y="25628"/>
                  </a:lnTo>
                  <a:lnTo>
                    <a:pt x="2327" y="25571"/>
                  </a:lnTo>
                  <a:lnTo>
                    <a:pt x="2459" y="25505"/>
                  </a:lnTo>
                  <a:lnTo>
                    <a:pt x="2583" y="25430"/>
                  </a:lnTo>
                  <a:lnTo>
                    <a:pt x="2715" y="25348"/>
                  </a:lnTo>
                  <a:lnTo>
                    <a:pt x="2838" y="25257"/>
                  </a:lnTo>
                  <a:lnTo>
                    <a:pt x="2954" y="25158"/>
                  </a:lnTo>
                  <a:lnTo>
                    <a:pt x="3069" y="25051"/>
                  </a:lnTo>
                  <a:lnTo>
                    <a:pt x="3176" y="24935"/>
                  </a:lnTo>
                  <a:lnTo>
                    <a:pt x="3284" y="24820"/>
                  </a:lnTo>
                  <a:lnTo>
                    <a:pt x="3383" y="24696"/>
                  </a:lnTo>
                  <a:lnTo>
                    <a:pt x="3473" y="24572"/>
                  </a:lnTo>
                  <a:lnTo>
                    <a:pt x="3556" y="24441"/>
                  </a:lnTo>
                  <a:lnTo>
                    <a:pt x="3630" y="24300"/>
                  </a:lnTo>
                  <a:lnTo>
                    <a:pt x="3704" y="24168"/>
                  </a:lnTo>
                  <a:lnTo>
                    <a:pt x="3762" y="24028"/>
                  </a:lnTo>
                  <a:lnTo>
                    <a:pt x="3820" y="23888"/>
                  </a:lnTo>
                  <a:lnTo>
                    <a:pt x="3861" y="23739"/>
                  </a:lnTo>
                  <a:lnTo>
                    <a:pt x="7507" y="10460"/>
                  </a:lnTo>
                  <a:lnTo>
                    <a:pt x="7730" y="9659"/>
                  </a:lnTo>
                  <a:lnTo>
                    <a:pt x="7961" y="8843"/>
                  </a:lnTo>
                  <a:lnTo>
                    <a:pt x="8191" y="8010"/>
                  </a:lnTo>
                  <a:lnTo>
                    <a:pt x="8299" y="7597"/>
                  </a:lnTo>
                  <a:lnTo>
                    <a:pt x="8406" y="7177"/>
                  </a:lnTo>
                  <a:lnTo>
                    <a:pt x="8497" y="6764"/>
                  </a:lnTo>
                  <a:lnTo>
                    <a:pt x="8587" y="6344"/>
                  </a:lnTo>
                  <a:lnTo>
                    <a:pt x="8662" y="5923"/>
                  </a:lnTo>
                  <a:lnTo>
                    <a:pt x="8728" y="5502"/>
                  </a:lnTo>
                  <a:lnTo>
                    <a:pt x="8777" y="5082"/>
                  </a:lnTo>
                  <a:lnTo>
                    <a:pt x="8818" y="4661"/>
                  </a:lnTo>
                  <a:lnTo>
                    <a:pt x="8835" y="4240"/>
                  </a:lnTo>
                  <a:lnTo>
                    <a:pt x="8843" y="3820"/>
                  </a:lnTo>
                  <a:lnTo>
                    <a:pt x="8835" y="3605"/>
                  </a:lnTo>
                  <a:lnTo>
                    <a:pt x="8818" y="3391"/>
                  </a:lnTo>
                  <a:lnTo>
                    <a:pt x="8794" y="3168"/>
                  </a:lnTo>
                  <a:lnTo>
                    <a:pt x="8761" y="2953"/>
                  </a:lnTo>
                  <a:lnTo>
                    <a:pt x="8719" y="2747"/>
                  </a:lnTo>
                  <a:lnTo>
                    <a:pt x="8670" y="2533"/>
                  </a:lnTo>
                  <a:lnTo>
                    <a:pt x="8604" y="2327"/>
                  </a:lnTo>
                  <a:lnTo>
                    <a:pt x="8538" y="2120"/>
                  </a:lnTo>
                  <a:lnTo>
                    <a:pt x="8455" y="1922"/>
                  </a:lnTo>
                  <a:lnTo>
                    <a:pt x="8365" y="1733"/>
                  </a:lnTo>
                  <a:lnTo>
                    <a:pt x="8266" y="1543"/>
                  </a:lnTo>
                  <a:lnTo>
                    <a:pt x="8150" y="1362"/>
                  </a:lnTo>
                  <a:lnTo>
                    <a:pt x="8035" y="1188"/>
                  </a:lnTo>
                  <a:lnTo>
                    <a:pt x="7903" y="1015"/>
                  </a:lnTo>
                  <a:lnTo>
                    <a:pt x="7754" y="858"/>
                  </a:lnTo>
                  <a:lnTo>
                    <a:pt x="7606" y="710"/>
                  </a:lnTo>
                  <a:lnTo>
                    <a:pt x="7457" y="586"/>
                  </a:lnTo>
                  <a:lnTo>
                    <a:pt x="7301" y="479"/>
                  </a:lnTo>
                  <a:lnTo>
                    <a:pt x="7136" y="372"/>
                  </a:lnTo>
                  <a:lnTo>
                    <a:pt x="6971" y="289"/>
                  </a:lnTo>
                  <a:lnTo>
                    <a:pt x="6789" y="207"/>
                  </a:lnTo>
                  <a:lnTo>
                    <a:pt x="6608" y="141"/>
                  </a:lnTo>
                  <a:lnTo>
                    <a:pt x="6426" y="91"/>
                  </a:lnTo>
                  <a:lnTo>
                    <a:pt x="6237" y="50"/>
                  </a:lnTo>
                  <a:lnTo>
                    <a:pt x="6055" y="17"/>
                  </a:lnTo>
                  <a:lnTo>
                    <a:pt x="5865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94;p39">
              <a:extLst>
                <a:ext uri="{FF2B5EF4-FFF2-40B4-BE49-F238E27FC236}">
                  <a16:creationId xmlns:a16="http://schemas.microsoft.com/office/drawing/2014/main" id="{F503694D-C3B6-F3CF-9BA2-31069523663F}"/>
                </a:ext>
              </a:extLst>
            </p:cNvPr>
            <p:cNvSpPr/>
            <p:nvPr/>
          </p:nvSpPr>
          <p:spPr>
            <a:xfrm>
              <a:off x="2035235" y="3148591"/>
              <a:ext cx="939241" cy="1134469"/>
            </a:xfrm>
            <a:custGeom>
              <a:avLst/>
              <a:gdLst/>
              <a:ahLst/>
              <a:cxnLst/>
              <a:rect l="l" t="t" r="r" b="b"/>
              <a:pathLst>
                <a:path w="17892" h="21611" extrusionOk="0">
                  <a:moveTo>
                    <a:pt x="15071" y="0"/>
                  </a:moveTo>
                  <a:lnTo>
                    <a:pt x="14394" y="454"/>
                  </a:lnTo>
                  <a:lnTo>
                    <a:pt x="13701" y="916"/>
                  </a:lnTo>
                  <a:lnTo>
                    <a:pt x="13009" y="1394"/>
                  </a:lnTo>
                  <a:lnTo>
                    <a:pt x="12307" y="1889"/>
                  </a:lnTo>
                  <a:lnTo>
                    <a:pt x="11598" y="2400"/>
                  </a:lnTo>
                  <a:lnTo>
                    <a:pt x="10880" y="2928"/>
                  </a:lnTo>
                  <a:lnTo>
                    <a:pt x="10163" y="3464"/>
                  </a:lnTo>
                  <a:lnTo>
                    <a:pt x="9437" y="4025"/>
                  </a:lnTo>
                  <a:lnTo>
                    <a:pt x="8629" y="4652"/>
                  </a:lnTo>
                  <a:lnTo>
                    <a:pt x="7845" y="5279"/>
                  </a:lnTo>
                  <a:lnTo>
                    <a:pt x="7086" y="5914"/>
                  </a:lnTo>
                  <a:lnTo>
                    <a:pt x="6336" y="6533"/>
                  </a:lnTo>
                  <a:lnTo>
                    <a:pt x="5610" y="7160"/>
                  </a:lnTo>
                  <a:lnTo>
                    <a:pt x="4909" y="7770"/>
                  </a:lnTo>
                  <a:lnTo>
                    <a:pt x="4224" y="8389"/>
                  </a:lnTo>
                  <a:lnTo>
                    <a:pt x="3556" y="8991"/>
                  </a:lnTo>
                  <a:lnTo>
                    <a:pt x="3341" y="8867"/>
                  </a:lnTo>
                  <a:lnTo>
                    <a:pt x="3135" y="8760"/>
                  </a:lnTo>
                  <a:lnTo>
                    <a:pt x="2937" y="8677"/>
                  </a:lnTo>
                  <a:lnTo>
                    <a:pt x="2748" y="8611"/>
                  </a:lnTo>
                  <a:lnTo>
                    <a:pt x="2558" y="8570"/>
                  </a:lnTo>
                  <a:lnTo>
                    <a:pt x="2385" y="8537"/>
                  </a:lnTo>
                  <a:lnTo>
                    <a:pt x="2211" y="8521"/>
                  </a:lnTo>
                  <a:lnTo>
                    <a:pt x="2046" y="8513"/>
                  </a:lnTo>
                  <a:lnTo>
                    <a:pt x="1890" y="8521"/>
                  </a:lnTo>
                  <a:lnTo>
                    <a:pt x="1749" y="8537"/>
                  </a:lnTo>
                  <a:lnTo>
                    <a:pt x="1609" y="8562"/>
                  </a:lnTo>
                  <a:lnTo>
                    <a:pt x="1477" y="8595"/>
                  </a:lnTo>
                  <a:lnTo>
                    <a:pt x="1354" y="8636"/>
                  </a:lnTo>
                  <a:lnTo>
                    <a:pt x="1246" y="8677"/>
                  </a:lnTo>
                  <a:lnTo>
                    <a:pt x="1139" y="8719"/>
                  </a:lnTo>
                  <a:lnTo>
                    <a:pt x="1048" y="8768"/>
                  </a:lnTo>
                  <a:lnTo>
                    <a:pt x="1032" y="8776"/>
                  </a:lnTo>
                  <a:lnTo>
                    <a:pt x="1024" y="8793"/>
                  </a:lnTo>
                  <a:lnTo>
                    <a:pt x="1007" y="8851"/>
                  </a:lnTo>
                  <a:lnTo>
                    <a:pt x="1007" y="8925"/>
                  </a:lnTo>
                  <a:lnTo>
                    <a:pt x="1015" y="9024"/>
                  </a:lnTo>
                  <a:lnTo>
                    <a:pt x="1032" y="9123"/>
                  </a:lnTo>
                  <a:lnTo>
                    <a:pt x="1057" y="9247"/>
                  </a:lnTo>
                  <a:lnTo>
                    <a:pt x="1123" y="9494"/>
                  </a:lnTo>
                  <a:lnTo>
                    <a:pt x="1205" y="9742"/>
                  </a:lnTo>
                  <a:lnTo>
                    <a:pt x="1271" y="9948"/>
                  </a:lnTo>
                  <a:lnTo>
                    <a:pt x="1345" y="10162"/>
                  </a:lnTo>
                  <a:lnTo>
                    <a:pt x="1362" y="10236"/>
                  </a:lnTo>
                  <a:lnTo>
                    <a:pt x="1370" y="10327"/>
                  </a:lnTo>
                  <a:lnTo>
                    <a:pt x="1362" y="10434"/>
                  </a:lnTo>
                  <a:lnTo>
                    <a:pt x="1337" y="10542"/>
                  </a:lnTo>
                  <a:lnTo>
                    <a:pt x="1312" y="10665"/>
                  </a:lnTo>
                  <a:lnTo>
                    <a:pt x="1271" y="10797"/>
                  </a:lnTo>
                  <a:lnTo>
                    <a:pt x="1180" y="11061"/>
                  </a:lnTo>
                  <a:lnTo>
                    <a:pt x="1073" y="11325"/>
                  </a:lnTo>
                  <a:lnTo>
                    <a:pt x="966" y="11564"/>
                  </a:lnTo>
                  <a:lnTo>
                    <a:pt x="801" y="11927"/>
                  </a:lnTo>
                  <a:lnTo>
                    <a:pt x="702" y="12150"/>
                  </a:lnTo>
                  <a:lnTo>
                    <a:pt x="595" y="12356"/>
                  </a:lnTo>
                  <a:lnTo>
                    <a:pt x="389" y="12760"/>
                  </a:lnTo>
                  <a:lnTo>
                    <a:pt x="290" y="12958"/>
                  </a:lnTo>
                  <a:lnTo>
                    <a:pt x="207" y="13173"/>
                  </a:lnTo>
                  <a:lnTo>
                    <a:pt x="174" y="13280"/>
                  </a:lnTo>
                  <a:lnTo>
                    <a:pt x="141" y="13396"/>
                  </a:lnTo>
                  <a:lnTo>
                    <a:pt x="116" y="13519"/>
                  </a:lnTo>
                  <a:lnTo>
                    <a:pt x="92" y="13643"/>
                  </a:lnTo>
                  <a:lnTo>
                    <a:pt x="50" y="13899"/>
                  </a:lnTo>
                  <a:lnTo>
                    <a:pt x="26" y="14146"/>
                  </a:lnTo>
                  <a:lnTo>
                    <a:pt x="9" y="14394"/>
                  </a:lnTo>
                  <a:lnTo>
                    <a:pt x="1" y="14641"/>
                  </a:lnTo>
                  <a:lnTo>
                    <a:pt x="1" y="14880"/>
                  </a:lnTo>
                  <a:lnTo>
                    <a:pt x="9" y="15119"/>
                  </a:lnTo>
                  <a:lnTo>
                    <a:pt x="26" y="15359"/>
                  </a:lnTo>
                  <a:lnTo>
                    <a:pt x="50" y="15598"/>
                  </a:lnTo>
                  <a:lnTo>
                    <a:pt x="83" y="15829"/>
                  </a:lnTo>
                  <a:lnTo>
                    <a:pt x="125" y="16060"/>
                  </a:lnTo>
                  <a:lnTo>
                    <a:pt x="174" y="16282"/>
                  </a:lnTo>
                  <a:lnTo>
                    <a:pt x="232" y="16505"/>
                  </a:lnTo>
                  <a:lnTo>
                    <a:pt x="298" y="16728"/>
                  </a:lnTo>
                  <a:lnTo>
                    <a:pt x="372" y="16942"/>
                  </a:lnTo>
                  <a:lnTo>
                    <a:pt x="446" y="17157"/>
                  </a:lnTo>
                  <a:lnTo>
                    <a:pt x="537" y="17371"/>
                  </a:lnTo>
                  <a:lnTo>
                    <a:pt x="628" y="17569"/>
                  </a:lnTo>
                  <a:lnTo>
                    <a:pt x="727" y="17775"/>
                  </a:lnTo>
                  <a:lnTo>
                    <a:pt x="834" y="17973"/>
                  </a:lnTo>
                  <a:lnTo>
                    <a:pt x="949" y="18171"/>
                  </a:lnTo>
                  <a:lnTo>
                    <a:pt x="1065" y="18361"/>
                  </a:lnTo>
                  <a:lnTo>
                    <a:pt x="1189" y="18543"/>
                  </a:lnTo>
                  <a:lnTo>
                    <a:pt x="1321" y="18724"/>
                  </a:lnTo>
                  <a:lnTo>
                    <a:pt x="1453" y="18905"/>
                  </a:lnTo>
                  <a:lnTo>
                    <a:pt x="1601" y="19070"/>
                  </a:lnTo>
                  <a:lnTo>
                    <a:pt x="1741" y="19244"/>
                  </a:lnTo>
                  <a:lnTo>
                    <a:pt x="1898" y="19409"/>
                  </a:lnTo>
                  <a:lnTo>
                    <a:pt x="2055" y="19565"/>
                  </a:lnTo>
                  <a:lnTo>
                    <a:pt x="2220" y="19714"/>
                  </a:lnTo>
                  <a:lnTo>
                    <a:pt x="2385" y="19862"/>
                  </a:lnTo>
                  <a:lnTo>
                    <a:pt x="2558" y="20011"/>
                  </a:lnTo>
                  <a:lnTo>
                    <a:pt x="2731" y="20143"/>
                  </a:lnTo>
                  <a:lnTo>
                    <a:pt x="2913" y="20275"/>
                  </a:lnTo>
                  <a:lnTo>
                    <a:pt x="3094" y="20407"/>
                  </a:lnTo>
                  <a:lnTo>
                    <a:pt x="3284" y="20522"/>
                  </a:lnTo>
                  <a:lnTo>
                    <a:pt x="3473" y="20638"/>
                  </a:lnTo>
                  <a:lnTo>
                    <a:pt x="3671" y="20745"/>
                  </a:lnTo>
                  <a:lnTo>
                    <a:pt x="3869" y="20852"/>
                  </a:lnTo>
                  <a:lnTo>
                    <a:pt x="4076" y="20951"/>
                  </a:lnTo>
                  <a:lnTo>
                    <a:pt x="4282" y="21042"/>
                  </a:lnTo>
                  <a:lnTo>
                    <a:pt x="4488" y="21124"/>
                  </a:lnTo>
                  <a:lnTo>
                    <a:pt x="4702" y="21199"/>
                  </a:lnTo>
                  <a:lnTo>
                    <a:pt x="4917" y="21273"/>
                  </a:lnTo>
                  <a:lnTo>
                    <a:pt x="5131" y="21339"/>
                  </a:lnTo>
                  <a:lnTo>
                    <a:pt x="5354" y="21396"/>
                  </a:lnTo>
                  <a:lnTo>
                    <a:pt x="5568" y="21446"/>
                  </a:lnTo>
                  <a:lnTo>
                    <a:pt x="5791" y="21495"/>
                  </a:lnTo>
                  <a:lnTo>
                    <a:pt x="6022" y="21528"/>
                  </a:lnTo>
                  <a:lnTo>
                    <a:pt x="6245" y="21561"/>
                  </a:lnTo>
                  <a:lnTo>
                    <a:pt x="6476" y="21586"/>
                  </a:lnTo>
                  <a:lnTo>
                    <a:pt x="6707" y="21603"/>
                  </a:lnTo>
                  <a:lnTo>
                    <a:pt x="6929" y="21611"/>
                  </a:lnTo>
                  <a:lnTo>
                    <a:pt x="7169" y="21611"/>
                  </a:lnTo>
                  <a:lnTo>
                    <a:pt x="7400" y="21603"/>
                  </a:lnTo>
                  <a:lnTo>
                    <a:pt x="7631" y="21586"/>
                  </a:lnTo>
                  <a:lnTo>
                    <a:pt x="7862" y="21561"/>
                  </a:lnTo>
                  <a:lnTo>
                    <a:pt x="8101" y="21528"/>
                  </a:lnTo>
                  <a:lnTo>
                    <a:pt x="8332" y="21495"/>
                  </a:lnTo>
                  <a:lnTo>
                    <a:pt x="8571" y="21446"/>
                  </a:lnTo>
                  <a:lnTo>
                    <a:pt x="8802" y="21388"/>
                  </a:lnTo>
                  <a:lnTo>
                    <a:pt x="9033" y="21322"/>
                  </a:lnTo>
                  <a:lnTo>
                    <a:pt x="9272" y="21248"/>
                  </a:lnTo>
                  <a:lnTo>
                    <a:pt x="9503" y="21174"/>
                  </a:lnTo>
                  <a:lnTo>
                    <a:pt x="9734" y="21083"/>
                  </a:lnTo>
                  <a:lnTo>
                    <a:pt x="9924" y="21001"/>
                  </a:lnTo>
                  <a:lnTo>
                    <a:pt x="10105" y="20918"/>
                  </a:lnTo>
                  <a:lnTo>
                    <a:pt x="10468" y="20737"/>
                  </a:lnTo>
                  <a:lnTo>
                    <a:pt x="10823" y="20539"/>
                  </a:lnTo>
                  <a:lnTo>
                    <a:pt x="11161" y="20324"/>
                  </a:lnTo>
                  <a:lnTo>
                    <a:pt x="11499" y="20101"/>
                  </a:lnTo>
                  <a:lnTo>
                    <a:pt x="11821" y="19862"/>
                  </a:lnTo>
                  <a:lnTo>
                    <a:pt x="12134" y="19607"/>
                  </a:lnTo>
                  <a:lnTo>
                    <a:pt x="12439" y="19343"/>
                  </a:lnTo>
                  <a:lnTo>
                    <a:pt x="12736" y="19062"/>
                  </a:lnTo>
                  <a:lnTo>
                    <a:pt x="13025" y="18782"/>
                  </a:lnTo>
                  <a:lnTo>
                    <a:pt x="13305" y="18485"/>
                  </a:lnTo>
                  <a:lnTo>
                    <a:pt x="13578" y="18180"/>
                  </a:lnTo>
                  <a:lnTo>
                    <a:pt x="13842" y="17866"/>
                  </a:lnTo>
                  <a:lnTo>
                    <a:pt x="14097" y="17544"/>
                  </a:lnTo>
                  <a:lnTo>
                    <a:pt x="14337" y="17215"/>
                  </a:lnTo>
                  <a:lnTo>
                    <a:pt x="14576" y="16885"/>
                  </a:lnTo>
                  <a:lnTo>
                    <a:pt x="14823" y="16522"/>
                  </a:lnTo>
                  <a:lnTo>
                    <a:pt x="15062" y="16142"/>
                  </a:lnTo>
                  <a:lnTo>
                    <a:pt x="15293" y="15763"/>
                  </a:lnTo>
                  <a:lnTo>
                    <a:pt x="15516" y="15383"/>
                  </a:lnTo>
                  <a:lnTo>
                    <a:pt x="15730" y="14996"/>
                  </a:lnTo>
                  <a:lnTo>
                    <a:pt x="15937" y="14600"/>
                  </a:lnTo>
                  <a:lnTo>
                    <a:pt x="16143" y="14212"/>
                  </a:lnTo>
                  <a:lnTo>
                    <a:pt x="16349" y="13808"/>
                  </a:lnTo>
                  <a:lnTo>
                    <a:pt x="16737" y="13008"/>
                  </a:lnTo>
                  <a:lnTo>
                    <a:pt x="17124" y="12208"/>
                  </a:lnTo>
                  <a:lnTo>
                    <a:pt x="17504" y="11408"/>
                  </a:lnTo>
                  <a:lnTo>
                    <a:pt x="17892" y="10616"/>
                  </a:lnTo>
                  <a:lnTo>
                    <a:pt x="17727" y="10641"/>
                  </a:lnTo>
                  <a:lnTo>
                    <a:pt x="17570" y="10665"/>
                  </a:lnTo>
                  <a:lnTo>
                    <a:pt x="17430" y="10674"/>
                  </a:lnTo>
                  <a:lnTo>
                    <a:pt x="17289" y="10682"/>
                  </a:lnTo>
                  <a:lnTo>
                    <a:pt x="17166" y="10674"/>
                  </a:lnTo>
                  <a:lnTo>
                    <a:pt x="17050" y="10665"/>
                  </a:lnTo>
                  <a:lnTo>
                    <a:pt x="16943" y="10641"/>
                  </a:lnTo>
                  <a:lnTo>
                    <a:pt x="16844" y="10599"/>
                  </a:lnTo>
                  <a:lnTo>
                    <a:pt x="16745" y="10550"/>
                  </a:lnTo>
                  <a:lnTo>
                    <a:pt x="16646" y="10492"/>
                  </a:lnTo>
                  <a:lnTo>
                    <a:pt x="16547" y="10418"/>
                  </a:lnTo>
                  <a:lnTo>
                    <a:pt x="16456" y="10335"/>
                  </a:lnTo>
                  <a:lnTo>
                    <a:pt x="16357" y="10236"/>
                  </a:lnTo>
                  <a:lnTo>
                    <a:pt x="16267" y="10121"/>
                  </a:lnTo>
                  <a:lnTo>
                    <a:pt x="16159" y="9997"/>
                  </a:lnTo>
                  <a:lnTo>
                    <a:pt x="16060" y="9849"/>
                  </a:lnTo>
                  <a:lnTo>
                    <a:pt x="15846" y="9535"/>
                  </a:lnTo>
                  <a:lnTo>
                    <a:pt x="15640" y="9214"/>
                  </a:lnTo>
                  <a:lnTo>
                    <a:pt x="15450" y="8892"/>
                  </a:lnTo>
                  <a:lnTo>
                    <a:pt x="15277" y="8554"/>
                  </a:lnTo>
                  <a:lnTo>
                    <a:pt x="15112" y="8207"/>
                  </a:lnTo>
                  <a:lnTo>
                    <a:pt x="14955" y="7861"/>
                  </a:lnTo>
                  <a:lnTo>
                    <a:pt x="14815" y="7514"/>
                  </a:lnTo>
                  <a:lnTo>
                    <a:pt x="14691" y="7152"/>
                  </a:lnTo>
                  <a:lnTo>
                    <a:pt x="14617" y="6929"/>
                  </a:lnTo>
                  <a:lnTo>
                    <a:pt x="14551" y="6706"/>
                  </a:lnTo>
                  <a:lnTo>
                    <a:pt x="14485" y="6475"/>
                  </a:lnTo>
                  <a:lnTo>
                    <a:pt x="14427" y="6244"/>
                  </a:lnTo>
                  <a:lnTo>
                    <a:pt x="14378" y="6013"/>
                  </a:lnTo>
                  <a:lnTo>
                    <a:pt x="14328" y="5782"/>
                  </a:lnTo>
                  <a:lnTo>
                    <a:pt x="14287" y="5551"/>
                  </a:lnTo>
                  <a:lnTo>
                    <a:pt x="14246" y="5320"/>
                  </a:lnTo>
                  <a:lnTo>
                    <a:pt x="14213" y="5081"/>
                  </a:lnTo>
                  <a:lnTo>
                    <a:pt x="14188" y="4850"/>
                  </a:lnTo>
                  <a:lnTo>
                    <a:pt x="14163" y="4611"/>
                  </a:lnTo>
                  <a:lnTo>
                    <a:pt x="14147" y="4372"/>
                  </a:lnTo>
                  <a:lnTo>
                    <a:pt x="14130" y="4141"/>
                  </a:lnTo>
                  <a:lnTo>
                    <a:pt x="14130" y="3902"/>
                  </a:lnTo>
                  <a:lnTo>
                    <a:pt x="14122" y="3662"/>
                  </a:lnTo>
                  <a:lnTo>
                    <a:pt x="14130" y="3432"/>
                  </a:lnTo>
                  <a:lnTo>
                    <a:pt x="14147" y="3011"/>
                  </a:lnTo>
                  <a:lnTo>
                    <a:pt x="14172" y="2557"/>
                  </a:lnTo>
                  <a:lnTo>
                    <a:pt x="14188" y="2318"/>
                  </a:lnTo>
                  <a:lnTo>
                    <a:pt x="14213" y="2079"/>
                  </a:lnTo>
                  <a:lnTo>
                    <a:pt x="14246" y="1840"/>
                  </a:lnTo>
                  <a:lnTo>
                    <a:pt x="14287" y="1592"/>
                  </a:lnTo>
                  <a:lnTo>
                    <a:pt x="14337" y="1361"/>
                  </a:lnTo>
                  <a:lnTo>
                    <a:pt x="14403" y="1130"/>
                  </a:lnTo>
                  <a:lnTo>
                    <a:pt x="14477" y="908"/>
                  </a:lnTo>
                  <a:lnTo>
                    <a:pt x="14559" y="693"/>
                  </a:lnTo>
                  <a:lnTo>
                    <a:pt x="14609" y="594"/>
                  </a:lnTo>
                  <a:lnTo>
                    <a:pt x="14666" y="495"/>
                  </a:lnTo>
                  <a:lnTo>
                    <a:pt x="14724" y="404"/>
                  </a:lnTo>
                  <a:lnTo>
                    <a:pt x="14782" y="314"/>
                  </a:lnTo>
                  <a:lnTo>
                    <a:pt x="14848" y="231"/>
                  </a:lnTo>
                  <a:lnTo>
                    <a:pt x="14914" y="149"/>
                  </a:lnTo>
                  <a:lnTo>
                    <a:pt x="14988" y="66"/>
                  </a:lnTo>
                  <a:lnTo>
                    <a:pt x="150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95;p39">
              <a:extLst>
                <a:ext uri="{FF2B5EF4-FFF2-40B4-BE49-F238E27FC236}">
                  <a16:creationId xmlns:a16="http://schemas.microsoft.com/office/drawing/2014/main" id="{2E3A4757-436E-D96B-06F9-B6366EFA9E25}"/>
                </a:ext>
              </a:extLst>
            </p:cNvPr>
            <p:cNvSpPr/>
            <p:nvPr/>
          </p:nvSpPr>
          <p:spPr>
            <a:xfrm>
              <a:off x="1862897" y="2541970"/>
              <a:ext cx="447362" cy="1003704"/>
            </a:xfrm>
            <a:custGeom>
              <a:avLst/>
              <a:gdLst/>
              <a:ahLst/>
              <a:cxnLst/>
              <a:rect l="l" t="t" r="r" b="b"/>
              <a:pathLst>
                <a:path w="8522" h="19120" extrusionOk="0">
                  <a:moveTo>
                    <a:pt x="6781" y="0"/>
                  </a:moveTo>
                  <a:lnTo>
                    <a:pt x="6690" y="8"/>
                  </a:lnTo>
                  <a:lnTo>
                    <a:pt x="6501" y="33"/>
                  </a:lnTo>
                  <a:lnTo>
                    <a:pt x="6311" y="83"/>
                  </a:lnTo>
                  <a:lnTo>
                    <a:pt x="6121" y="149"/>
                  </a:lnTo>
                  <a:lnTo>
                    <a:pt x="5932" y="239"/>
                  </a:lnTo>
                  <a:lnTo>
                    <a:pt x="5742" y="347"/>
                  </a:lnTo>
                  <a:lnTo>
                    <a:pt x="5552" y="470"/>
                  </a:lnTo>
                  <a:lnTo>
                    <a:pt x="5362" y="602"/>
                  </a:lnTo>
                  <a:lnTo>
                    <a:pt x="5181" y="759"/>
                  </a:lnTo>
                  <a:lnTo>
                    <a:pt x="5008" y="916"/>
                  </a:lnTo>
                  <a:lnTo>
                    <a:pt x="4843" y="1097"/>
                  </a:lnTo>
                  <a:lnTo>
                    <a:pt x="4686" y="1279"/>
                  </a:lnTo>
                  <a:lnTo>
                    <a:pt x="4538" y="1468"/>
                  </a:lnTo>
                  <a:lnTo>
                    <a:pt x="4406" y="1666"/>
                  </a:lnTo>
                  <a:lnTo>
                    <a:pt x="4307" y="1831"/>
                  </a:lnTo>
                  <a:lnTo>
                    <a:pt x="4208" y="1996"/>
                  </a:lnTo>
                  <a:lnTo>
                    <a:pt x="4125" y="2161"/>
                  </a:lnTo>
                  <a:lnTo>
                    <a:pt x="4043" y="2334"/>
                  </a:lnTo>
                  <a:lnTo>
                    <a:pt x="3886" y="2673"/>
                  </a:lnTo>
                  <a:lnTo>
                    <a:pt x="3746" y="3027"/>
                  </a:lnTo>
                  <a:lnTo>
                    <a:pt x="3622" y="3390"/>
                  </a:lnTo>
                  <a:lnTo>
                    <a:pt x="3507" y="3753"/>
                  </a:lnTo>
                  <a:lnTo>
                    <a:pt x="3408" y="4116"/>
                  </a:lnTo>
                  <a:lnTo>
                    <a:pt x="3309" y="4487"/>
                  </a:lnTo>
                  <a:lnTo>
                    <a:pt x="3218" y="4867"/>
                  </a:lnTo>
                  <a:lnTo>
                    <a:pt x="3135" y="5238"/>
                  </a:lnTo>
                  <a:lnTo>
                    <a:pt x="2979" y="5989"/>
                  </a:lnTo>
                  <a:lnTo>
                    <a:pt x="2888" y="6360"/>
                  </a:lnTo>
                  <a:lnTo>
                    <a:pt x="2805" y="6731"/>
                  </a:lnTo>
                  <a:lnTo>
                    <a:pt x="2715" y="7094"/>
                  </a:lnTo>
                  <a:lnTo>
                    <a:pt x="2616" y="7457"/>
                  </a:lnTo>
                  <a:lnTo>
                    <a:pt x="1354" y="11762"/>
                  </a:lnTo>
                  <a:lnTo>
                    <a:pt x="100" y="16068"/>
                  </a:lnTo>
                  <a:lnTo>
                    <a:pt x="59" y="16266"/>
                  </a:lnTo>
                  <a:lnTo>
                    <a:pt x="26" y="16472"/>
                  </a:lnTo>
                  <a:lnTo>
                    <a:pt x="9" y="16678"/>
                  </a:lnTo>
                  <a:lnTo>
                    <a:pt x="1" y="16885"/>
                  </a:lnTo>
                  <a:lnTo>
                    <a:pt x="17" y="17091"/>
                  </a:lnTo>
                  <a:lnTo>
                    <a:pt x="50" y="17297"/>
                  </a:lnTo>
                  <a:lnTo>
                    <a:pt x="100" y="17495"/>
                  </a:lnTo>
                  <a:lnTo>
                    <a:pt x="158" y="17693"/>
                  </a:lnTo>
                  <a:lnTo>
                    <a:pt x="232" y="17883"/>
                  </a:lnTo>
                  <a:lnTo>
                    <a:pt x="331" y="18064"/>
                  </a:lnTo>
                  <a:lnTo>
                    <a:pt x="438" y="18246"/>
                  </a:lnTo>
                  <a:lnTo>
                    <a:pt x="554" y="18402"/>
                  </a:lnTo>
                  <a:lnTo>
                    <a:pt x="694" y="18559"/>
                  </a:lnTo>
                  <a:lnTo>
                    <a:pt x="768" y="18633"/>
                  </a:lnTo>
                  <a:lnTo>
                    <a:pt x="842" y="18699"/>
                  </a:lnTo>
                  <a:lnTo>
                    <a:pt x="925" y="18765"/>
                  </a:lnTo>
                  <a:lnTo>
                    <a:pt x="1016" y="18823"/>
                  </a:lnTo>
                  <a:lnTo>
                    <a:pt x="1098" y="18881"/>
                  </a:lnTo>
                  <a:lnTo>
                    <a:pt x="1189" y="18930"/>
                  </a:lnTo>
                  <a:lnTo>
                    <a:pt x="1312" y="18988"/>
                  </a:lnTo>
                  <a:lnTo>
                    <a:pt x="1428" y="19037"/>
                  </a:lnTo>
                  <a:lnTo>
                    <a:pt x="1535" y="19070"/>
                  </a:lnTo>
                  <a:lnTo>
                    <a:pt x="1642" y="19095"/>
                  </a:lnTo>
                  <a:lnTo>
                    <a:pt x="1741" y="19112"/>
                  </a:lnTo>
                  <a:lnTo>
                    <a:pt x="1840" y="19120"/>
                  </a:lnTo>
                  <a:lnTo>
                    <a:pt x="1931" y="19112"/>
                  </a:lnTo>
                  <a:lnTo>
                    <a:pt x="2014" y="19103"/>
                  </a:lnTo>
                  <a:lnTo>
                    <a:pt x="2096" y="19079"/>
                  </a:lnTo>
                  <a:lnTo>
                    <a:pt x="2179" y="19046"/>
                  </a:lnTo>
                  <a:lnTo>
                    <a:pt x="2253" y="19013"/>
                  </a:lnTo>
                  <a:lnTo>
                    <a:pt x="2319" y="18963"/>
                  </a:lnTo>
                  <a:lnTo>
                    <a:pt x="2393" y="18914"/>
                  </a:lnTo>
                  <a:lnTo>
                    <a:pt x="2459" y="18856"/>
                  </a:lnTo>
                  <a:lnTo>
                    <a:pt x="2517" y="18790"/>
                  </a:lnTo>
                  <a:lnTo>
                    <a:pt x="2574" y="18724"/>
                  </a:lnTo>
                  <a:lnTo>
                    <a:pt x="2682" y="18567"/>
                  </a:lnTo>
                  <a:lnTo>
                    <a:pt x="2789" y="18402"/>
                  </a:lnTo>
                  <a:lnTo>
                    <a:pt x="2880" y="18221"/>
                  </a:lnTo>
                  <a:lnTo>
                    <a:pt x="2962" y="18023"/>
                  </a:lnTo>
                  <a:lnTo>
                    <a:pt x="3036" y="17825"/>
                  </a:lnTo>
                  <a:lnTo>
                    <a:pt x="3111" y="17627"/>
                  </a:lnTo>
                  <a:lnTo>
                    <a:pt x="3259" y="17231"/>
                  </a:lnTo>
                  <a:lnTo>
                    <a:pt x="6418" y="8430"/>
                  </a:lnTo>
                  <a:lnTo>
                    <a:pt x="6501" y="8224"/>
                  </a:lnTo>
                  <a:lnTo>
                    <a:pt x="6583" y="8009"/>
                  </a:lnTo>
                  <a:lnTo>
                    <a:pt x="6773" y="7580"/>
                  </a:lnTo>
                  <a:lnTo>
                    <a:pt x="6971" y="7143"/>
                  </a:lnTo>
                  <a:lnTo>
                    <a:pt x="7177" y="6698"/>
                  </a:lnTo>
                  <a:lnTo>
                    <a:pt x="7392" y="6244"/>
                  </a:lnTo>
                  <a:lnTo>
                    <a:pt x="7606" y="5782"/>
                  </a:lnTo>
                  <a:lnTo>
                    <a:pt x="7812" y="5320"/>
                  </a:lnTo>
                  <a:lnTo>
                    <a:pt x="7994" y="4858"/>
                  </a:lnTo>
                  <a:lnTo>
                    <a:pt x="8084" y="4619"/>
                  </a:lnTo>
                  <a:lnTo>
                    <a:pt x="8167" y="4388"/>
                  </a:lnTo>
                  <a:lnTo>
                    <a:pt x="8241" y="4149"/>
                  </a:lnTo>
                  <a:lnTo>
                    <a:pt x="8307" y="3918"/>
                  </a:lnTo>
                  <a:lnTo>
                    <a:pt x="8365" y="3679"/>
                  </a:lnTo>
                  <a:lnTo>
                    <a:pt x="8423" y="3440"/>
                  </a:lnTo>
                  <a:lnTo>
                    <a:pt x="8464" y="3209"/>
                  </a:lnTo>
                  <a:lnTo>
                    <a:pt x="8489" y="2970"/>
                  </a:lnTo>
                  <a:lnTo>
                    <a:pt x="8513" y="2730"/>
                  </a:lnTo>
                  <a:lnTo>
                    <a:pt x="8522" y="2491"/>
                  </a:lnTo>
                  <a:lnTo>
                    <a:pt x="8513" y="2260"/>
                  </a:lnTo>
                  <a:lnTo>
                    <a:pt x="8497" y="2021"/>
                  </a:lnTo>
                  <a:lnTo>
                    <a:pt x="8464" y="1790"/>
                  </a:lnTo>
                  <a:lnTo>
                    <a:pt x="8414" y="1551"/>
                  </a:lnTo>
                  <a:lnTo>
                    <a:pt x="8357" y="1320"/>
                  </a:lnTo>
                  <a:lnTo>
                    <a:pt x="8274" y="1089"/>
                  </a:lnTo>
                  <a:lnTo>
                    <a:pt x="8233" y="982"/>
                  </a:lnTo>
                  <a:lnTo>
                    <a:pt x="8192" y="875"/>
                  </a:lnTo>
                  <a:lnTo>
                    <a:pt x="8134" y="784"/>
                  </a:lnTo>
                  <a:lnTo>
                    <a:pt x="8084" y="693"/>
                  </a:lnTo>
                  <a:lnTo>
                    <a:pt x="8027" y="611"/>
                  </a:lnTo>
                  <a:lnTo>
                    <a:pt x="7969" y="528"/>
                  </a:lnTo>
                  <a:lnTo>
                    <a:pt x="7903" y="454"/>
                  </a:lnTo>
                  <a:lnTo>
                    <a:pt x="7837" y="388"/>
                  </a:lnTo>
                  <a:lnTo>
                    <a:pt x="7771" y="322"/>
                  </a:lnTo>
                  <a:lnTo>
                    <a:pt x="7697" y="272"/>
                  </a:lnTo>
                  <a:lnTo>
                    <a:pt x="7622" y="215"/>
                  </a:lnTo>
                  <a:lnTo>
                    <a:pt x="7548" y="173"/>
                  </a:lnTo>
                  <a:lnTo>
                    <a:pt x="7474" y="132"/>
                  </a:lnTo>
                  <a:lnTo>
                    <a:pt x="7392" y="99"/>
                  </a:lnTo>
                  <a:lnTo>
                    <a:pt x="7309" y="66"/>
                  </a:lnTo>
                  <a:lnTo>
                    <a:pt x="7227" y="41"/>
                  </a:lnTo>
                  <a:lnTo>
                    <a:pt x="7136" y="25"/>
                  </a:lnTo>
                  <a:lnTo>
                    <a:pt x="7053" y="8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96;p39">
              <a:extLst>
                <a:ext uri="{FF2B5EF4-FFF2-40B4-BE49-F238E27FC236}">
                  <a16:creationId xmlns:a16="http://schemas.microsoft.com/office/drawing/2014/main" id="{139E8F30-6414-03D3-0A3D-1484DEEC30E3}"/>
                </a:ext>
              </a:extLst>
            </p:cNvPr>
            <p:cNvSpPr/>
            <p:nvPr/>
          </p:nvSpPr>
          <p:spPr>
            <a:xfrm>
              <a:off x="3534675" y="3072790"/>
              <a:ext cx="99688" cy="51603"/>
            </a:xfrm>
            <a:custGeom>
              <a:avLst/>
              <a:gdLst/>
              <a:ahLst/>
              <a:cxnLst/>
              <a:rect l="l" t="t" r="r" b="b"/>
              <a:pathLst>
                <a:path w="1899" h="983" extrusionOk="0">
                  <a:moveTo>
                    <a:pt x="298" y="1"/>
                  </a:moveTo>
                  <a:lnTo>
                    <a:pt x="215" y="25"/>
                  </a:lnTo>
                  <a:lnTo>
                    <a:pt x="141" y="67"/>
                  </a:lnTo>
                  <a:lnTo>
                    <a:pt x="108" y="91"/>
                  </a:lnTo>
                  <a:lnTo>
                    <a:pt x="75" y="116"/>
                  </a:lnTo>
                  <a:lnTo>
                    <a:pt x="50" y="149"/>
                  </a:lnTo>
                  <a:lnTo>
                    <a:pt x="26" y="190"/>
                  </a:lnTo>
                  <a:lnTo>
                    <a:pt x="9" y="240"/>
                  </a:lnTo>
                  <a:lnTo>
                    <a:pt x="1" y="298"/>
                  </a:lnTo>
                  <a:lnTo>
                    <a:pt x="9" y="355"/>
                  </a:lnTo>
                  <a:lnTo>
                    <a:pt x="26" y="413"/>
                  </a:lnTo>
                  <a:lnTo>
                    <a:pt x="50" y="471"/>
                  </a:lnTo>
                  <a:lnTo>
                    <a:pt x="75" y="520"/>
                  </a:lnTo>
                  <a:lnTo>
                    <a:pt x="116" y="570"/>
                  </a:lnTo>
                  <a:lnTo>
                    <a:pt x="158" y="603"/>
                  </a:lnTo>
                  <a:lnTo>
                    <a:pt x="207" y="644"/>
                  </a:lnTo>
                  <a:lnTo>
                    <a:pt x="257" y="669"/>
                  </a:lnTo>
                  <a:lnTo>
                    <a:pt x="372" y="718"/>
                  </a:lnTo>
                  <a:lnTo>
                    <a:pt x="479" y="751"/>
                  </a:lnTo>
                  <a:lnTo>
                    <a:pt x="595" y="776"/>
                  </a:lnTo>
                  <a:lnTo>
                    <a:pt x="1296" y="941"/>
                  </a:lnTo>
                  <a:lnTo>
                    <a:pt x="1469" y="974"/>
                  </a:lnTo>
                  <a:lnTo>
                    <a:pt x="1552" y="982"/>
                  </a:lnTo>
                  <a:lnTo>
                    <a:pt x="1634" y="974"/>
                  </a:lnTo>
                  <a:lnTo>
                    <a:pt x="1692" y="966"/>
                  </a:lnTo>
                  <a:lnTo>
                    <a:pt x="1741" y="949"/>
                  </a:lnTo>
                  <a:lnTo>
                    <a:pt x="1783" y="925"/>
                  </a:lnTo>
                  <a:lnTo>
                    <a:pt x="1824" y="900"/>
                  </a:lnTo>
                  <a:lnTo>
                    <a:pt x="1849" y="867"/>
                  </a:lnTo>
                  <a:lnTo>
                    <a:pt x="1873" y="826"/>
                  </a:lnTo>
                  <a:lnTo>
                    <a:pt x="1890" y="793"/>
                  </a:lnTo>
                  <a:lnTo>
                    <a:pt x="1898" y="751"/>
                  </a:lnTo>
                  <a:lnTo>
                    <a:pt x="1898" y="710"/>
                  </a:lnTo>
                  <a:lnTo>
                    <a:pt x="1898" y="661"/>
                  </a:lnTo>
                  <a:lnTo>
                    <a:pt x="1890" y="619"/>
                  </a:lnTo>
                  <a:lnTo>
                    <a:pt x="1873" y="570"/>
                  </a:lnTo>
                  <a:lnTo>
                    <a:pt x="1849" y="529"/>
                  </a:lnTo>
                  <a:lnTo>
                    <a:pt x="1824" y="487"/>
                  </a:lnTo>
                  <a:lnTo>
                    <a:pt x="1791" y="446"/>
                  </a:lnTo>
                  <a:lnTo>
                    <a:pt x="1750" y="413"/>
                  </a:lnTo>
                  <a:lnTo>
                    <a:pt x="1659" y="347"/>
                  </a:lnTo>
                  <a:lnTo>
                    <a:pt x="1560" y="289"/>
                  </a:lnTo>
                  <a:lnTo>
                    <a:pt x="1461" y="248"/>
                  </a:lnTo>
                  <a:lnTo>
                    <a:pt x="1354" y="215"/>
                  </a:lnTo>
                  <a:lnTo>
                    <a:pt x="1172" y="157"/>
                  </a:lnTo>
                  <a:lnTo>
                    <a:pt x="991" y="108"/>
                  </a:lnTo>
                  <a:lnTo>
                    <a:pt x="809" y="67"/>
                  </a:lnTo>
                  <a:lnTo>
                    <a:pt x="628" y="25"/>
                  </a:lnTo>
                  <a:lnTo>
                    <a:pt x="545" y="9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97;p39">
              <a:extLst>
                <a:ext uri="{FF2B5EF4-FFF2-40B4-BE49-F238E27FC236}">
                  <a16:creationId xmlns:a16="http://schemas.microsoft.com/office/drawing/2014/main" id="{5B5ADD3E-DB67-4F24-BE0D-ACCF8D8B23C5}"/>
                </a:ext>
              </a:extLst>
            </p:cNvPr>
            <p:cNvSpPr/>
            <p:nvPr/>
          </p:nvSpPr>
          <p:spPr>
            <a:xfrm>
              <a:off x="3551158" y="3119562"/>
              <a:ext cx="99636" cy="51603"/>
            </a:xfrm>
            <a:custGeom>
              <a:avLst/>
              <a:gdLst/>
              <a:ahLst/>
              <a:cxnLst/>
              <a:rect l="l" t="t" r="r" b="b"/>
              <a:pathLst>
                <a:path w="1898" h="983" extrusionOk="0">
                  <a:moveTo>
                    <a:pt x="372" y="1"/>
                  </a:moveTo>
                  <a:lnTo>
                    <a:pt x="289" y="9"/>
                  </a:lnTo>
                  <a:lnTo>
                    <a:pt x="207" y="25"/>
                  </a:lnTo>
                  <a:lnTo>
                    <a:pt x="132" y="67"/>
                  </a:lnTo>
                  <a:lnTo>
                    <a:pt x="99" y="91"/>
                  </a:lnTo>
                  <a:lnTo>
                    <a:pt x="66" y="116"/>
                  </a:lnTo>
                  <a:lnTo>
                    <a:pt x="42" y="149"/>
                  </a:lnTo>
                  <a:lnTo>
                    <a:pt x="25" y="190"/>
                  </a:lnTo>
                  <a:lnTo>
                    <a:pt x="9" y="240"/>
                  </a:lnTo>
                  <a:lnTo>
                    <a:pt x="0" y="297"/>
                  </a:lnTo>
                  <a:lnTo>
                    <a:pt x="0" y="355"/>
                  </a:lnTo>
                  <a:lnTo>
                    <a:pt x="17" y="413"/>
                  </a:lnTo>
                  <a:lnTo>
                    <a:pt x="42" y="471"/>
                  </a:lnTo>
                  <a:lnTo>
                    <a:pt x="75" y="520"/>
                  </a:lnTo>
                  <a:lnTo>
                    <a:pt x="116" y="570"/>
                  </a:lnTo>
                  <a:lnTo>
                    <a:pt x="157" y="611"/>
                  </a:lnTo>
                  <a:lnTo>
                    <a:pt x="207" y="644"/>
                  </a:lnTo>
                  <a:lnTo>
                    <a:pt x="256" y="669"/>
                  </a:lnTo>
                  <a:lnTo>
                    <a:pt x="363" y="718"/>
                  </a:lnTo>
                  <a:lnTo>
                    <a:pt x="479" y="751"/>
                  </a:lnTo>
                  <a:lnTo>
                    <a:pt x="594" y="776"/>
                  </a:lnTo>
                  <a:lnTo>
                    <a:pt x="1295" y="941"/>
                  </a:lnTo>
                  <a:lnTo>
                    <a:pt x="1460" y="974"/>
                  </a:lnTo>
                  <a:lnTo>
                    <a:pt x="1543" y="982"/>
                  </a:lnTo>
                  <a:lnTo>
                    <a:pt x="1625" y="974"/>
                  </a:lnTo>
                  <a:lnTo>
                    <a:pt x="1691" y="966"/>
                  </a:lnTo>
                  <a:lnTo>
                    <a:pt x="1741" y="949"/>
                  </a:lnTo>
                  <a:lnTo>
                    <a:pt x="1782" y="924"/>
                  </a:lnTo>
                  <a:lnTo>
                    <a:pt x="1823" y="900"/>
                  </a:lnTo>
                  <a:lnTo>
                    <a:pt x="1848" y="867"/>
                  </a:lnTo>
                  <a:lnTo>
                    <a:pt x="1873" y="825"/>
                  </a:lnTo>
                  <a:lnTo>
                    <a:pt x="1889" y="792"/>
                  </a:lnTo>
                  <a:lnTo>
                    <a:pt x="1898" y="751"/>
                  </a:lnTo>
                  <a:lnTo>
                    <a:pt x="1898" y="710"/>
                  </a:lnTo>
                  <a:lnTo>
                    <a:pt x="1898" y="660"/>
                  </a:lnTo>
                  <a:lnTo>
                    <a:pt x="1881" y="619"/>
                  </a:lnTo>
                  <a:lnTo>
                    <a:pt x="1865" y="578"/>
                  </a:lnTo>
                  <a:lnTo>
                    <a:pt x="1848" y="528"/>
                  </a:lnTo>
                  <a:lnTo>
                    <a:pt x="1815" y="487"/>
                  </a:lnTo>
                  <a:lnTo>
                    <a:pt x="1782" y="446"/>
                  </a:lnTo>
                  <a:lnTo>
                    <a:pt x="1741" y="413"/>
                  </a:lnTo>
                  <a:lnTo>
                    <a:pt x="1658" y="347"/>
                  </a:lnTo>
                  <a:lnTo>
                    <a:pt x="1559" y="289"/>
                  </a:lnTo>
                  <a:lnTo>
                    <a:pt x="1460" y="248"/>
                  </a:lnTo>
                  <a:lnTo>
                    <a:pt x="1353" y="215"/>
                  </a:lnTo>
                  <a:lnTo>
                    <a:pt x="1172" y="157"/>
                  </a:lnTo>
                  <a:lnTo>
                    <a:pt x="990" y="108"/>
                  </a:lnTo>
                  <a:lnTo>
                    <a:pt x="809" y="67"/>
                  </a:lnTo>
                  <a:lnTo>
                    <a:pt x="627" y="25"/>
                  </a:lnTo>
                  <a:lnTo>
                    <a:pt x="545" y="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98;p39">
              <a:extLst>
                <a:ext uri="{FF2B5EF4-FFF2-40B4-BE49-F238E27FC236}">
                  <a16:creationId xmlns:a16="http://schemas.microsoft.com/office/drawing/2014/main" id="{DB470723-FE1F-84FE-8E4E-56A0589ABCFE}"/>
                </a:ext>
              </a:extLst>
            </p:cNvPr>
            <p:cNvSpPr/>
            <p:nvPr/>
          </p:nvSpPr>
          <p:spPr>
            <a:xfrm>
              <a:off x="3566329" y="3170639"/>
              <a:ext cx="99636" cy="51603"/>
            </a:xfrm>
            <a:custGeom>
              <a:avLst/>
              <a:gdLst/>
              <a:ahLst/>
              <a:cxnLst/>
              <a:rect l="l" t="t" r="r" b="b"/>
              <a:pathLst>
                <a:path w="1898" h="983" extrusionOk="0">
                  <a:moveTo>
                    <a:pt x="380" y="1"/>
                  </a:moveTo>
                  <a:lnTo>
                    <a:pt x="297" y="9"/>
                  </a:lnTo>
                  <a:lnTo>
                    <a:pt x="215" y="26"/>
                  </a:lnTo>
                  <a:lnTo>
                    <a:pt x="140" y="67"/>
                  </a:lnTo>
                  <a:lnTo>
                    <a:pt x="107" y="92"/>
                  </a:lnTo>
                  <a:lnTo>
                    <a:pt x="74" y="116"/>
                  </a:lnTo>
                  <a:lnTo>
                    <a:pt x="50" y="149"/>
                  </a:lnTo>
                  <a:lnTo>
                    <a:pt x="25" y="191"/>
                  </a:lnTo>
                  <a:lnTo>
                    <a:pt x="8" y="240"/>
                  </a:lnTo>
                  <a:lnTo>
                    <a:pt x="0" y="298"/>
                  </a:lnTo>
                  <a:lnTo>
                    <a:pt x="8" y="356"/>
                  </a:lnTo>
                  <a:lnTo>
                    <a:pt x="25" y="413"/>
                  </a:lnTo>
                  <a:lnTo>
                    <a:pt x="50" y="471"/>
                  </a:lnTo>
                  <a:lnTo>
                    <a:pt x="74" y="520"/>
                  </a:lnTo>
                  <a:lnTo>
                    <a:pt x="116" y="570"/>
                  </a:lnTo>
                  <a:lnTo>
                    <a:pt x="157" y="611"/>
                  </a:lnTo>
                  <a:lnTo>
                    <a:pt x="206" y="644"/>
                  </a:lnTo>
                  <a:lnTo>
                    <a:pt x="256" y="669"/>
                  </a:lnTo>
                  <a:lnTo>
                    <a:pt x="371" y="718"/>
                  </a:lnTo>
                  <a:lnTo>
                    <a:pt x="478" y="751"/>
                  </a:lnTo>
                  <a:lnTo>
                    <a:pt x="602" y="776"/>
                  </a:lnTo>
                  <a:lnTo>
                    <a:pt x="1303" y="941"/>
                  </a:lnTo>
                  <a:lnTo>
                    <a:pt x="1468" y="974"/>
                  </a:lnTo>
                  <a:lnTo>
                    <a:pt x="1551" y="982"/>
                  </a:lnTo>
                  <a:lnTo>
                    <a:pt x="1633" y="974"/>
                  </a:lnTo>
                  <a:lnTo>
                    <a:pt x="1691" y="966"/>
                  </a:lnTo>
                  <a:lnTo>
                    <a:pt x="1741" y="949"/>
                  </a:lnTo>
                  <a:lnTo>
                    <a:pt x="1790" y="925"/>
                  </a:lnTo>
                  <a:lnTo>
                    <a:pt x="1823" y="900"/>
                  </a:lnTo>
                  <a:lnTo>
                    <a:pt x="1856" y="867"/>
                  </a:lnTo>
                  <a:lnTo>
                    <a:pt x="1872" y="834"/>
                  </a:lnTo>
                  <a:lnTo>
                    <a:pt x="1889" y="793"/>
                  </a:lnTo>
                  <a:lnTo>
                    <a:pt x="1897" y="751"/>
                  </a:lnTo>
                  <a:lnTo>
                    <a:pt x="1897" y="710"/>
                  </a:lnTo>
                  <a:lnTo>
                    <a:pt x="1897" y="661"/>
                  </a:lnTo>
                  <a:lnTo>
                    <a:pt x="1889" y="619"/>
                  </a:lnTo>
                  <a:lnTo>
                    <a:pt x="1872" y="578"/>
                  </a:lnTo>
                  <a:lnTo>
                    <a:pt x="1848" y="529"/>
                  </a:lnTo>
                  <a:lnTo>
                    <a:pt x="1823" y="488"/>
                  </a:lnTo>
                  <a:lnTo>
                    <a:pt x="1790" y="446"/>
                  </a:lnTo>
                  <a:lnTo>
                    <a:pt x="1749" y="413"/>
                  </a:lnTo>
                  <a:lnTo>
                    <a:pt x="1658" y="347"/>
                  </a:lnTo>
                  <a:lnTo>
                    <a:pt x="1559" y="298"/>
                  </a:lnTo>
                  <a:lnTo>
                    <a:pt x="1460" y="248"/>
                  </a:lnTo>
                  <a:lnTo>
                    <a:pt x="1353" y="215"/>
                  </a:lnTo>
                  <a:lnTo>
                    <a:pt x="1180" y="158"/>
                  </a:lnTo>
                  <a:lnTo>
                    <a:pt x="998" y="108"/>
                  </a:lnTo>
                  <a:lnTo>
                    <a:pt x="808" y="67"/>
                  </a:lnTo>
                  <a:lnTo>
                    <a:pt x="627" y="26"/>
                  </a:lnTo>
                  <a:lnTo>
                    <a:pt x="544" y="9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99;p39">
              <a:extLst>
                <a:ext uri="{FF2B5EF4-FFF2-40B4-BE49-F238E27FC236}">
                  <a16:creationId xmlns:a16="http://schemas.microsoft.com/office/drawing/2014/main" id="{A304E81E-07D2-9781-CDFA-09F119DEA2F2}"/>
                </a:ext>
              </a:extLst>
            </p:cNvPr>
            <p:cNvSpPr/>
            <p:nvPr/>
          </p:nvSpPr>
          <p:spPr>
            <a:xfrm>
              <a:off x="3600923" y="3222188"/>
              <a:ext cx="63309" cy="26457"/>
            </a:xfrm>
            <a:custGeom>
              <a:avLst/>
              <a:gdLst/>
              <a:ahLst/>
              <a:cxnLst/>
              <a:rect l="l" t="t" r="r" b="b"/>
              <a:pathLst>
                <a:path w="1206" h="504" extrusionOk="0">
                  <a:moveTo>
                    <a:pt x="776" y="0"/>
                  </a:moveTo>
                  <a:lnTo>
                    <a:pt x="545" y="17"/>
                  </a:lnTo>
                  <a:lnTo>
                    <a:pt x="314" y="50"/>
                  </a:lnTo>
                  <a:lnTo>
                    <a:pt x="207" y="66"/>
                  </a:lnTo>
                  <a:lnTo>
                    <a:pt x="158" y="83"/>
                  </a:lnTo>
                  <a:lnTo>
                    <a:pt x="116" y="108"/>
                  </a:lnTo>
                  <a:lnTo>
                    <a:pt x="75" y="132"/>
                  </a:lnTo>
                  <a:lnTo>
                    <a:pt x="34" y="174"/>
                  </a:lnTo>
                  <a:lnTo>
                    <a:pt x="9" y="215"/>
                  </a:lnTo>
                  <a:lnTo>
                    <a:pt x="1" y="264"/>
                  </a:lnTo>
                  <a:lnTo>
                    <a:pt x="1" y="306"/>
                  </a:lnTo>
                  <a:lnTo>
                    <a:pt x="9" y="339"/>
                  </a:lnTo>
                  <a:lnTo>
                    <a:pt x="17" y="372"/>
                  </a:lnTo>
                  <a:lnTo>
                    <a:pt x="42" y="396"/>
                  </a:lnTo>
                  <a:lnTo>
                    <a:pt x="67" y="429"/>
                  </a:lnTo>
                  <a:lnTo>
                    <a:pt x="100" y="446"/>
                  </a:lnTo>
                  <a:lnTo>
                    <a:pt x="125" y="471"/>
                  </a:lnTo>
                  <a:lnTo>
                    <a:pt x="166" y="479"/>
                  </a:lnTo>
                  <a:lnTo>
                    <a:pt x="232" y="495"/>
                  </a:lnTo>
                  <a:lnTo>
                    <a:pt x="306" y="504"/>
                  </a:lnTo>
                  <a:lnTo>
                    <a:pt x="380" y="495"/>
                  </a:lnTo>
                  <a:lnTo>
                    <a:pt x="455" y="487"/>
                  </a:lnTo>
                  <a:lnTo>
                    <a:pt x="892" y="438"/>
                  </a:lnTo>
                  <a:lnTo>
                    <a:pt x="999" y="421"/>
                  </a:lnTo>
                  <a:lnTo>
                    <a:pt x="1049" y="405"/>
                  </a:lnTo>
                  <a:lnTo>
                    <a:pt x="1098" y="388"/>
                  </a:lnTo>
                  <a:lnTo>
                    <a:pt x="1131" y="372"/>
                  </a:lnTo>
                  <a:lnTo>
                    <a:pt x="1156" y="347"/>
                  </a:lnTo>
                  <a:lnTo>
                    <a:pt x="1172" y="330"/>
                  </a:lnTo>
                  <a:lnTo>
                    <a:pt x="1189" y="306"/>
                  </a:lnTo>
                  <a:lnTo>
                    <a:pt x="1205" y="256"/>
                  </a:lnTo>
                  <a:lnTo>
                    <a:pt x="1205" y="198"/>
                  </a:lnTo>
                  <a:lnTo>
                    <a:pt x="1180" y="149"/>
                  </a:lnTo>
                  <a:lnTo>
                    <a:pt x="1147" y="108"/>
                  </a:lnTo>
                  <a:lnTo>
                    <a:pt x="1106" y="66"/>
                  </a:lnTo>
                  <a:lnTo>
                    <a:pt x="1049" y="33"/>
                  </a:lnTo>
                  <a:lnTo>
                    <a:pt x="983" y="17"/>
                  </a:lnTo>
                  <a:lnTo>
                    <a:pt x="908" y="9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00;p39">
              <a:extLst>
                <a:ext uri="{FF2B5EF4-FFF2-40B4-BE49-F238E27FC236}">
                  <a16:creationId xmlns:a16="http://schemas.microsoft.com/office/drawing/2014/main" id="{243A726B-E9DE-6C4A-9B04-7B4705689AE0}"/>
                </a:ext>
              </a:extLst>
            </p:cNvPr>
            <p:cNvSpPr/>
            <p:nvPr/>
          </p:nvSpPr>
          <p:spPr>
            <a:xfrm>
              <a:off x="2336603" y="2134511"/>
              <a:ext cx="255546" cy="513611"/>
            </a:xfrm>
            <a:custGeom>
              <a:avLst/>
              <a:gdLst/>
              <a:ahLst/>
              <a:cxnLst/>
              <a:rect l="l" t="t" r="r" b="b"/>
              <a:pathLst>
                <a:path w="4868" h="9784" extrusionOk="0">
                  <a:moveTo>
                    <a:pt x="3102" y="0"/>
                  </a:moveTo>
                  <a:lnTo>
                    <a:pt x="2566" y="9"/>
                  </a:lnTo>
                  <a:lnTo>
                    <a:pt x="1939" y="17"/>
                  </a:lnTo>
                  <a:lnTo>
                    <a:pt x="42" y="66"/>
                  </a:lnTo>
                  <a:lnTo>
                    <a:pt x="100" y="347"/>
                  </a:lnTo>
                  <a:lnTo>
                    <a:pt x="149" y="627"/>
                  </a:lnTo>
                  <a:lnTo>
                    <a:pt x="199" y="916"/>
                  </a:lnTo>
                  <a:lnTo>
                    <a:pt x="248" y="1196"/>
                  </a:lnTo>
                  <a:lnTo>
                    <a:pt x="289" y="1485"/>
                  </a:lnTo>
                  <a:lnTo>
                    <a:pt x="322" y="1774"/>
                  </a:lnTo>
                  <a:lnTo>
                    <a:pt x="347" y="2063"/>
                  </a:lnTo>
                  <a:lnTo>
                    <a:pt x="372" y="2343"/>
                  </a:lnTo>
                  <a:lnTo>
                    <a:pt x="397" y="2632"/>
                  </a:lnTo>
                  <a:lnTo>
                    <a:pt x="413" y="2920"/>
                  </a:lnTo>
                  <a:lnTo>
                    <a:pt x="421" y="3209"/>
                  </a:lnTo>
                  <a:lnTo>
                    <a:pt x="421" y="3498"/>
                  </a:lnTo>
                  <a:lnTo>
                    <a:pt x="421" y="3786"/>
                  </a:lnTo>
                  <a:lnTo>
                    <a:pt x="421" y="4075"/>
                  </a:lnTo>
                  <a:lnTo>
                    <a:pt x="413" y="4364"/>
                  </a:lnTo>
                  <a:lnTo>
                    <a:pt x="397" y="4653"/>
                  </a:lnTo>
                  <a:lnTo>
                    <a:pt x="388" y="4925"/>
                  </a:lnTo>
                  <a:lnTo>
                    <a:pt x="372" y="5213"/>
                  </a:lnTo>
                  <a:lnTo>
                    <a:pt x="364" y="5362"/>
                  </a:lnTo>
                  <a:lnTo>
                    <a:pt x="339" y="5502"/>
                  </a:lnTo>
                  <a:lnTo>
                    <a:pt x="314" y="5634"/>
                  </a:lnTo>
                  <a:lnTo>
                    <a:pt x="281" y="5766"/>
                  </a:lnTo>
                  <a:lnTo>
                    <a:pt x="240" y="5857"/>
                  </a:lnTo>
                  <a:lnTo>
                    <a:pt x="199" y="5948"/>
                  </a:lnTo>
                  <a:lnTo>
                    <a:pt x="116" y="6113"/>
                  </a:lnTo>
                  <a:lnTo>
                    <a:pt x="75" y="6203"/>
                  </a:lnTo>
                  <a:lnTo>
                    <a:pt x="42" y="6294"/>
                  </a:lnTo>
                  <a:lnTo>
                    <a:pt x="17" y="6393"/>
                  </a:lnTo>
                  <a:lnTo>
                    <a:pt x="1" y="6492"/>
                  </a:lnTo>
                  <a:lnTo>
                    <a:pt x="1" y="6607"/>
                  </a:lnTo>
                  <a:lnTo>
                    <a:pt x="1" y="6715"/>
                  </a:lnTo>
                  <a:lnTo>
                    <a:pt x="17" y="6822"/>
                  </a:lnTo>
                  <a:lnTo>
                    <a:pt x="42" y="6921"/>
                  </a:lnTo>
                  <a:lnTo>
                    <a:pt x="75" y="7020"/>
                  </a:lnTo>
                  <a:lnTo>
                    <a:pt x="116" y="7119"/>
                  </a:lnTo>
                  <a:lnTo>
                    <a:pt x="157" y="7210"/>
                  </a:lnTo>
                  <a:lnTo>
                    <a:pt x="215" y="7300"/>
                  </a:lnTo>
                  <a:lnTo>
                    <a:pt x="331" y="7474"/>
                  </a:lnTo>
                  <a:lnTo>
                    <a:pt x="463" y="7638"/>
                  </a:lnTo>
                  <a:lnTo>
                    <a:pt x="735" y="7968"/>
                  </a:lnTo>
                  <a:lnTo>
                    <a:pt x="1048" y="8348"/>
                  </a:lnTo>
                  <a:lnTo>
                    <a:pt x="1205" y="8529"/>
                  </a:lnTo>
                  <a:lnTo>
                    <a:pt x="1370" y="8703"/>
                  </a:lnTo>
                  <a:lnTo>
                    <a:pt x="1535" y="8867"/>
                  </a:lnTo>
                  <a:lnTo>
                    <a:pt x="1716" y="9032"/>
                  </a:lnTo>
                  <a:lnTo>
                    <a:pt x="1906" y="9189"/>
                  </a:lnTo>
                  <a:lnTo>
                    <a:pt x="2104" y="9338"/>
                  </a:lnTo>
                  <a:lnTo>
                    <a:pt x="2236" y="9420"/>
                  </a:lnTo>
                  <a:lnTo>
                    <a:pt x="2368" y="9494"/>
                  </a:lnTo>
                  <a:lnTo>
                    <a:pt x="2492" y="9560"/>
                  </a:lnTo>
                  <a:lnTo>
                    <a:pt x="2615" y="9618"/>
                  </a:lnTo>
                  <a:lnTo>
                    <a:pt x="2739" y="9668"/>
                  </a:lnTo>
                  <a:lnTo>
                    <a:pt x="2855" y="9709"/>
                  </a:lnTo>
                  <a:lnTo>
                    <a:pt x="2970" y="9742"/>
                  </a:lnTo>
                  <a:lnTo>
                    <a:pt x="3086" y="9758"/>
                  </a:lnTo>
                  <a:lnTo>
                    <a:pt x="3193" y="9775"/>
                  </a:lnTo>
                  <a:lnTo>
                    <a:pt x="3300" y="9783"/>
                  </a:lnTo>
                  <a:lnTo>
                    <a:pt x="3407" y="9775"/>
                  </a:lnTo>
                  <a:lnTo>
                    <a:pt x="3506" y="9767"/>
                  </a:lnTo>
                  <a:lnTo>
                    <a:pt x="3605" y="9750"/>
                  </a:lnTo>
                  <a:lnTo>
                    <a:pt x="3696" y="9717"/>
                  </a:lnTo>
                  <a:lnTo>
                    <a:pt x="3787" y="9684"/>
                  </a:lnTo>
                  <a:lnTo>
                    <a:pt x="3877" y="9643"/>
                  </a:lnTo>
                  <a:lnTo>
                    <a:pt x="3960" y="9593"/>
                  </a:lnTo>
                  <a:lnTo>
                    <a:pt x="4042" y="9536"/>
                  </a:lnTo>
                  <a:lnTo>
                    <a:pt x="4117" y="9470"/>
                  </a:lnTo>
                  <a:lnTo>
                    <a:pt x="4191" y="9404"/>
                  </a:lnTo>
                  <a:lnTo>
                    <a:pt x="4265" y="9321"/>
                  </a:lnTo>
                  <a:lnTo>
                    <a:pt x="4331" y="9239"/>
                  </a:lnTo>
                  <a:lnTo>
                    <a:pt x="4397" y="9148"/>
                  </a:lnTo>
                  <a:lnTo>
                    <a:pt x="4455" y="9049"/>
                  </a:lnTo>
                  <a:lnTo>
                    <a:pt x="4513" y="8950"/>
                  </a:lnTo>
                  <a:lnTo>
                    <a:pt x="4570" y="8843"/>
                  </a:lnTo>
                  <a:lnTo>
                    <a:pt x="4620" y="8727"/>
                  </a:lnTo>
                  <a:lnTo>
                    <a:pt x="4661" y="8604"/>
                  </a:lnTo>
                  <a:lnTo>
                    <a:pt x="4711" y="8480"/>
                  </a:lnTo>
                  <a:lnTo>
                    <a:pt x="4744" y="8348"/>
                  </a:lnTo>
                  <a:lnTo>
                    <a:pt x="4810" y="8067"/>
                  </a:lnTo>
                  <a:lnTo>
                    <a:pt x="4851" y="7845"/>
                  </a:lnTo>
                  <a:lnTo>
                    <a:pt x="4867" y="7622"/>
                  </a:lnTo>
                  <a:lnTo>
                    <a:pt x="4867" y="7507"/>
                  </a:lnTo>
                  <a:lnTo>
                    <a:pt x="4867" y="7391"/>
                  </a:lnTo>
                  <a:lnTo>
                    <a:pt x="4859" y="7284"/>
                  </a:lnTo>
                  <a:lnTo>
                    <a:pt x="4843" y="7168"/>
                  </a:lnTo>
                  <a:lnTo>
                    <a:pt x="4826" y="7061"/>
                  </a:lnTo>
                  <a:lnTo>
                    <a:pt x="4801" y="6946"/>
                  </a:lnTo>
                  <a:lnTo>
                    <a:pt x="4768" y="6838"/>
                  </a:lnTo>
                  <a:lnTo>
                    <a:pt x="4735" y="6739"/>
                  </a:lnTo>
                  <a:lnTo>
                    <a:pt x="4686" y="6632"/>
                  </a:lnTo>
                  <a:lnTo>
                    <a:pt x="4645" y="6533"/>
                  </a:lnTo>
                  <a:lnTo>
                    <a:pt x="4587" y="6442"/>
                  </a:lnTo>
                  <a:lnTo>
                    <a:pt x="4521" y="6343"/>
                  </a:lnTo>
                  <a:lnTo>
                    <a:pt x="4455" y="6253"/>
                  </a:lnTo>
                  <a:lnTo>
                    <a:pt x="4381" y="6170"/>
                  </a:lnTo>
                  <a:lnTo>
                    <a:pt x="4232" y="6005"/>
                  </a:lnTo>
                  <a:lnTo>
                    <a:pt x="4084" y="5840"/>
                  </a:lnTo>
                  <a:lnTo>
                    <a:pt x="4009" y="5758"/>
                  </a:lnTo>
                  <a:lnTo>
                    <a:pt x="3943" y="5667"/>
                  </a:lnTo>
                  <a:lnTo>
                    <a:pt x="3861" y="5552"/>
                  </a:lnTo>
                  <a:lnTo>
                    <a:pt x="3820" y="5477"/>
                  </a:lnTo>
                  <a:lnTo>
                    <a:pt x="3787" y="5403"/>
                  </a:lnTo>
                  <a:lnTo>
                    <a:pt x="3729" y="5238"/>
                  </a:lnTo>
                  <a:lnTo>
                    <a:pt x="3679" y="5073"/>
                  </a:lnTo>
                  <a:lnTo>
                    <a:pt x="3655" y="4908"/>
                  </a:lnTo>
                  <a:lnTo>
                    <a:pt x="3638" y="4735"/>
                  </a:lnTo>
                  <a:lnTo>
                    <a:pt x="3630" y="4562"/>
                  </a:lnTo>
                  <a:lnTo>
                    <a:pt x="3622" y="4215"/>
                  </a:lnTo>
                  <a:lnTo>
                    <a:pt x="3613" y="25"/>
                  </a:lnTo>
                  <a:lnTo>
                    <a:pt x="3605" y="17"/>
                  </a:lnTo>
                  <a:lnTo>
                    <a:pt x="3581" y="9"/>
                  </a:lnTo>
                  <a:lnTo>
                    <a:pt x="3473" y="9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01;p39">
              <a:extLst>
                <a:ext uri="{FF2B5EF4-FFF2-40B4-BE49-F238E27FC236}">
                  <a16:creationId xmlns:a16="http://schemas.microsoft.com/office/drawing/2014/main" id="{0B165CB5-66AF-E0B3-D284-E87080B6F284}"/>
                </a:ext>
              </a:extLst>
            </p:cNvPr>
            <p:cNvSpPr/>
            <p:nvPr/>
          </p:nvSpPr>
          <p:spPr>
            <a:xfrm>
              <a:off x="2357811" y="2134511"/>
              <a:ext cx="179743" cy="287568"/>
            </a:xfrm>
            <a:custGeom>
              <a:avLst/>
              <a:gdLst/>
              <a:ahLst/>
              <a:cxnLst/>
              <a:rect l="l" t="t" r="r" b="b"/>
              <a:pathLst>
                <a:path w="3424" h="5478" extrusionOk="0">
                  <a:moveTo>
                    <a:pt x="2838" y="0"/>
                  </a:moveTo>
                  <a:lnTo>
                    <a:pt x="1956" y="9"/>
                  </a:lnTo>
                  <a:lnTo>
                    <a:pt x="892" y="33"/>
                  </a:lnTo>
                  <a:lnTo>
                    <a:pt x="1" y="58"/>
                  </a:lnTo>
                  <a:lnTo>
                    <a:pt x="34" y="339"/>
                  </a:lnTo>
                  <a:lnTo>
                    <a:pt x="67" y="627"/>
                  </a:lnTo>
                  <a:lnTo>
                    <a:pt x="108" y="908"/>
                  </a:lnTo>
                  <a:lnTo>
                    <a:pt x="158" y="1196"/>
                  </a:lnTo>
                  <a:lnTo>
                    <a:pt x="215" y="1477"/>
                  </a:lnTo>
                  <a:lnTo>
                    <a:pt x="273" y="1757"/>
                  </a:lnTo>
                  <a:lnTo>
                    <a:pt x="347" y="2030"/>
                  </a:lnTo>
                  <a:lnTo>
                    <a:pt x="422" y="2310"/>
                  </a:lnTo>
                  <a:lnTo>
                    <a:pt x="504" y="2582"/>
                  </a:lnTo>
                  <a:lnTo>
                    <a:pt x="595" y="2854"/>
                  </a:lnTo>
                  <a:lnTo>
                    <a:pt x="694" y="3127"/>
                  </a:lnTo>
                  <a:lnTo>
                    <a:pt x="801" y="3399"/>
                  </a:lnTo>
                  <a:lnTo>
                    <a:pt x="916" y="3663"/>
                  </a:lnTo>
                  <a:lnTo>
                    <a:pt x="1048" y="3935"/>
                  </a:lnTo>
                  <a:lnTo>
                    <a:pt x="1180" y="4199"/>
                  </a:lnTo>
                  <a:lnTo>
                    <a:pt x="1329" y="4463"/>
                  </a:lnTo>
                  <a:lnTo>
                    <a:pt x="1428" y="4628"/>
                  </a:lnTo>
                  <a:lnTo>
                    <a:pt x="1527" y="4793"/>
                  </a:lnTo>
                  <a:lnTo>
                    <a:pt x="1741" y="5123"/>
                  </a:lnTo>
                  <a:lnTo>
                    <a:pt x="2385" y="5263"/>
                  </a:lnTo>
                  <a:lnTo>
                    <a:pt x="3045" y="5395"/>
                  </a:lnTo>
                  <a:lnTo>
                    <a:pt x="3424" y="5477"/>
                  </a:lnTo>
                  <a:lnTo>
                    <a:pt x="3358" y="5329"/>
                  </a:lnTo>
                  <a:lnTo>
                    <a:pt x="3308" y="5180"/>
                  </a:lnTo>
                  <a:lnTo>
                    <a:pt x="3275" y="5024"/>
                  </a:lnTo>
                  <a:lnTo>
                    <a:pt x="3251" y="4867"/>
                  </a:lnTo>
                  <a:lnTo>
                    <a:pt x="3234" y="4702"/>
                  </a:lnTo>
                  <a:lnTo>
                    <a:pt x="3226" y="4545"/>
                  </a:lnTo>
                  <a:lnTo>
                    <a:pt x="3218" y="4215"/>
                  </a:lnTo>
                  <a:lnTo>
                    <a:pt x="3209" y="25"/>
                  </a:lnTo>
                  <a:lnTo>
                    <a:pt x="3185" y="17"/>
                  </a:lnTo>
                  <a:lnTo>
                    <a:pt x="3111" y="9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02;p39">
              <a:extLst>
                <a:ext uri="{FF2B5EF4-FFF2-40B4-BE49-F238E27FC236}">
                  <a16:creationId xmlns:a16="http://schemas.microsoft.com/office/drawing/2014/main" id="{417979E5-54E4-030F-7454-29932F30CE24}"/>
                </a:ext>
              </a:extLst>
            </p:cNvPr>
            <p:cNvSpPr/>
            <p:nvPr/>
          </p:nvSpPr>
          <p:spPr>
            <a:xfrm>
              <a:off x="2255237" y="1818444"/>
              <a:ext cx="458124" cy="569886"/>
            </a:xfrm>
            <a:custGeom>
              <a:avLst/>
              <a:gdLst/>
              <a:ahLst/>
              <a:cxnLst/>
              <a:rect l="l" t="t" r="r" b="b"/>
              <a:pathLst>
                <a:path w="8727" h="10856" extrusionOk="0">
                  <a:moveTo>
                    <a:pt x="3984" y="0"/>
                  </a:moveTo>
                  <a:lnTo>
                    <a:pt x="3794" y="8"/>
                  </a:lnTo>
                  <a:lnTo>
                    <a:pt x="3596" y="17"/>
                  </a:lnTo>
                  <a:lnTo>
                    <a:pt x="3398" y="41"/>
                  </a:lnTo>
                  <a:lnTo>
                    <a:pt x="3209" y="74"/>
                  </a:lnTo>
                  <a:lnTo>
                    <a:pt x="3002" y="116"/>
                  </a:lnTo>
                  <a:lnTo>
                    <a:pt x="2804" y="157"/>
                  </a:lnTo>
                  <a:lnTo>
                    <a:pt x="2607" y="215"/>
                  </a:lnTo>
                  <a:lnTo>
                    <a:pt x="2409" y="281"/>
                  </a:lnTo>
                  <a:lnTo>
                    <a:pt x="2244" y="338"/>
                  </a:lnTo>
                  <a:lnTo>
                    <a:pt x="2087" y="404"/>
                  </a:lnTo>
                  <a:lnTo>
                    <a:pt x="1938" y="470"/>
                  </a:lnTo>
                  <a:lnTo>
                    <a:pt x="1798" y="545"/>
                  </a:lnTo>
                  <a:lnTo>
                    <a:pt x="1658" y="619"/>
                  </a:lnTo>
                  <a:lnTo>
                    <a:pt x="1526" y="701"/>
                  </a:lnTo>
                  <a:lnTo>
                    <a:pt x="1402" y="784"/>
                  </a:lnTo>
                  <a:lnTo>
                    <a:pt x="1287" y="874"/>
                  </a:lnTo>
                  <a:lnTo>
                    <a:pt x="1171" y="965"/>
                  </a:lnTo>
                  <a:lnTo>
                    <a:pt x="1064" y="1064"/>
                  </a:lnTo>
                  <a:lnTo>
                    <a:pt x="965" y="1163"/>
                  </a:lnTo>
                  <a:lnTo>
                    <a:pt x="866" y="1270"/>
                  </a:lnTo>
                  <a:lnTo>
                    <a:pt x="775" y="1378"/>
                  </a:lnTo>
                  <a:lnTo>
                    <a:pt x="693" y="1485"/>
                  </a:lnTo>
                  <a:lnTo>
                    <a:pt x="610" y="1600"/>
                  </a:lnTo>
                  <a:lnTo>
                    <a:pt x="536" y="1716"/>
                  </a:lnTo>
                  <a:lnTo>
                    <a:pt x="462" y="1831"/>
                  </a:lnTo>
                  <a:lnTo>
                    <a:pt x="404" y="1955"/>
                  </a:lnTo>
                  <a:lnTo>
                    <a:pt x="338" y="2079"/>
                  </a:lnTo>
                  <a:lnTo>
                    <a:pt x="289" y="2211"/>
                  </a:lnTo>
                  <a:lnTo>
                    <a:pt x="239" y="2343"/>
                  </a:lnTo>
                  <a:lnTo>
                    <a:pt x="190" y="2475"/>
                  </a:lnTo>
                  <a:lnTo>
                    <a:pt x="157" y="2607"/>
                  </a:lnTo>
                  <a:lnTo>
                    <a:pt x="115" y="2739"/>
                  </a:lnTo>
                  <a:lnTo>
                    <a:pt x="58" y="3019"/>
                  </a:lnTo>
                  <a:lnTo>
                    <a:pt x="25" y="3308"/>
                  </a:lnTo>
                  <a:lnTo>
                    <a:pt x="0" y="3596"/>
                  </a:lnTo>
                  <a:lnTo>
                    <a:pt x="0" y="3893"/>
                  </a:lnTo>
                  <a:lnTo>
                    <a:pt x="8" y="4190"/>
                  </a:lnTo>
                  <a:lnTo>
                    <a:pt x="33" y="4496"/>
                  </a:lnTo>
                  <a:lnTo>
                    <a:pt x="74" y="4792"/>
                  </a:lnTo>
                  <a:lnTo>
                    <a:pt x="132" y="5098"/>
                  </a:lnTo>
                  <a:lnTo>
                    <a:pt x="206" y="5403"/>
                  </a:lnTo>
                  <a:lnTo>
                    <a:pt x="289" y="5708"/>
                  </a:lnTo>
                  <a:lnTo>
                    <a:pt x="388" y="6005"/>
                  </a:lnTo>
                  <a:lnTo>
                    <a:pt x="495" y="6302"/>
                  </a:lnTo>
                  <a:lnTo>
                    <a:pt x="610" y="6591"/>
                  </a:lnTo>
                  <a:lnTo>
                    <a:pt x="742" y="6879"/>
                  </a:lnTo>
                  <a:lnTo>
                    <a:pt x="883" y="7160"/>
                  </a:lnTo>
                  <a:lnTo>
                    <a:pt x="1039" y="7432"/>
                  </a:lnTo>
                  <a:lnTo>
                    <a:pt x="1196" y="7696"/>
                  </a:lnTo>
                  <a:lnTo>
                    <a:pt x="1361" y="7952"/>
                  </a:lnTo>
                  <a:lnTo>
                    <a:pt x="1542" y="8199"/>
                  </a:lnTo>
                  <a:lnTo>
                    <a:pt x="1724" y="8438"/>
                  </a:lnTo>
                  <a:lnTo>
                    <a:pt x="1889" y="8628"/>
                  </a:lnTo>
                  <a:lnTo>
                    <a:pt x="2062" y="8809"/>
                  </a:lnTo>
                  <a:lnTo>
                    <a:pt x="2235" y="8991"/>
                  </a:lnTo>
                  <a:lnTo>
                    <a:pt x="2425" y="9156"/>
                  </a:lnTo>
                  <a:lnTo>
                    <a:pt x="2615" y="9321"/>
                  </a:lnTo>
                  <a:lnTo>
                    <a:pt x="2804" y="9469"/>
                  </a:lnTo>
                  <a:lnTo>
                    <a:pt x="3011" y="9618"/>
                  </a:lnTo>
                  <a:lnTo>
                    <a:pt x="3217" y="9750"/>
                  </a:lnTo>
                  <a:lnTo>
                    <a:pt x="3431" y="9882"/>
                  </a:lnTo>
                  <a:lnTo>
                    <a:pt x="3646" y="10005"/>
                  </a:lnTo>
                  <a:lnTo>
                    <a:pt x="3869" y="10113"/>
                  </a:lnTo>
                  <a:lnTo>
                    <a:pt x="4091" y="10220"/>
                  </a:lnTo>
                  <a:lnTo>
                    <a:pt x="4322" y="10319"/>
                  </a:lnTo>
                  <a:lnTo>
                    <a:pt x="4561" y="10401"/>
                  </a:lnTo>
                  <a:lnTo>
                    <a:pt x="4801" y="10484"/>
                  </a:lnTo>
                  <a:lnTo>
                    <a:pt x="5040" y="10558"/>
                  </a:lnTo>
                  <a:lnTo>
                    <a:pt x="5436" y="10657"/>
                  </a:lnTo>
                  <a:lnTo>
                    <a:pt x="5650" y="10715"/>
                  </a:lnTo>
                  <a:lnTo>
                    <a:pt x="5865" y="10756"/>
                  </a:lnTo>
                  <a:lnTo>
                    <a:pt x="6087" y="10797"/>
                  </a:lnTo>
                  <a:lnTo>
                    <a:pt x="6310" y="10830"/>
                  </a:lnTo>
                  <a:lnTo>
                    <a:pt x="6524" y="10847"/>
                  </a:lnTo>
                  <a:lnTo>
                    <a:pt x="6747" y="10855"/>
                  </a:lnTo>
                  <a:lnTo>
                    <a:pt x="6962" y="10847"/>
                  </a:lnTo>
                  <a:lnTo>
                    <a:pt x="7069" y="10830"/>
                  </a:lnTo>
                  <a:lnTo>
                    <a:pt x="7168" y="10814"/>
                  </a:lnTo>
                  <a:lnTo>
                    <a:pt x="7267" y="10789"/>
                  </a:lnTo>
                  <a:lnTo>
                    <a:pt x="7366" y="10764"/>
                  </a:lnTo>
                  <a:lnTo>
                    <a:pt x="7465" y="10731"/>
                  </a:lnTo>
                  <a:lnTo>
                    <a:pt x="7556" y="10690"/>
                  </a:lnTo>
                  <a:lnTo>
                    <a:pt x="7646" y="10649"/>
                  </a:lnTo>
                  <a:lnTo>
                    <a:pt x="7737" y="10591"/>
                  </a:lnTo>
                  <a:lnTo>
                    <a:pt x="7819" y="10533"/>
                  </a:lnTo>
                  <a:lnTo>
                    <a:pt x="7894" y="10467"/>
                  </a:lnTo>
                  <a:lnTo>
                    <a:pt x="7968" y="10393"/>
                  </a:lnTo>
                  <a:lnTo>
                    <a:pt x="8042" y="10302"/>
                  </a:lnTo>
                  <a:lnTo>
                    <a:pt x="8108" y="10212"/>
                  </a:lnTo>
                  <a:lnTo>
                    <a:pt x="8174" y="10113"/>
                  </a:lnTo>
                  <a:lnTo>
                    <a:pt x="8248" y="9956"/>
                  </a:lnTo>
                  <a:lnTo>
                    <a:pt x="8314" y="9791"/>
                  </a:lnTo>
                  <a:lnTo>
                    <a:pt x="8372" y="9618"/>
                  </a:lnTo>
                  <a:lnTo>
                    <a:pt x="8413" y="9445"/>
                  </a:lnTo>
                  <a:lnTo>
                    <a:pt x="8446" y="9271"/>
                  </a:lnTo>
                  <a:lnTo>
                    <a:pt x="8479" y="9090"/>
                  </a:lnTo>
                  <a:lnTo>
                    <a:pt x="8496" y="8908"/>
                  </a:lnTo>
                  <a:lnTo>
                    <a:pt x="8512" y="8735"/>
                  </a:lnTo>
                  <a:lnTo>
                    <a:pt x="8537" y="8447"/>
                  </a:lnTo>
                  <a:lnTo>
                    <a:pt x="8570" y="8158"/>
                  </a:lnTo>
                  <a:lnTo>
                    <a:pt x="8653" y="7572"/>
                  </a:lnTo>
                  <a:lnTo>
                    <a:pt x="8686" y="7275"/>
                  </a:lnTo>
                  <a:lnTo>
                    <a:pt x="8710" y="6987"/>
                  </a:lnTo>
                  <a:lnTo>
                    <a:pt x="8727" y="6698"/>
                  </a:lnTo>
                  <a:lnTo>
                    <a:pt x="8727" y="6409"/>
                  </a:lnTo>
                  <a:lnTo>
                    <a:pt x="8719" y="6277"/>
                  </a:lnTo>
                  <a:lnTo>
                    <a:pt x="8686" y="6145"/>
                  </a:lnTo>
                  <a:lnTo>
                    <a:pt x="8644" y="6005"/>
                  </a:lnTo>
                  <a:lnTo>
                    <a:pt x="8595" y="5873"/>
                  </a:lnTo>
                  <a:lnTo>
                    <a:pt x="8488" y="5609"/>
                  </a:lnTo>
                  <a:lnTo>
                    <a:pt x="8430" y="5477"/>
                  </a:lnTo>
                  <a:lnTo>
                    <a:pt x="8380" y="5353"/>
                  </a:lnTo>
                  <a:lnTo>
                    <a:pt x="8290" y="5048"/>
                  </a:lnTo>
                  <a:lnTo>
                    <a:pt x="8207" y="4743"/>
                  </a:lnTo>
                  <a:lnTo>
                    <a:pt x="8133" y="4430"/>
                  </a:lnTo>
                  <a:lnTo>
                    <a:pt x="8108" y="4273"/>
                  </a:lnTo>
                  <a:lnTo>
                    <a:pt x="8092" y="4116"/>
                  </a:lnTo>
                  <a:lnTo>
                    <a:pt x="8042" y="3679"/>
                  </a:lnTo>
                  <a:lnTo>
                    <a:pt x="8001" y="3267"/>
                  </a:lnTo>
                  <a:lnTo>
                    <a:pt x="7968" y="3060"/>
                  </a:lnTo>
                  <a:lnTo>
                    <a:pt x="7935" y="2871"/>
                  </a:lnTo>
                  <a:lnTo>
                    <a:pt x="7902" y="2673"/>
                  </a:lnTo>
                  <a:lnTo>
                    <a:pt x="7852" y="2483"/>
                  </a:lnTo>
                  <a:lnTo>
                    <a:pt x="7795" y="2301"/>
                  </a:lnTo>
                  <a:lnTo>
                    <a:pt x="7729" y="2120"/>
                  </a:lnTo>
                  <a:lnTo>
                    <a:pt x="7646" y="1947"/>
                  </a:lnTo>
                  <a:lnTo>
                    <a:pt x="7556" y="1774"/>
                  </a:lnTo>
                  <a:lnTo>
                    <a:pt x="7448" y="1600"/>
                  </a:lnTo>
                  <a:lnTo>
                    <a:pt x="7316" y="1435"/>
                  </a:lnTo>
                  <a:lnTo>
                    <a:pt x="7176" y="1270"/>
                  </a:lnTo>
                  <a:lnTo>
                    <a:pt x="7011" y="1105"/>
                  </a:lnTo>
                  <a:lnTo>
                    <a:pt x="6854" y="973"/>
                  </a:lnTo>
                  <a:lnTo>
                    <a:pt x="6689" y="842"/>
                  </a:lnTo>
                  <a:lnTo>
                    <a:pt x="6516" y="726"/>
                  </a:lnTo>
                  <a:lnTo>
                    <a:pt x="6343" y="619"/>
                  </a:lnTo>
                  <a:lnTo>
                    <a:pt x="6162" y="512"/>
                  </a:lnTo>
                  <a:lnTo>
                    <a:pt x="5980" y="421"/>
                  </a:lnTo>
                  <a:lnTo>
                    <a:pt x="5790" y="338"/>
                  </a:lnTo>
                  <a:lnTo>
                    <a:pt x="5601" y="264"/>
                  </a:lnTo>
                  <a:lnTo>
                    <a:pt x="5411" y="198"/>
                  </a:lnTo>
                  <a:lnTo>
                    <a:pt x="5213" y="149"/>
                  </a:lnTo>
                  <a:lnTo>
                    <a:pt x="5015" y="99"/>
                  </a:lnTo>
                  <a:lnTo>
                    <a:pt x="4809" y="58"/>
                  </a:lnTo>
                  <a:lnTo>
                    <a:pt x="4603" y="33"/>
                  </a:lnTo>
                  <a:lnTo>
                    <a:pt x="4396" y="8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03;p39">
              <a:extLst>
                <a:ext uri="{FF2B5EF4-FFF2-40B4-BE49-F238E27FC236}">
                  <a16:creationId xmlns:a16="http://schemas.microsoft.com/office/drawing/2014/main" id="{2C528B0E-4C83-BCBB-B346-F6F2CADF2902}"/>
                </a:ext>
              </a:extLst>
            </p:cNvPr>
            <p:cNvSpPr/>
            <p:nvPr/>
          </p:nvSpPr>
          <p:spPr>
            <a:xfrm>
              <a:off x="2671725" y="2056557"/>
              <a:ext cx="63729" cy="147301"/>
            </a:xfrm>
            <a:custGeom>
              <a:avLst/>
              <a:gdLst/>
              <a:ahLst/>
              <a:cxnLst/>
              <a:rect l="l" t="t" r="r" b="b"/>
              <a:pathLst>
                <a:path w="1214" h="2806" extrusionOk="0">
                  <a:moveTo>
                    <a:pt x="224" y="1"/>
                  </a:moveTo>
                  <a:lnTo>
                    <a:pt x="1" y="2805"/>
                  </a:lnTo>
                  <a:lnTo>
                    <a:pt x="1" y="2805"/>
                  </a:lnTo>
                  <a:lnTo>
                    <a:pt x="141" y="2772"/>
                  </a:lnTo>
                  <a:lnTo>
                    <a:pt x="273" y="2731"/>
                  </a:lnTo>
                  <a:lnTo>
                    <a:pt x="405" y="2681"/>
                  </a:lnTo>
                  <a:lnTo>
                    <a:pt x="537" y="2624"/>
                  </a:lnTo>
                  <a:lnTo>
                    <a:pt x="669" y="2566"/>
                  </a:lnTo>
                  <a:lnTo>
                    <a:pt x="793" y="2500"/>
                  </a:lnTo>
                  <a:lnTo>
                    <a:pt x="917" y="2426"/>
                  </a:lnTo>
                  <a:lnTo>
                    <a:pt x="1040" y="2343"/>
                  </a:lnTo>
                  <a:lnTo>
                    <a:pt x="1090" y="2302"/>
                  </a:lnTo>
                  <a:lnTo>
                    <a:pt x="1139" y="2261"/>
                  </a:lnTo>
                  <a:lnTo>
                    <a:pt x="1180" y="2203"/>
                  </a:lnTo>
                  <a:lnTo>
                    <a:pt x="1205" y="2145"/>
                  </a:lnTo>
                  <a:lnTo>
                    <a:pt x="1213" y="2096"/>
                  </a:lnTo>
                  <a:lnTo>
                    <a:pt x="1205" y="2046"/>
                  </a:lnTo>
                  <a:lnTo>
                    <a:pt x="1197" y="1997"/>
                  </a:lnTo>
                  <a:lnTo>
                    <a:pt x="1172" y="1956"/>
                  </a:lnTo>
                  <a:lnTo>
                    <a:pt x="1114" y="1865"/>
                  </a:lnTo>
                  <a:lnTo>
                    <a:pt x="1048" y="1782"/>
                  </a:lnTo>
                  <a:lnTo>
                    <a:pt x="908" y="1601"/>
                  </a:lnTo>
                  <a:lnTo>
                    <a:pt x="776" y="1395"/>
                  </a:lnTo>
                  <a:lnTo>
                    <a:pt x="644" y="1172"/>
                  </a:lnTo>
                  <a:lnTo>
                    <a:pt x="537" y="941"/>
                  </a:lnTo>
                  <a:lnTo>
                    <a:pt x="430" y="702"/>
                  </a:lnTo>
                  <a:lnTo>
                    <a:pt x="347" y="463"/>
                  </a:lnTo>
                  <a:lnTo>
                    <a:pt x="273" y="22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04;p39">
              <a:extLst>
                <a:ext uri="{FF2B5EF4-FFF2-40B4-BE49-F238E27FC236}">
                  <a16:creationId xmlns:a16="http://schemas.microsoft.com/office/drawing/2014/main" id="{FB340B14-0819-7CAB-0EA7-7BDD09D19EE9}"/>
                </a:ext>
              </a:extLst>
            </p:cNvPr>
            <p:cNvSpPr/>
            <p:nvPr/>
          </p:nvSpPr>
          <p:spPr>
            <a:xfrm>
              <a:off x="2671725" y="2056557"/>
              <a:ext cx="63729" cy="147301"/>
            </a:xfrm>
            <a:custGeom>
              <a:avLst/>
              <a:gdLst/>
              <a:ahLst/>
              <a:cxnLst/>
              <a:rect l="l" t="t" r="r" b="b"/>
              <a:pathLst>
                <a:path w="1214" h="2806" fill="none" extrusionOk="0">
                  <a:moveTo>
                    <a:pt x="224" y="1"/>
                  </a:moveTo>
                  <a:lnTo>
                    <a:pt x="224" y="1"/>
                  </a:lnTo>
                  <a:lnTo>
                    <a:pt x="273" y="223"/>
                  </a:lnTo>
                  <a:lnTo>
                    <a:pt x="347" y="463"/>
                  </a:lnTo>
                  <a:lnTo>
                    <a:pt x="430" y="702"/>
                  </a:lnTo>
                  <a:lnTo>
                    <a:pt x="537" y="941"/>
                  </a:lnTo>
                  <a:lnTo>
                    <a:pt x="644" y="1172"/>
                  </a:lnTo>
                  <a:lnTo>
                    <a:pt x="776" y="1395"/>
                  </a:lnTo>
                  <a:lnTo>
                    <a:pt x="908" y="1601"/>
                  </a:lnTo>
                  <a:lnTo>
                    <a:pt x="1048" y="1782"/>
                  </a:lnTo>
                  <a:lnTo>
                    <a:pt x="1048" y="1782"/>
                  </a:lnTo>
                  <a:lnTo>
                    <a:pt x="1114" y="1865"/>
                  </a:lnTo>
                  <a:lnTo>
                    <a:pt x="1172" y="1956"/>
                  </a:lnTo>
                  <a:lnTo>
                    <a:pt x="1197" y="1997"/>
                  </a:lnTo>
                  <a:lnTo>
                    <a:pt x="1205" y="2046"/>
                  </a:lnTo>
                  <a:lnTo>
                    <a:pt x="1213" y="2096"/>
                  </a:lnTo>
                  <a:lnTo>
                    <a:pt x="1205" y="2145"/>
                  </a:lnTo>
                  <a:lnTo>
                    <a:pt x="1205" y="2145"/>
                  </a:lnTo>
                  <a:lnTo>
                    <a:pt x="1180" y="2203"/>
                  </a:lnTo>
                  <a:lnTo>
                    <a:pt x="1139" y="2261"/>
                  </a:lnTo>
                  <a:lnTo>
                    <a:pt x="1090" y="2302"/>
                  </a:lnTo>
                  <a:lnTo>
                    <a:pt x="1040" y="2343"/>
                  </a:lnTo>
                  <a:lnTo>
                    <a:pt x="1040" y="2343"/>
                  </a:lnTo>
                  <a:lnTo>
                    <a:pt x="917" y="2426"/>
                  </a:lnTo>
                  <a:lnTo>
                    <a:pt x="793" y="2500"/>
                  </a:lnTo>
                  <a:lnTo>
                    <a:pt x="669" y="2566"/>
                  </a:lnTo>
                  <a:lnTo>
                    <a:pt x="537" y="2624"/>
                  </a:lnTo>
                  <a:lnTo>
                    <a:pt x="405" y="2681"/>
                  </a:lnTo>
                  <a:lnTo>
                    <a:pt x="273" y="2731"/>
                  </a:lnTo>
                  <a:lnTo>
                    <a:pt x="141" y="2772"/>
                  </a:lnTo>
                  <a:lnTo>
                    <a:pt x="1" y="2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05;p39">
              <a:extLst>
                <a:ext uri="{FF2B5EF4-FFF2-40B4-BE49-F238E27FC236}">
                  <a16:creationId xmlns:a16="http://schemas.microsoft.com/office/drawing/2014/main" id="{4CEC0771-B523-F40F-B70C-F5D34EB5554D}"/>
                </a:ext>
              </a:extLst>
            </p:cNvPr>
            <p:cNvSpPr/>
            <p:nvPr/>
          </p:nvSpPr>
          <p:spPr>
            <a:xfrm>
              <a:off x="2115341" y="1729677"/>
              <a:ext cx="620963" cy="644796"/>
            </a:xfrm>
            <a:custGeom>
              <a:avLst/>
              <a:gdLst/>
              <a:ahLst/>
              <a:cxnLst/>
              <a:rect l="l" t="t" r="r" b="b"/>
              <a:pathLst>
                <a:path w="11829" h="12283" extrusionOk="0">
                  <a:moveTo>
                    <a:pt x="5379" y="0"/>
                  </a:moveTo>
                  <a:lnTo>
                    <a:pt x="5032" y="8"/>
                  </a:lnTo>
                  <a:lnTo>
                    <a:pt x="4678" y="25"/>
                  </a:lnTo>
                  <a:lnTo>
                    <a:pt x="4323" y="66"/>
                  </a:lnTo>
                  <a:lnTo>
                    <a:pt x="3977" y="124"/>
                  </a:lnTo>
                  <a:lnTo>
                    <a:pt x="3638" y="198"/>
                  </a:lnTo>
                  <a:lnTo>
                    <a:pt x="3465" y="248"/>
                  </a:lnTo>
                  <a:lnTo>
                    <a:pt x="3300" y="297"/>
                  </a:lnTo>
                  <a:lnTo>
                    <a:pt x="3127" y="347"/>
                  </a:lnTo>
                  <a:lnTo>
                    <a:pt x="2970" y="404"/>
                  </a:lnTo>
                  <a:lnTo>
                    <a:pt x="2805" y="470"/>
                  </a:lnTo>
                  <a:lnTo>
                    <a:pt x="2649" y="545"/>
                  </a:lnTo>
                  <a:lnTo>
                    <a:pt x="2492" y="611"/>
                  </a:lnTo>
                  <a:lnTo>
                    <a:pt x="2335" y="693"/>
                  </a:lnTo>
                  <a:lnTo>
                    <a:pt x="2187" y="776"/>
                  </a:lnTo>
                  <a:lnTo>
                    <a:pt x="2038" y="866"/>
                  </a:lnTo>
                  <a:lnTo>
                    <a:pt x="1898" y="957"/>
                  </a:lnTo>
                  <a:lnTo>
                    <a:pt x="1758" y="1056"/>
                  </a:lnTo>
                  <a:lnTo>
                    <a:pt x="1617" y="1155"/>
                  </a:lnTo>
                  <a:lnTo>
                    <a:pt x="1485" y="1262"/>
                  </a:lnTo>
                  <a:lnTo>
                    <a:pt x="1362" y="1378"/>
                  </a:lnTo>
                  <a:lnTo>
                    <a:pt x="1238" y="1493"/>
                  </a:lnTo>
                  <a:lnTo>
                    <a:pt x="1123" y="1617"/>
                  </a:lnTo>
                  <a:lnTo>
                    <a:pt x="1007" y="1741"/>
                  </a:lnTo>
                  <a:lnTo>
                    <a:pt x="900" y="1881"/>
                  </a:lnTo>
                  <a:lnTo>
                    <a:pt x="801" y="2013"/>
                  </a:lnTo>
                  <a:lnTo>
                    <a:pt x="718" y="2128"/>
                  </a:lnTo>
                  <a:lnTo>
                    <a:pt x="644" y="2252"/>
                  </a:lnTo>
                  <a:lnTo>
                    <a:pt x="553" y="2417"/>
                  </a:lnTo>
                  <a:lnTo>
                    <a:pt x="463" y="2590"/>
                  </a:lnTo>
                  <a:lnTo>
                    <a:pt x="380" y="2772"/>
                  </a:lnTo>
                  <a:lnTo>
                    <a:pt x="314" y="2953"/>
                  </a:lnTo>
                  <a:lnTo>
                    <a:pt x="248" y="3135"/>
                  </a:lnTo>
                  <a:lnTo>
                    <a:pt x="191" y="3324"/>
                  </a:lnTo>
                  <a:lnTo>
                    <a:pt x="149" y="3514"/>
                  </a:lnTo>
                  <a:lnTo>
                    <a:pt x="108" y="3704"/>
                  </a:lnTo>
                  <a:lnTo>
                    <a:pt x="75" y="3902"/>
                  </a:lnTo>
                  <a:lnTo>
                    <a:pt x="42" y="4100"/>
                  </a:lnTo>
                  <a:lnTo>
                    <a:pt x="26" y="4289"/>
                  </a:lnTo>
                  <a:lnTo>
                    <a:pt x="9" y="4487"/>
                  </a:lnTo>
                  <a:lnTo>
                    <a:pt x="1" y="4685"/>
                  </a:lnTo>
                  <a:lnTo>
                    <a:pt x="1" y="4883"/>
                  </a:lnTo>
                  <a:lnTo>
                    <a:pt x="9" y="5081"/>
                  </a:lnTo>
                  <a:lnTo>
                    <a:pt x="17" y="5279"/>
                  </a:lnTo>
                  <a:lnTo>
                    <a:pt x="34" y="5477"/>
                  </a:lnTo>
                  <a:lnTo>
                    <a:pt x="59" y="5675"/>
                  </a:lnTo>
                  <a:lnTo>
                    <a:pt x="83" y="5865"/>
                  </a:lnTo>
                  <a:lnTo>
                    <a:pt x="125" y="6063"/>
                  </a:lnTo>
                  <a:lnTo>
                    <a:pt x="199" y="6450"/>
                  </a:lnTo>
                  <a:lnTo>
                    <a:pt x="289" y="6838"/>
                  </a:lnTo>
                  <a:lnTo>
                    <a:pt x="372" y="7226"/>
                  </a:lnTo>
                  <a:lnTo>
                    <a:pt x="446" y="7614"/>
                  </a:lnTo>
                  <a:lnTo>
                    <a:pt x="471" y="7811"/>
                  </a:lnTo>
                  <a:lnTo>
                    <a:pt x="496" y="8001"/>
                  </a:lnTo>
                  <a:lnTo>
                    <a:pt x="504" y="8199"/>
                  </a:lnTo>
                  <a:lnTo>
                    <a:pt x="512" y="8389"/>
                  </a:lnTo>
                  <a:lnTo>
                    <a:pt x="520" y="8785"/>
                  </a:lnTo>
                  <a:lnTo>
                    <a:pt x="537" y="9181"/>
                  </a:lnTo>
                  <a:lnTo>
                    <a:pt x="570" y="9568"/>
                  </a:lnTo>
                  <a:lnTo>
                    <a:pt x="611" y="9956"/>
                  </a:lnTo>
                  <a:lnTo>
                    <a:pt x="677" y="10335"/>
                  </a:lnTo>
                  <a:lnTo>
                    <a:pt x="751" y="10723"/>
                  </a:lnTo>
                  <a:lnTo>
                    <a:pt x="842" y="11103"/>
                  </a:lnTo>
                  <a:lnTo>
                    <a:pt x="949" y="11490"/>
                  </a:lnTo>
                  <a:lnTo>
                    <a:pt x="949" y="11441"/>
                  </a:lnTo>
                  <a:lnTo>
                    <a:pt x="958" y="11400"/>
                  </a:lnTo>
                  <a:lnTo>
                    <a:pt x="991" y="11358"/>
                  </a:lnTo>
                  <a:lnTo>
                    <a:pt x="1032" y="11317"/>
                  </a:lnTo>
                  <a:lnTo>
                    <a:pt x="1081" y="11292"/>
                  </a:lnTo>
                  <a:lnTo>
                    <a:pt x="1147" y="11268"/>
                  </a:lnTo>
                  <a:lnTo>
                    <a:pt x="1222" y="11243"/>
                  </a:lnTo>
                  <a:lnTo>
                    <a:pt x="1296" y="11226"/>
                  </a:lnTo>
                  <a:lnTo>
                    <a:pt x="1444" y="11202"/>
                  </a:lnTo>
                  <a:lnTo>
                    <a:pt x="1584" y="11185"/>
                  </a:lnTo>
                  <a:lnTo>
                    <a:pt x="1700" y="11185"/>
                  </a:lnTo>
                  <a:lnTo>
                    <a:pt x="1766" y="11193"/>
                  </a:lnTo>
                  <a:lnTo>
                    <a:pt x="1824" y="11210"/>
                  </a:lnTo>
                  <a:lnTo>
                    <a:pt x="1881" y="11243"/>
                  </a:lnTo>
                  <a:lnTo>
                    <a:pt x="2005" y="11325"/>
                  </a:lnTo>
                  <a:lnTo>
                    <a:pt x="2129" y="11432"/>
                  </a:lnTo>
                  <a:lnTo>
                    <a:pt x="2261" y="11548"/>
                  </a:lnTo>
                  <a:lnTo>
                    <a:pt x="2508" y="11795"/>
                  </a:lnTo>
                  <a:lnTo>
                    <a:pt x="2624" y="11894"/>
                  </a:lnTo>
                  <a:lnTo>
                    <a:pt x="2731" y="11977"/>
                  </a:lnTo>
                  <a:lnTo>
                    <a:pt x="2830" y="12043"/>
                  </a:lnTo>
                  <a:lnTo>
                    <a:pt x="2937" y="12109"/>
                  </a:lnTo>
                  <a:lnTo>
                    <a:pt x="3036" y="12167"/>
                  </a:lnTo>
                  <a:lnTo>
                    <a:pt x="3152" y="12216"/>
                  </a:lnTo>
                  <a:lnTo>
                    <a:pt x="3259" y="12249"/>
                  </a:lnTo>
                  <a:lnTo>
                    <a:pt x="3374" y="12274"/>
                  </a:lnTo>
                  <a:lnTo>
                    <a:pt x="3490" y="12282"/>
                  </a:lnTo>
                  <a:lnTo>
                    <a:pt x="3548" y="12274"/>
                  </a:lnTo>
                  <a:lnTo>
                    <a:pt x="3605" y="12266"/>
                  </a:lnTo>
                  <a:lnTo>
                    <a:pt x="3655" y="12249"/>
                  </a:lnTo>
                  <a:lnTo>
                    <a:pt x="3713" y="12233"/>
                  </a:lnTo>
                  <a:lnTo>
                    <a:pt x="3812" y="12183"/>
                  </a:lnTo>
                  <a:lnTo>
                    <a:pt x="3902" y="12117"/>
                  </a:lnTo>
                  <a:lnTo>
                    <a:pt x="3985" y="12043"/>
                  </a:lnTo>
                  <a:lnTo>
                    <a:pt x="4067" y="11960"/>
                  </a:lnTo>
                  <a:lnTo>
                    <a:pt x="4133" y="11870"/>
                  </a:lnTo>
                  <a:lnTo>
                    <a:pt x="4207" y="11771"/>
                  </a:lnTo>
                  <a:lnTo>
                    <a:pt x="4265" y="11680"/>
                  </a:lnTo>
                  <a:lnTo>
                    <a:pt x="4348" y="11531"/>
                  </a:lnTo>
                  <a:lnTo>
                    <a:pt x="4430" y="11383"/>
                  </a:lnTo>
                  <a:lnTo>
                    <a:pt x="4504" y="11226"/>
                  </a:lnTo>
                  <a:lnTo>
                    <a:pt x="4570" y="11070"/>
                  </a:lnTo>
                  <a:lnTo>
                    <a:pt x="4628" y="10913"/>
                  </a:lnTo>
                  <a:lnTo>
                    <a:pt x="4678" y="10756"/>
                  </a:lnTo>
                  <a:lnTo>
                    <a:pt x="4727" y="10591"/>
                  </a:lnTo>
                  <a:lnTo>
                    <a:pt x="4768" y="10426"/>
                  </a:lnTo>
                  <a:lnTo>
                    <a:pt x="4801" y="10261"/>
                  </a:lnTo>
                  <a:lnTo>
                    <a:pt x="4826" y="10096"/>
                  </a:lnTo>
                  <a:lnTo>
                    <a:pt x="4843" y="9931"/>
                  </a:lnTo>
                  <a:lnTo>
                    <a:pt x="4859" y="9758"/>
                  </a:lnTo>
                  <a:lnTo>
                    <a:pt x="4859" y="9593"/>
                  </a:lnTo>
                  <a:lnTo>
                    <a:pt x="4859" y="9420"/>
                  </a:lnTo>
                  <a:lnTo>
                    <a:pt x="4843" y="9255"/>
                  </a:lnTo>
                  <a:lnTo>
                    <a:pt x="4826" y="9082"/>
                  </a:lnTo>
                  <a:lnTo>
                    <a:pt x="4810" y="8983"/>
                  </a:lnTo>
                  <a:lnTo>
                    <a:pt x="4777" y="8884"/>
                  </a:lnTo>
                  <a:lnTo>
                    <a:pt x="4752" y="8843"/>
                  </a:lnTo>
                  <a:lnTo>
                    <a:pt x="4727" y="8801"/>
                  </a:lnTo>
                  <a:lnTo>
                    <a:pt x="4694" y="8760"/>
                  </a:lnTo>
                  <a:lnTo>
                    <a:pt x="4661" y="8735"/>
                  </a:lnTo>
                  <a:lnTo>
                    <a:pt x="4620" y="8711"/>
                  </a:lnTo>
                  <a:lnTo>
                    <a:pt x="4579" y="8694"/>
                  </a:lnTo>
                  <a:lnTo>
                    <a:pt x="4488" y="8678"/>
                  </a:lnTo>
                  <a:lnTo>
                    <a:pt x="4306" y="8661"/>
                  </a:lnTo>
                  <a:lnTo>
                    <a:pt x="4249" y="8653"/>
                  </a:lnTo>
                  <a:lnTo>
                    <a:pt x="4191" y="8636"/>
                  </a:lnTo>
                  <a:lnTo>
                    <a:pt x="4084" y="8587"/>
                  </a:lnTo>
                  <a:lnTo>
                    <a:pt x="3985" y="8529"/>
                  </a:lnTo>
                  <a:lnTo>
                    <a:pt x="3894" y="8447"/>
                  </a:lnTo>
                  <a:lnTo>
                    <a:pt x="3820" y="8364"/>
                  </a:lnTo>
                  <a:lnTo>
                    <a:pt x="3746" y="8265"/>
                  </a:lnTo>
                  <a:lnTo>
                    <a:pt x="3696" y="8158"/>
                  </a:lnTo>
                  <a:lnTo>
                    <a:pt x="3655" y="8042"/>
                  </a:lnTo>
                  <a:lnTo>
                    <a:pt x="3622" y="7902"/>
                  </a:lnTo>
                  <a:lnTo>
                    <a:pt x="3605" y="7762"/>
                  </a:lnTo>
                  <a:lnTo>
                    <a:pt x="3597" y="7614"/>
                  </a:lnTo>
                  <a:lnTo>
                    <a:pt x="3614" y="7482"/>
                  </a:lnTo>
                  <a:lnTo>
                    <a:pt x="3647" y="7341"/>
                  </a:lnTo>
                  <a:lnTo>
                    <a:pt x="3704" y="7209"/>
                  </a:lnTo>
                  <a:lnTo>
                    <a:pt x="3770" y="7094"/>
                  </a:lnTo>
                  <a:lnTo>
                    <a:pt x="3812" y="7028"/>
                  </a:lnTo>
                  <a:lnTo>
                    <a:pt x="3853" y="6978"/>
                  </a:lnTo>
                  <a:lnTo>
                    <a:pt x="3944" y="6879"/>
                  </a:lnTo>
                  <a:lnTo>
                    <a:pt x="4051" y="6789"/>
                  </a:lnTo>
                  <a:lnTo>
                    <a:pt x="4158" y="6714"/>
                  </a:lnTo>
                  <a:lnTo>
                    <a:pt x="4216" y="6681"/>
                  </a:lnTo>
                  <a:lnTo>
                    <a:pt x="4273" y="6657"/>
                  </a:lnTo>
                  <a:lnTo>
                    <a:pt x="4331" y="6640"/>
                  </a:lnTo>
                  <a:lnTo>
                    <a:pt x="4389" y="6632"/>
                  </a:lnTo>
                  <a:lnTo>
                    <a:pt x="4447" y="6632"/>
                  </a:lnTo>
                  <a:lnTo>
                    <a:pt x="4513" y="6640"/>
                  </a:lnTo>
                  <a:lnTo>
                    <a:pt x="4570" y="6657"/>
                  </a:lnTo>
                  <a:lnTo>
                    <a:pt x="4628" y="6681"/>
                  </a:lnTo>
                  <a:lnTo>
                    <a:pt x="4686" y="6723"/>
                  </a:lnTo>
                  <a:lnTo>
                    <a:pt x="4744" y="6772"/>
                  </a:lnTo>
                  <a:lnTo>
                    <a:pt x="4810" y="6855"/>
                  </a:lnTo>
                  <a:lnTo>
                    <a:pt x="4867" y="6945"/>
                  </a:lnTo>
                  <a:lnTo>
                    <a:pt x="4909" y="7036"/>
                  </a:lnTo>
                  <a:lnTo>
                    <a:pt x="4933" y="7135"/>
                  </a:lnTo>
                  <a:lnTo>
                    <a:pt x="4958" y="7242"/>
                  </a:lnTo>
                  <a:lnTo>
                    <a:pt x="4966" y="7350"/>
                  </a:lnTo>
                  <a:lnTo>
                    <a:pt x="4975" y="7457"/>
                  </a:lnTo>
                  <a:lnTo>
                    <a:pt x="4975" y="7564"/>
                  </a:lnTo>
                  <a:lnTo>
                    <a:pt x="4975" y="7770"/>
                  </a:lnTo>
                  <a:lnTo>
                    <a:pt x="4975" y="7985"/>
                  </a:lnTo>
                  <a:lnTo>
                    <a:pt x="4983" y="8092"/>
                  </a:lnTo>
                  <a:lnTo>
                    <a:pt x="4999" y="8191"/>
                  </a:lnTo>
                  <a:lnTo>
                    <a:pt x="5016" y="8298"/>
                  </a:lnTo>
                  <a:lnTo>
                    <a:pt x="5049" y="8397"/>
                  </a:lnTo>
                  <a:lnTo>
                    <a:pt x="5098" y="8496"/>
                  </a:lnTo>
                  <a:lnTo>
                    <a:pt x="5164" y="8595"/>
                  </a:lnTo>
                  <a:lnTo>
                    <a:pt x="5230" y="8686"/>
                  </a:lnTo>
                  <a:lnTo>
                    <a:pt x="5304" y="8768"/>
                  </a:lnTo>
                  <a:lnTo>
                    <a:pt x="5469" y="8933"/>
                  </a:lnTo>
                  <a:lnTo>
                    <a:pt x="5634" y="9090"/>
                  </a:lnTo>
                  <a:lnTo>
                    <a:pt x="5717" y="9172"/>
                  </a:lnTo>
                  <a:lnTo>
                    <a:pt x="5799" y="9255"/>
                  </a:lnTo>
                  <a:lnTo>
                    <a:pt x="5874" y="9346"/>
                  </a:lnTo>
                  <a:lnTo>
                    <a:pt x="5940" y="9445"/>
                  </a:lnTo>
                  <a:lnTo>
                    <a:pt x="5989" y="9544"/>
                  </a:lnTo>
                  <a:lnTo>
                    <a:pt x="6030" y="9643"/>
                  </a:lnTo>
                  <a:lnTo>
                    <a:pt x="6055" y="9758"/>
                  </a:lnTo>
                  <a:lnTo>
                    <a:pt x="6063" y="9808"/>
                  </a:lnTo>
                  <a:lnTo>
                    <a:pt x="6063" y="9865"/>
                  </a:lnTo>
                  <a:lnTo>
                    <a:pt x="6055" y="9948"/>
                  </a:lnTo>
                  <a:lnTo>
                    <a:pt x="6047" y="10022"/>
                  </a:lnTo>
                  <a:lnTo>
                    <a:pt x="6022" y="10105"/>
                  </a:lnTo>
                  <a:lnTo>
                    <a:pt x="5997" y="10179"/>
                  </a:lnTo>
                  <a:lnTo>
                    <a:pt x="5874" y="10476"/>
                  </a:lnTo>
                  <a:lnTo>
                    <a:pt x="5849" y="10550"/>
                  </a:lnTo>
                  <a:lnTo>
                    <a:pt x="5832" y="10632"/>
                  </a:lnTo>
                  <a:lnTo>
                    <a:pt x="5816" y="10715"/>
                  </a:lnTo>
                  <a:lnTo>
                    <a:pt x="5808" y="10797"/>
                  </a:lnTo>
                  <a:lnTo>
                    <a:pt x="5816" y="10872"/>
                  </a:lnTo>
                  <a:lnTo>
                    <a:pt x="5832" y="10946"/>
                  </a:lnTo>
                  <a:lnTo>
                    <a:pt x="5865" y="11020"/>
                  </a:lnTo>
                  <a:lnTo>
                    <a:pt x="5907" y="11086"/>
                  </a:lnTo>
                  <a:lnTo>
                    <a:pt x="5923" y="10979"/>
                  </a:lnTo>
                  <a:lnTo>
                    <a:pt x="5948" y="10880"/>
                  </a:lnTo>
                  <a:lnTo>
                    <a:pt x="5989" y="10781"/>
                  </a:lnTo>
                  <a:lnTo>
                    <a:pt x="6047" y="10690"/>
                  </a:lnTo>
                  <a:lnTo>
                    <a:pt x="6105" y="10599"/>
                  </a:lnTo>
                  <a:lnTo>
                    <a:pt x="6171" y="10509"/>
                  </a:lnTo>
                  <a:lnTo>
                    <a:pt x="6303" y="10327"/>
                  </a:lnTo>
                  <a:lnTo>
                    <a:pt x="6443" y="10154"/>
                  </a:lnTo>
                  <a:lnTo>
                    <a:pt x="6501" y="10063"/>
                  </a:lnTo>
                  <a:lnTo>
                    <a:pt x="6550" y="9973"/>
                  </a:lnTo>
                  <a:lnTo>
                    <a:pt x="6591" y="9874"/>
                  </a:lnTo>
                  <a:lnTo>
                    <a:pt x="6624" y="9775"/>
                  </a:lnTo>
                  <a:lnTo>
                    <a:pt x="6641" y="9676"/>
                  </a:lnTo>
                  <a:lnTo>
                    <a:pt x="6641" y="9568"/>
                  </a:lnTo>
                  <a:lnTo>
                    <a:pt x="6624" y="9486"/>
                  </a:lnTo>
                  <a:lnTo>
                    <a:pt x="6608" y="9403"/>
                  </a:lnTo>
                  <a:lnTo>
                    <a:pt x="6575" y="9321"/>
                  </a:lnTo>
                  <a:lnTo>
                    <a:pt x="6534" y="9247"/>
                  </a:lnTo>
                  <a:lnTo>
                    <a:pt x="6443" y="9098"/>
                  </a:lnTo>
                  <a:lnTo>
                    <a:pt x="6352" y="8950"/>
                  </a:lnTo>
                  <a:lnTo>
                    <a:pt x="6278" y="8818"/>
                  </a:lnTo>
                  <a:lnTo>
                    <a:pt x="6204" y="8678"/>
                  </a:lnTo>
                  <a:lnTo>
                    <a:pt x="6146" y="8537"/>
                  </a:lnTo>
                  <a:lnTo>
                    <a:pt x="6088" y="8397"/>
                  </a:lnTo>
                  <a:lnTo>
                    <a:pt x="6039" y="8249"/>
                  </a:lnTo>
                  <a:lnTo>
                    <a:pt x="5997" y="8100"/>
                  </a:lnTo>
                  <a:lnTo>
                    <a:pt x="5964" y="7952"/>
                  </a:lnTo>
                  <a:lnTo>
                    <a:pt x="5940" y="7803"/>
                  </a:lnTo>
                  <a:lnTo>
                    <a:pt x="5923" y="7655"/>
                  </a:lnTo>
                  <a:lnTo>
                    <a:pt x="5907" y="7498"/>
                  </a:lnTo>
                  <a:lnTo>
                    <a:pt x="5907" y="7341"/>
                  </a:lnTo>
                  <a:lnTo>
                    <a:pt x="5907" y="7193"/>
                  </a:lnTo>
                  <a:lnTo>
                    <a:pt x="5915" y="7036"/>
                  </a:lnTo>
                  <a:lnTo>
                    <a:pt x="5940" y="6888"/>
                  </a:lnTo>
                  <a:lnTo>
                    <a:pt x="5964" y="6739"/>
                  </a:lnTo>
                  <a:lnTo>
                    <a:pt x="5997" y="6591"/>
                  </a:lnTo>
                  <a:lnTo>
                    <a:pt x="6022" y="6508"/>
                  </a:lnTo>
                  <a:lnTo>
                    <a:pt x="6055" y="6426"/>
                  </a:lnTo>
                  <a:lnTo>
                    <a:pt x="6088" y="6343"/>
                  </a:lnTo>
                  <a:lnTo>
                    <a:pt x="6129" y="6261"/>
                  </a:lnTo>
                  <a:lnTo>
                    <a:pt x="6179" y="6187"/>
                  </a:lnTo>
                  <a:lnTo>
                    <a:pt x="6237" y="6129"/>
                  </a:lnTo>
                  <a:lnTo>
                    <a:pt x="6303" y="6071"/>
                  </a:lnTo>
                  <a:lnTo>
                    <a:pt x="6385" y="6030"/>
                  </a:lnTo>
                  <a:lnTo>
                    <a:pt x="6426" y="6013"/>
                  </a:lnTo>
                  <a:lnTo>
                    <a:pt x="6476" y="6005"/>
                  </a:lnTo>
                  <a:lnTo>
                    <a:pt x="6575" y="5997"/>
                  </a:lnTo>
                  <a:lnTo>
                    <a:pt x="6682" y="5997"/>
                  </a:lnTo>
                  <a:lnTo>
                    <a:pt x="6781" y="6005"/>
                  </a:lnTo>
                  <a:lnTo>
                    <a:pt x="6880" y="6013"/>
                  </a:lnTo>
                  <a:lnTo>
                    <a:pt x="6979" y="6005"/>
                  </a:lnTo>
                  <a:lnTo>
                    <a:pt x="7037" y="5997"/>
                  </a:lnTo>
                  <a:lnTo>
                    <a:pt x="7086" y="5989"/>
                  </a:lnTo>
                  <a:lnTo>
                    <a:pt x="7136" y="5964"/>
                  </a:lnTo>
                  <a:lnTo>
                    <a:pt x="7185" y="5939"/>
                  </a:lnTo>
                  <a:lnTo>
                    <a:pt x="7259" y="5890"/>
                  </a:lnTo>
                  <a:lnTo>
                    <a:pt x="7325" y="5832"/>
                  </a:lnTo>
                  <a:lnTo>
                    <a:pt x="7383" y="5766"/>
                  </a:lnTo>
                  <a:lnTo>
                    <a:pt x="7433" y="5683"/>
                  </a:lnTo>
                  <a:lnTo>
                    <a:pt x="7474" y="5609"/>
                  </a:lnTo>
                  <a:lnTo>
                    <a:pt x="7515" y="5518"/>
                  </a:lnTo>
                  <a:lnTo>
                    <a:pt x="7573" y="5337"/>
                  </a:lnTo>
                  <a:lnTo>
                    <a:pt x="7631" y="5147"/>
                  </a:lnTo>
                  <a:lnTo>
                    <a:pt x="7688" y="4958"/>
                  </a:lnTo>
                  <a:lnTo>
                    <a:pt x="7730" y="4867"/>
                  </a:lnTo>
                  <a:lnTo>
                    <a:pt x="7771" y="4784"/>
                  </a:lnTo>
                  <a:lnTo>
                    <a:pt x="7812" y="4702"/>
                  </a:lnTo>
                  <a:lnTo>
                    <a:pt x="7870" y="4619"/>
                  </a:lnTo>
                  <a:lnTo>
                    <a:pt x="7936" y="4553"/>
                  </a:lnTo>
                  <a:lnTo>
                    <a:pt x="7993" y="4496"/>
                  </a:lnTo>
                  <a:lnTo>
                    <a:pt x="8059" y="4446"/>
                  </a:lnTo>
                  <a:lnTo>
                    <a:pt x="8125" y="4405"/>
                  </a:lnTo>
                  <a:lnTo>
                    <a:pt x="8191" y="4372"/>
                  </a:lnTo>
                  <a:lnTo>
                    <a:pt x="8266" y="4355"/>
                  </a:lnTo>
                  <a:lnTo>
                    <a:pt x="8332" y="4339"/>
                  </a:lnTo>
                  <a:lnTo>
                    <a:pt x="8406" y="4331"/>
                  </a:lnTo>
                  <a:lnTo>
                    <a:pt x="8554" y="4322"/>
                  </a:lnTo>
                  <a:lnTo>
                    <a:pt x="8711" y="4322"/>
                  </a:lnTo>
                  <a:lnTo>
                    <a:pt x="8876" y="4331"/>
                  </a:lnTo>
                  <a:lnTo>
                    <a:pt x="9041" y="4331"/>
                  </a:lnTo>
                  <a:lnTo>
                    <a:pt x="9231" y="4322"/>
                  </a:lnTo>
                  <a:lnTo>
                    <a:pt x="9420" y="4306"/>
                  </a:lnTo>
                  <a:lnTo>
                    <a:pt x="9610" y="4281"/>
                  </a:lnTo>
                  <a:lnTo>
                    <a:pt x="9800" y="4248"/>
                  </a:lnTo>
                  <a:lnTo>
                    <a:pt x="9981" y="4207"/>
                  </a:lnTo>
                  <a:lnTo>
                    <a:pt x="10163" y="4149"/>
                  </a:lnTo>
                  <a:lnTo>
                    <a:pt x="10344" y="4083"/>
                  </a:lnTo>
                  <a:lnTo>
                    <a:pt x="10517" y="4009"/>
                  </a:lnTo>
                  <a:lnTo>
                    <a:pt x="10649" y="3935"/>
                  </a:lnTo>
                  <a:lnTo>
                    <a:pt x="10773" y="3860"/>
                  </a:lnTo>
                  <a:lnTo>
                    <a:pt x="10897" y="3778"/>
                  </a:lnTo>
                  <a:lnTo>
                    <a:pt x="11012" y="3687"/>
                  </a:lnTo>
                  <a:lnTo>
                    <a:pt x="11120" y="3597"/>
                  </a:lnTo>
                  <a:lnTo>
                    <a:pt x="11227" y="3489"/>
                  </a:lnTo>
                  <a:lnTo>
                    <a:pt x="11326" y="3382"/>
                  </a:lnTo>
                  <a:lnTo>
                    <a:pt x="11417" y="3267"/>
                  </a:lnTo>
                  <a:lnTo>
                    <a:pt x="11499" y="3151"/>
                  </a:lnTo>
                  <a:lnTo>
                    <a:pt x="11573" y="3027"/>
                  </a:lnTo>
                  <a:lnTo>
                    <a:pt x="11639" y="2895"/>
                  </a:lnTo>
                  <a:lnTo>
                    <a:pt x="11697" y="2763"/>
                  </a:lnTo>
                  <a:lnTo>
                    <a:pt x="11746" y="2631"/>
                  </a:lnTo>
                  <a:lnTo>
                    <a:pt x="11779" y="2491"/>
                  </a:lnTo>
                  <a:lnTo>
                    <a:pt x="11812" y="2351"/>
                  </a:lnTo>
                  <a:lnTo>
                    <a:pt x="11821" y="2203"/>
                  </a:lnTo>
                  <a:lnTo>
                    <a:pt x="11829" y="2071"/>
                  </a:lnTo>
                  <a:lnTo>
                    <a:pt x="11821" y="1955"/>
                  </a:lnTo>
                  <a:lnTo>
                    <a:pt x="11812" y="1840"/>
                  </a:lnTo>
                  <a:lnTo>
                    <a:pt x="11796" y="1724"/>
                  </a:lnTo>
                  <a:lnTo>
                    <a:pt x="11771" y="1625"/>
                  </a:lnTo>
                  <a:lnTo>
                    <a:pt x="11746" y="1526"/>
                  </a:lnTo>
                  <a:lnTo>
                    <a:pt x="11713" y="1435"/>
                  </a:lnTo>
                  <a:lnTo>
                    <a:pt x="11672" y="1353"/>
                  </a:lnTo>
                  <a:lnTo>
                    <a:pt x="11623" y="1279"/>
                  </a:lnTo>
                  <a:lnTo>
                    <a:pt x="11573" y="1205"/>
                  </a:lnTo>
                  <a:lnTo>
                    <a:pt x="11524" y="1139"/>
                  </a:lnTo>
                  <a:lnTo>
                    <a:pt x="11466" y="1073"/>
                  </a:lnTo>
                  <a:lnTo>
                    <a:pt x="11400" y="1015"/>
                  </a:lnTo>
                  <a:lnTo>
                    <a:pt x="11334" y="965"/>
                  </a:lnTo>
                  <a:lnTo>
                    <a:pt x="11260" y="924"/>
                  </a:lnTo>
                  <a:lnTo>
                    <a:pt x="11186" y="875"/>
                  </a:lnTo>
                  <a:lnTo>
                    <a:pt x="11103" y="842"/>
                  </a:lnTo>
                  <a:lnTo>
                    <a:pt x="11029" y="809"/>
                  </a:lnTo>
                  <a:lnTo>
                    <a:pt x="10856" y="751"/>
                  </a:lnTo>
                  <a:lnTo>
                    <a:pt x="10674" y="718"/>
                  </a:lnTo>
                  <a:lnTo>
                    <a:pt x="10484" y="693"/>
                  </a:lnTo>
                  <a:lnTo>
                    <a:pt x="10295" y="685"/>
                  </a:lnTo>
                  <a:lnTo>
                    <a:pt x="10097" y="685"/>
                  </a:lnTo>
                  <a:lnTo>
                    <a:pt x="9899" y="693"/>
                  </a:lnTo>
                  <a:lnTo>
                    <a:pt x="9701" y="718"/>
                  </a:lnTo>
                  <a:lnTo>
                    <a:pt x="9585" y="726"/>
                  </a:lnTo>
                  <a:lnTo>
                    <a:pt x="9470" y="734"/>
                  </a:lnTo>
                  <a:lnTo>
                    <a:pt x="9231" y="734"/>
                  </a:lnTo>
                  <a:lnTo>
                    <a:pt x="8992" y="718"/>
                  </a:lnTo>
                  <a:lnTo>
                    <a:pt x="8744" y="685"/>
                  </a:lnTo>
                  <a:lnTo>
                    <a:pt x="8497" y="644"/>
                  </a:lnTo>
                  <a:lnTo>
                    <a:pt x="8241" y="586"/>
                  </a:lnTo>
                  <a:lnTo>
                    <a:pt x="7993" y="520"/>
                  </a:lnTo>
                  <a:lnTo>
                    <a:pt x="7738" y="454"/>
                  </a:lnTo>
                  <a:lnTo>
                    <a:pt x="7226" y="314"/>
                  </a:lnTo>
                  <a:lnTo>
                    <a:pt x="6723" y="182"/>
                  </a:lnTo>
                  <a:lnTo>
                    <a:pt x="6468" y="124"/>
                  </a:lnTo>
                  <a:lnTo>
                    <a:pt x="6220" y="74"/>
                  </a:lnTo>
                  <a:lnTo>
                    <a:pt x="5973" y="41"/>
                  </a:lnTo>
                  <a:lnTo>
                    <a:pt x="5725" y="17"/>
                  </a:lnTo>
                  <a:lnTo>
                    <a:pt x="53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06;p39">
              <a:extLst>
                <a:ext uri="{FF2B5EF4-FFF2-40B4-BE49-F238E27FC236}">
                  <a16:creationId xmlns:a16="http://schemas.microsoft.com/office/drawing/2014/main" id="{998F59D1-251A-8ADC-E633-EEF543DCF60D}"/>
                </a:ext>
              </a:extLst>
            </p:cNvPr>
            <p:cNvSpPr/>
            <p:nvPr/>
          </p:nvSpPr>
          <p:spPr>
            <a:xfrm>
              <a:off x="2998238" y="4063458"/>
              <a:ext cx="203103" cy="468990"/>
            </a:xfrm>
            <a:custGeom>
              <a:avLst/>
              <a:gdLst/>
              <a:ahLst/>
              <a:cxnLst/>
              <a:rect l="l" t="t" r="r" b="b"/>
              <a:pathLst>
                <a:path w="3869" h="8934" extrusionOk="0">
                  <a:moveTo>
                    <a:pt x="1881" y="1"/>
                  </a:moveTo>
                  <a:lnTo>
                    <a:pt x="1774" y="17"/>
                  </a:lnTo>
                  <a:lnTo>
                    <a:pt x="1584" y="67"/>
                  </a:lnTo>
                  <a:lnTo>
                    <a:pt x="1394" y="125"/>
                  </a:lnTo>
                  <a:lnTo>
                    <a:pt x="1213" y="191"/>
                  </a:lnTo>
                  <a:lnTo>
                    <a:pt x="1031" y="265"/>
                  </a:lnTo>
                  <a:lnTo>
                    <a:pt x="850" y="347"/>
                  </a:lnTo>
                  <a:lnTo>
                    <a:pt x="677" y="438"/>
                  </a:lnTo>
                  <a:lnTo>
                    <a:pt x="503" y="529"/>
                  </a:lnTo>
                  <a:lnTo>
                    <a:pt x="338" y="636"/>
                  </a:lnTo>
                  <a:lnTo>
                    <a:pt x="338" y="875"/>
                  </a:lnTo>
                  <a:lnTo>
                    <a:pt x="330" y="1123"/>
                  </a:lnTo>
                  <a:lnTo>
                    <a:pt x="305" y="1362"/>
                  </a:lnTo>
                  <a:lnTo>
                    <a:pt x="281" y="1609"/>
                  </a:lnTo>
                  <a:lnTo>
                    <a:pt x="248" y="1857"/>
                  </a:lnTo>
                  <a:lnTo>
                    <a:pt x="198" y="2104"/>
                  </a:lnTo>
                  <a:lnTo>
                    <a:pt x="149" y="2344"/>
                  </a:lnTo>
                  <a:lnTo>
                    <a:pt x="99" y="2574"/>
                  </a:lnTo>
                  <a:lnTo>
                    <a:pt x="66" y="2706"/>
                  </a:lnTo>
                  <a:lnTo>
                    <a:pt x="50" y="2830"/>
                  </a:lnTo>
                  <a:lnTo>
                    <a:pt x="17" y="3086"/>
                  </a:lnTo>
                  <a:lnTo>
                    <a:pt x="0" y="3342"/>
                  </a:lnTo>
                  <a:lnTo>
                    <a:pt x="8" y="3597"/>
                  </a:lnTo>
                  <a:lnTo>
                    <a:pt x="25" y="3853"/>
                  </a:lnTo>
                  <a:lnTo>
                    <a:pt x="58" y="4109"/>
                  </a:lnTo>
                  <a:lnTo>
                    <a:pt x="107" y="4364"/>
                  </a:lnTo>
                  <a:lnTo>
                    <a:pt x="165" y="4620"/>
                  </a:lnTo>
                  <a:lnTo>
                    <a:pt x="231" y="4868"/>
                  </a:lnTo>
                  <a:lnTo>
                    <a:pt x="314" y="5107"/>
                  </a:lnTo>
                  <a:lnTo>
                    <a:pt x="404" y="5354"/>
                  </a:lnTo>
                  <a:lnTo>
                    <a:pt x="495" y="5593"/>
                  </a:lnTo>
                  <a:lnTo>
                    <a:pt x="594" y="5824"/>
                  </a:lnTo>
                  <a:lnTo>
                    <a:pt x="701" y="6064"/>
                  </a:lnTo>
                  <a:lnTo>
                    <a:pt x="924" y="6525"/>
                  </a:lnTo>
                  <a:lnTo>
                    <a:pt x="1064" y="6814"/>
                  </a:lnTo>
                  <a:lnTo>
                    <a:pt x="1213" y="7103"/>
                  </a:lnTo>
                  <a:lnTo>
                    <a:pt x="1369" y="7383"/>
                  </a:lnTo>
                  <a:lnTo>
                    <a:pt x="1526" y="7655"/>
                  </a:lnTo>
                  <a:lnTo>
                    <a:pt x="1699" y="7928"/>
                  </a:lnTo>
                  <a:lnTo>
                    <a:pt x="1889" y="8183"/>
                  </a:lnTo>
                  <a:lnTo>
                    <a:pt x="2087" y="8431"/>
                  </a:lnTo>
                  <a:lnTo>
                    <a:pt x="2194" y="8555"/>
                  </a:lnTo>
                  <a:lnTo>
                    <a:pt x="2302" y="8670"/>
                  </a:lnTo>
                  <a:lnTo>
                    <a:pt x="2392" y="8769"/>
                  </a:lnTo>
                  <a:lnTo>
                    <a:pt x="2442" y="8827"/>
                  </a:lnTo>
                  <a:lnTo>
                    <a:pt x="2491" y="8868"/>
                  </a:lnTo>
                  <a:lnTo>
                    <a:pt x="2532" y="8901"/>
                  </a:lnTo>
                  <a:lnTo>
                    <a:pt x="2590" y="8926"/>
                  </a:lnTo>
                  <a:lnTo>
                    <a:pt x="2615" y="8934"/>
                  </a:lnTo>
                  <a:lnTo>
                    <a:pt x="2640" y="8926"/>
                  </a:lnTo>
                  <a:lnTo>
                    <a:pt x="2664" y="8926"/>
                  </a:lnTo>
                  <a:lnTo>
                    <a:pt x="2697" y="8909"/>
                  </a:lnTo>
                  <a:lnTo>
                    <a:pt x="2805" y="8843"/>
                  </a:lnTo>
                  <a:lnTo>
                    <a:pt x="2904" y="8769"/>
                  </a:lnTo>
                  <a:lnTo>
                    <a:pt x="2994" y="8687"/>
                  </a:lnTo>
                  <a:lnTo>
                    <a:pt x="3077" y="8596"/>
                  </a:lnTo>
                  <a:lnTo>
                    <a:pt x="3151" y="8497"/>
                  </a:lnTo>
                  <a:lnTo>
                    <a:pt x="3217" y="8390"/>
                  </a:lnTo>
                  <a:lnTo>
                    <a:pt x="3283" y="8282"/>
                  </a:lnTo>
                  <a:lnTo>
                    <a:pt x="3341" y="8175"/>
                  </a:lnTo>
                  <a:lnTo>
                    <a:pt x="3390" y="8060"/>
                  </a:lnTo>
                  <a:lnTo>
                    <a:pt x="3432" y="7944"/>
                  </a:lnTo>
                  <a:lnTo>
                    <a:pt x="3465" y="7820"/>
                  </a:lnTo>
                  <a:lnTo>
                    <a:pt x="3498" y="7705"/>
                  </a:lnTo>
                  <a:lnTo>
                    <a:pt x="3547" y="7458"/>
                  </a:lnTo>
                  <a:lnTo>
                    <a:pt x="3588" y="7210"/>
                  </a:lnTo>
                  <a:lnTo>
                    <a:pt x="3646" y="6789"/>
                  </a:lnTo>
                  <a:lnTo>
                    <a:pt x="3687" y="6360"/>
                  </a:lnTo>
                  <a:lnTo>
                    <a:pt x="3712" y="5932"/>
                  </a:lnTo>
                  <a:lnTo>
                    <a:pt x="3737" y="5503"/>
                  </a:lnTo>
                  <a:lnTo>
                    <a:pt x="3745" y="5230"/>
                  </a:lnTo>
                  <a:lnTo>
                    <a:pt x="3745" y="4950"/>
                  </a:lnTo>
                  <a:lnTo>
                    <a:pt x="3728" y="4397"/>
                  </a:lnTo>
                  <a:lnTo>
                    <a:pt x="3728" y="4125"/>
                  </a:lnTo>
                  <a:lnTo>
                    <a:pt x="3737" y="3853"/>
                  </a:lnTo>
                  <a:lnTo>
                    <a:pt x="3753" y="3713"/>
                  </a:lnTo>
                  <a:lnTo>
                    <a:pt x="3778" y="3581"/>
                  </a:lnTo>
                  <a:lnTo>
                    <a:pt x="3803" y="3441"/>
                  </a:lnTo>
                  <a:lnTo>
                    <a:pt x="3836" y="3309"/>
                  </a:lnTo>
                  <a:lnTo>
                    <a:pt x="3860" y="3226"/>
                  </a:lnTo>
                  <a:lnTo>
                    <a:pt x="3869" y="3144"/>
                  </a:lnTo>
                  <a:lnTo>
                    <a:pt x="3860" y="3061"/>
                  </a:lnTo>
                  <a:lnTo>
                    <a:pt x="3852" y="2979"/>
                  </a:lnTo>
                  <a:lnTo>
                    <a:pt x="3827" y="2896"/>
                  </a:lnTo>
                  <a:lnTo>
                    <a:pt x="3794" y="2814"/>
                  </a:lnTo>
                  <a:lnTo>
                    <a:pt x="3753" y="2739"/>
                  </a:lnTo>
                  <a:lnTo>
                    <a:pt x="3695" y="2673"/>
                  </a:lnTo>
                  <a:lnTo>
                    <a:pt x="3646" y="2616"/>
                  </a:lnTo>
                  <a:lnTo>
                    <a:pt x="3580" y="2566"/>
                  </a:lnTo>
                  <a:lnTo>
                    <a:pt x="3522" y="2525"/>
                  </a:lnTo>
                  <a:lnTo>
                    <a:pt x="3448" y="2484"/>
                  </a:lnTo>
                  <a:lnTo>
                    <a:pt x="3308" y="2418"/>
                  </a:lnTo>
                  <a:lnTo>
                    <a:pt x="3159" y="2352"/>
                  </a:lnTo>
                  <a:lnTo>
                    <a:pt x="2335" y="2022"/>
                  </a:lnTo>
                  <a:lnTo>
                    <a:pt x="2153" y="1948"/>
                  </a:lnTo>
                  <a:lnTo>
                    <a:pt x="2062" y="1898"/>
                  </a:lnTo>
                  <a:lnTo>
                    <a:pt x="1972" y="1849"/>
                  </a:lnTo>
                  <a:lnTo>
                    <a:pt x="1889" y="1791"/>
                  </a:lnTo>
                  <a:lnTo>
                    <a:pt x="1823" y="1725"/>
                  </a:lnTo>
                  <a:lnTo>
                    <a:pt x="1757" y="1651"/>
                  </a:lnTo>
                  <a:lnTo>
                    <a:pt x="1708" y="1568"/>
                  </a:lnTo>
                  <a:lnTo>
                    <a:pt x="1683" y="1494"/>
                  </a:lnTo>
                  <a:lnTo>
                    <a:pt x="1666" y="1420"/>
                  </a:lnTo>
                  <a:lnTo>
                    <a:pt x="1658" y="1345"/>
                  </a:lnTo>
                  <a:lnTo>
                    <a:pt x="1658" y="1263"/>
                  </a:lnTo>
                  <a:lnTo>
                    <a:pt x="1675" y="1189"/>
                  </a:lnTo>
                  <a:lnTo>
                    <a:pt x="1691" y="1115"/>
                  </a:lnTo>
                  <a:lnTo>
                    <a:pt x="1716" y="1040"/>
                  </a:lnTo>
                  <a:lnTo>
                    <a:pt x="1741" y="966"/>
                  </a:lnTo>
                  <a:lnTo>
                    <a:pt x="1815" y="826"/>
                  </a:lnTo>
                  <a:lnTo>
                    <a:pt x="1897" y="694"/>
                  </a:lnTo>
                  <a:lnTo>
                    <a:pt x="2071" y="446"/>
                  </a:lnTo>
                  <a:lnTo>
                    <a:pt x="2128" y="364"/>
                  </a:lnTo>
                  <a:lnTo>
                    <a:pt x="2145" y="314"/>
                  </a:lnTo>
                  <a:lnTo>
                    <a:pt x="2161" y="273"/>
                  </a:lnTo>
                  <a:lnTo>
                    <a:pt x="2170" y="224"/>
                  </a:lnTo>
                  <a:lnTo>
                    <a:pt x="2170" y="182"/>
                  </a:lnTo>
                  <a:lnTo>
                    <a:pt x="2170" y="141"/>
                  </a:lnTo>
                  <a:lnTo>
                    <a:pt x="2145" y="100"/>
                  </a:lnTo>
                  <a:lnTo>
                    <a:pt x="2120" y="59"/>
                  </a:lnTo>
                  <a:lnTo>
                    <a:pt x="2079" y="34"/>
                  </a:lnTo>
                  <a:lnTo>
                    <a:pt x="2038" y="9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07;p39">
              <a:extLst>
                <a:ext uri="{FF2B5EF4-FFF2-40B4-BE49-F238E27FC236}">
                  <a16:creationId xmlns:a16="http://schemas.microsoft.com/office/drawing/2014/main" id="{1DC5D4DF-D909-450C-8806-1E5D90CAC11C}"/>
                </a:ext>
              </a:extLst>
            </p:cNvPr>
            <p:cNvSpPr/>
            <p:nvPr/>
          </p:nvSpPr>
          <p:spPr>
            <a:xfrm>
              <a:off x="3135930" y="4154850"/>
              <a:ext cx="153758" cy="377177"/>
            </a:xfrm>
            <a:custGeom>
              <a:avLst/>
              <a:gdLst/>
              <a:ahLst/>
              <a:cxnLst/>
              <a:rect l="l" t="t" r="r" b="b"/>
              <a:pathLst>
                <a:path w="2929" h="7185" extrusionOk="0">
                  <a:moveTo>
                    <a:pt x="710" y="0"/>
                  </a:moveTo>
                  <a:lnTo>
                    <a:pt x="627" y="9"/>
                  </a:lnTo>
                  <a:lnTo>
                    <a:pt x="545" y="9"/>
                  </a:lnTo>
                  <a:lnTo>
                    <a:pt x="462" y="25"/>
                  </a:lnTo>
                  <a:lnTo>
                    <a:pt x="388" y="50"/>
                  </a:lnTo>
                  <a:lnTo>
                    <a:pt x="305" y="83"/>
                  </a:lnTo>
                  <a:lnTo>
                    <a:pt x="239" y="124"/>
                  </a:lnTo>
                  <a:lnTo>
                    <a:pt x="173" y="174"/>
                  </a:lnTo>
                  <a:lnTo>
                    <a:pt x="116" y="231"/>
                  </a:lnTo>
                  <a:lnTo>
                    <a:pt x="66" y="297"/>
                  </a:lnTo>
                  <a:lnTo>
                    <a:pt x="33" y="372"/>
                  </a:lnTo>
                  <a:lnTo>
                    <a:pt x="8" y="446"/>
                  </a:lnTo>
                  <a:lnTo>
                    <a:pt x="0" y="528"/>
                  </a:lnTo>
                  <a:lnTo>
                    <a:pt x="206" y="3448"/>
                  </a:lnTo>
                  <a:lnTo>
                    <a:pt x="256" y="3737"/>
                  </a:lnTo>
                  <a:lnTo>
                    <a:pt x="289" y="4026"/>
                  </a:lnTo>
                  <a:lnTo>
                    <a:pt x="314" y="4314"/>
                  </a:lnTo>
                  <a:lnTo>
                    <a:pt x="322" y="4611"/>
                  </a:lnTo>
                  <a:lnTo>
                    <a:pt x="322" y="4900"/>
                  </a:lnTo>
                  <a:lnTo>
                    <a:pt x="305" y="5189"/>
                  </a:lnTo>
                  <a:lnTo>
                    <a:pt x="281" y="5486"/>
                  </a:lnTo>
                  <a:lnTo>
                    <a:pt x="248" y="5774"/>
                  </a:lnTo>
                  <a:lnTo>
                    <a:pt x="206" y="5997"/>
                  </a:lnTo>
                  <a:lnTo>
                    <a:pt x="182" y="6220"/>
                  </a:lnTo>
                  <a:lnTo>
                    <a:pt x="165" y="6335"/>
                  </a:lnTo>
                  <a:lnTo>
                    <a:pt x="165" y="6451"/>
                  </a:lnTo>
                  <a:lnTo>
                    <a:pt x="165" y="6558"/>
                  </a:lnTo>
                  <a:lnTo>
                    <a:pt x="182" y="6673"/>
                  </a:lnTo>
                  <a:lnTo>
                    <a:pt x="206" y="6789"/>
                  </a:lnTo>
                  <a:lnTo>
                    <a:pt x="248" y="6896"/>
                  </a:lnTo>
                  <a:lnTo>
                    <a:pt x="272" y="6946"/>
                  </a:lnTo>
                  <a:lnTo>
                    <a:pt x="305" y="6995"/>
                  </a:lnTo>
                  <a:lnTo>
                    <a:pt x="338" y="7036"/>
                  </a:lnTo>
                  <a:lnTo>
                    <a:pt x="380" y="7078"/>
                  </a:lnTo>
                  <a:lnTo>
                    <a:pt x="446" y="7119"/>
                  </a:lnTo>
                  <a:lnTo>
                    <a:pt x="512" y="7152"/>
                  </a:lnTo>
                  <a:lnTo>
                    <a:pt x="578" y="7168"/>
                  </a:lnTo>
                  <a:lnTo>
                    <a:pt x="652" y="7185"/>
                  </a:lnTo>
                  <a:lnTo>
                    <a:pt x="809" y="7185"/>
                  </a:lnTo>
                  <a:lnTo>
                    <a:pt x="965" y="7168"/>
                  </a:lnTo>
                  <a:lnTo>
                    <a:pt x="1114" y="7152"/>
                  </a:lnTo>
                  <a:lnTo>
                    <a:pt x="1270" y="7135"/>
                  </a:lnTo>
                  <a:lnTo>
                    <a:pt x="1427" y="7135"/>
                  </a:lnTo>
                  <a:lnTo>
                    <a:pt x="1501" y="7144"/>
                  </a:lnTo>
                  <a:lnTo>
                    <a:pt x="1576" y="7160"/>
                  </a:lnTo>
                  <a:lnTo>
                    <a:pt x="1609" y="7094"/>
                  </a:lnTo>
                  <a:lnTo>
                    <a:pt x="1633" y="7012"/>
                  </a:lnTo>
                  <a:lnTo>
                    <a:pt x="1650" y="6937"/>
                  </a:lnTo>
                  <a:lnTo>
                    <a:pt x="1666" y="6855"/>
                  </a:lnTo>
                  <a:lnTo>
                    <a:pt x="1683" y="6698"/>
                  </a:lnTo>
                  <a:lnTo>
                    <a:pt x="1683" y="6533"/>
                  </a:lnTo>
                  <a:lnTo>
                    <a:pt x="1691" y="6244"/>
                  </a:lnTo>
                  <a:lnTo>
                    <a:pt x="1708" y="5947"/>
                  </a:lnTo>
                  <a:lnTo>
                    <a:pt x="1724" y="5659"/>
                  </a:lnTo>
                  <a:lnTo>
                    <a:pt x="1757" y="5370"/>
                  </a:lnTo>
                  <a:lnTo>
                    <a:pt x="1815" y="4793"/>
                  </a:lnTo>
                  <a:lnTo>
                    <a:pt x="1897" y="4215"/>
                  </a:lnTo>
                  <a:lnTo>
                    <a:pt x="1996" y="3646"/>
                  </a:lnTo>
                  <a:lnTo>
                    <a:pt x="2104" y="3077"/>
                  </a:lnTo>
                  <a:lnTo>
                    <a:pt x="2219" y="2500"/>
                  </a:lnTo>
                  <a:lnTo>
                    <a:pt x="2343" y="1931"/>
                  </a:lnTo>
                  <a:lnTo>
                    <a:pt x="2367" y="1823"/>
                  </a:lnTo>
                  <a:lnTo>
                    <a:pt x="2392" y="1716"/>
                  </a:lnTo>
                  <a:lnTo>
                    <a:pt x="2442" y="1609"/>
                  </a:lnTo>
                  <a:lnTo>
                    <a:pt x="2466" y="1568"/>
                  </a:lnTo>
                  <a:lnTo>
                    <a:pt x="2499" y="1518"/>
                  </a:lnTo>
                  <a:lnTo>
                    <a:pt x="2549" y="1452"/>
                  </a:lnTo>
                  <a:lnTo>
                    <a:pt x="2615" y="1403"/>
                  </a:lnTo>
                  <a:lnTo>
                    <a:pt x="2747" y="1287"/>
                  </a:lnTo>
                  <a:lnTo>
                    <a:pt x="2813" y="1229"/>
                  </a:lnTo>
                  <a:lnTo>
                    <a:pt x="2862" y="1172"/>
                  </a:lnTo>
                  <a:lnTo>
                    <a:pt x="2904" y="1106"/>
                  </a:lnTo>
                  <a:lnTo>
                    <a:pt x="2912" y="1064"/>
                  </a:lnTo>
                  <a:lnTo>
                    <a:pt x="2920" y="1023"/>
                  </a:lnTo>
                  <a:lnTo>
                    <a:pt x="2928" y="982"/>
                  </a:lnTo>
                  <a:lnTo>
                    <a:pt x="2920" y="932"/>
                  </a:lnTo>
                  <a:lnTo>
                    <a:pt x="2912" y="891"/>
                  </a:lnTo>
                  <a:lnTo>
                    <a:pt x="2895" y="842"/>
                  </a:lnTo>
                  <a:lnTo>
                    <a:pt x="2871" y="801"/>
                  </a:lnTo>
                  <a:lnTo>
                    <a:pt x="2846" y="759"/>
                  </a:lnTo>
                  <a:lnTo>
                    <a:pt x="2780" y="693"/>
                  </a:lnTo>
                  <a:lnTo>
                    <a:pt x="2706" y="636"/>
                  </a:lnTo>
                  <a:lnTo>
                    <a:pt x="2623" y="586"/>
                  </a:lnTo>
                  <a:lnTo>
                    <a:pt x="2532" y="545"/>
                  </a:lnTo>
                  <a:lnTo>
                    <a:pt x="2442" y="512"/>
                  </a:lnTo>
                  <a:lnTo>
                    <a:pt x="2095" y="380"/>
                  </a:lnTo>
                  <a:lnTo>
                    <a:pt x="1749" y="248"/>
                  </a:lnTo>
                  <a:lnTo>
                    <a:pt x="1576" y="190"/>
                  </a:lnTo>
                  <a:lnTo>
                    <a:pt x="1394" y="132"/>
                  </a:lnTo>
                  <a:lnTo>
                    <a:pt x="1221" y="91"/>
                  </a:lnTo>
                  <a:lnTo>
                    <a:pt x="1040" y="50"/>
                  </a:lnTo>
                  <a:lnTo>
                    <a:pt x="875" y="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08;p39">
              <a:extLst>
                <a:ext uri="{FF2B5EF4-FFF2-40B4-BE49-F238E27FC236}">
                  <a16:creationId xmlns:a16="http://schemas.microsoft.com/office/drawing/2014/main" id="{9CD71661-69CC-0C6E-A1DF-B49596F9B6B7}"/>
                </a:ext>
              </a:extLst>
            </p:cNvPr>
            <p:cNvSpPr/>
            <p:nvPr/>
          </p:nvSpPr>
          <p:spPr>
            <a:xfrm>
              <a:off x="3135930" y="4154850"/>
              <a:ext cx="153758" cy="377177"/>
            </a:xfrm>
            <a:custGeom>
              <a:avLst/>
              <a:gdLst/>
              <a:ahLst/>
              <a:cxnLst/>
              <a:rect l="l" t="t" r="r" b="b"/>
              <a:pathLst>
                <a:path w="2929" h="7185" fill="none" extrusionOk="0">
                  <a:moveTo>
                    <a:pt x="0" y="528"/>
                  </a:moveTo>
                  <a:lnTo>
                    <a:pt x="0" y="528"/>
                  </a:lnTo>
                  <a:lnTo>
                    <a:pt x="8" y="446"/>
                  </a:lnTo>
                  <a:lnTo>
                    <a:pt x="33" y="372"/>
                  </a:lnTo>
                  <a:lnTo>
                    <a:pt x="66" y="297"/>
                  </a:lnTo>
                  <a:lnTo>
                    <a:pt x="116" y="231"/>
                  </a:lnTo>
                  <a:lnTo>
                    <a:pt x="173" y="174"/>
                  </a:lnTo>
                  <a:lnTo>
                    <a:pt x="239" y="124"/>
                  </a:lnTo>
                  <a:lnTo>
                    <a:pt x="305" y="83"/>
                  </a:lnTo>
                  <a:lnTo>
                    <a:pt x="388" y="50"/>
                  </a:lnTo>
                  <a:lnTo>
                    <a:pt x="388" y="50"/>
                  </a:lnTo>
                  <a:lnTo>
                    <a:pt x="462" y="25"/>
                  </a:lnTo>
                  <a:lnTo>
                    <a:pt x="545" y="9"/>
                  </a:lnTo>
                  <a:lnTo>
                    <a:pt x="627" y="9"/>
                  </a:lnTo>
                  <a:lnTo>
                    <a:pt x="710" y="0"/>
                  </a:lnTo>
                  <a:lnTo>
                    <a:pt x="875" y="17"/>
                  </a:lnTo>
                  <a:lnTo>
                    <a:pt x="1040" y="50"/>
                  </a:lnTo>
                  <a:lnTo>
                    <a:pt x="1040" y="50"/>
                  </a:lnTo>
                  <a:lnTo>
                    <a:pt x="1221" y="91"/>
                  </a:lnTo>
                  <a:lnTo>
                    <a:pt x="1394" y="132"/>
                  </a:lnTo>
                  <a:lnTo>
                    <a:pt x="1576" y="190"/>
                  </a:lnTo>
                  <a:lnTo>
                    <a:pt x="1749" y="248"/>
                  </a:lnTo>
                  <a:lnTo>
                    <a:pt x="2095" y="380"/>
                  </a:lnTo>
                  <a:lnTo>
                    <a:pt x="2442" y="512"/>
                  </a:lnTo>
                  <a:lnTo>
                    <a:pt x="2442" y="512"/>
                  </a:lnTo>
                  <a:lnTo>
                    <a:pt x="2532" y="545"/>
                  </a:lnTo>
                  <a:lnTo>
                    <a:pt x="2623" y="586"/>
                  </a:lnTo>
                  <a:lnTo>
                    <a:pt x="2706" y="636"/>
                  </a:lnTo>
                  <a:lnTo>
                    <a:pt x="2780" y="693"/>
                  </a:lnTo>
                  <a:lnTo>
                    <a:pt x="2780" y="693"/>
                  </a:lnTo>
                  <a:lnTo>
                    <a:pt x="2846" y="759"/>
                  </a:lnTo>
                  <a:lnTo>
                    <a:pt x="2871" y="801"/>
                  </a:lnTo>
                  <a:lnTo>
                    <a:pt x="2895" y="842"/>
                  </a:lnTo>
                  <a:lnTo>
                    <a:pt x="2912" y="891"/>
                  </a:lnTo>
                  <a:lnTo>
                    <a:pt x="2920" y="932"/>
                  </a:lnTo>
                  <a:lnTo>
                    <a:pt x="2928" y="982"/>
                  </a:lnTo>
                  <a:lnTo>
                    <a:pt x="2920" y="1023"/>
                  </a:lnTo>
                  <a:lnTo>
                    <a:pt x="2920" y="1023"/>
                  </a:lnTo>
                  <a:lnTo>
                    <a:pt x="2912" y="1064"/>
                  </a:lnTo>
                  <a:lnTo>
                    <a:pt x="2904" y="1106"/>
                  </a:lnTo>
                  <a:lnTo>
                    <a:pt x="2862" y="1172"/>
                  </a:lnTo>
                  <a:lnTo>
                    <a:pt x="2813" y="1229"/>
                  </a:lnTo>
                  <a:lnTo>
                    <a:pt x="2747" y="1287"/>
                  </a:lnTo>
                  <a:lnTo>
                    <a:pt x="2615" y="1403"/>
                  </a:lnTo>
                  <a:lnTo>
                    <a:pt x="2549" y="1452"/>
                  </a:lnTo>
                  <a:lnTo>
                    <a:pt x="2499" y="1518"/>
                  </a:lnTo>
                  <a:lnTo>
                    <a:pt x="2499" y="1518"/>
                  </a:lnTo>
                  <a:lnTo>
                    <a:pt x="2466" y="1568"/>
                  </a:lnTo>
                  <a:lnTo>
                    <a:pt x="2442" y="1609"/>
                  </a:lnTo>
                  <a:lnTo>
                    <a:pt x="2392" y="1716"/>
                  </a:lnTo>
                  <a:lnTo>
                    <a:pt x="2367" y="1823"/>
                  </a:lnTo>
                  <a:lnTo>
                    <a:pt x="2343" y="1931"/>
                  </a:lnTo>
                  <a:lnTo>
                    <a:pt x="2343" y="1931"/>
                  </a:lnTo>
                  <a:lnTo>
                    <a:pt x="2219" y="2500"/>
                  </a:lnTo>
                  <a:lnTo>
                    <a:pt x="2104" y="3077"/>
                  </a:lnTo>
                  <a:lnTo>
                    <a:pt x="1996" y="3646"/>
                  </a:lnTo>
                  <a:lnTo>
                    <a:pt x="1897" y="4215"/>
                  </a:lnTo>
                  <a:lnTo>
                    <a:pt x="1815" y="4793"/>
                  </a:lnTo>
                  <a:lnTo>
                    <a:pt x="1757" y="5370"/>
                  </a:lnTo>
                  <a:lnTo>
                    <a:pt x="1724" y="5659"/>
                  </a:lnTo>
                  <a:lnTo>
                    <a:pt x="1708" y="5947"/>
                  </a:lnTo>
                  <a:lnTo>
                    <a:pt x="1691" y="6244"/>
                  </a:lnTo>
                  <a:lnTo>
                    <a:pt x="1683" y="6533"/>
                  </a:lnTo>
                  <a:lnTo>
                    <a:pt x="1683" y="6533"/>
                  </a:lnTo>
                  <a:lnTo>
                    <a:pt x="1683" y="6698"/>
                  </a:lnTo>
                  <a:lnTo>
                    <a:pt x="1666" y="6855"/>
                  </a:lnTo>
                  <a:lnTo>
                    <a:pt x="1650" y="6937"/>
                  </a:lnTo>
                  <a:lnTo>
                    <a:pt x="1633" y="7012"/>
                  </a:lnTo>
                  <a:lnTo>
                    <a:pt x="1609" y="7094"/>
                  </a:lnTo>
                  <a:lnTo>
                    <a:pt x="1576" y="7160"/>
                  </a:lnTo>
                  <a:lnTo>
                    <a:pt x="1576" y="7160"/>
                  </a:lnTo>
                  <a:lnTo>
                    <a:pt x="1501" y="7144"/>
                  </a:lnTo>
                  <a:lnTo>
                    <a:pt x="1427" y="7135"/>
                  </a:lnTo>
                  <a:lnTo>
                    <a:pt x="1345" y="7135"/>
                  </a:lnTo>
                  <a:lnTo>
                    <a:pt x="1270" y="7135"/>
                  </a:lnTo>
                  <a:lnTo>
                    <a:pt x="1114" y="7152"/>
                  </a:lnTo>
                  <a:lnTo>
                    <a:pt x="965" y="7168"/>
                  </a:lnTo>
                  <a:lnTo>
                    <a:pt x="965" y="7168"/>
                  </a:lnTo>
                  <a:lnTo>
                    <a:pt x="809" y="7185"/>
                  </a:lnTo>
                  <a:lnTo>
                    <a:pt x="734" y="7185"/>
                  </a:lnTo>
                  <a:lnTo>
                    <a:pt x="652" y="7185"/>
                  </a:lnTo>
                  <a:lnTo>
                    <a:pt x="578" y="7168"/>
                  </a:lnTo>
                  <a:lnTo>
                    <a:pt x="512" y="7152"/>
                  </a:lnTo>
                  <a:lnTo>
                    <a:pt x="446" y="7119"/>
                  </a:lnTo>
                  <a:lnTo>
                    <a:pt x="380" y="7078"/>
                  </a:lnTo>
                  <a:lnTo>
                    <a:pt x="380" y="7078"/>
                  </a:lnTo>
                  <a:lnTo>
                    <a:pt x="338" y="7036"/>
                  </a:lnTo>
                  <a:lnTo>
                    <a:pt x="305" y="6995"/>
                  </a:lnTo>
                  <a:lnTo>
                    <a:pt x="272" y="6946"/>
                  </a:lnTo>
                  <a:lnTo>
                    <a:pt x="248" y="6896"/>
                  </a:lnTo>
                  <a:lnTo>
                    <a:pt x="206" y="6789"/>
                  </a:lnTo>
                  <a:lnTo>
                    <a:pt x="182" y="6673"/>
                  </a:lnTo>
                  <a:lnTo>
                    <a:pt x="182" y="6673"/>
                  </a:lnTo>
                  <a:lnTo>
                    <a:pt x="165" y="6558"/>
                  </a:lnTo>
                  <a:lnTo>
                    <a:pt x="165" y="6451"/>
                  </a:lnTo>
                  <a:lnTo>
                    <a:pt x="165" y="6335"/>
                  </a:lnTo>
                  <a:lnTo>
                    <a:pt x="182" y="6220"/>
                  </a:lnTo>
                  <a:lnTo>
                    <a:pt x="206" y="5997"/>
                  </a:lnTo>
                  <a:lnTo>
                    <a:pt x="248" y="5774"/>
                  </a:lnTo>
                  <a:lnTo>
                    <a:pt x="248" y="5774"/>
                  </a:lnTo>
                  <a:lnTo>
                    <a:pt x="281" y="5486"/>
                  </a:lnTo>
                  <a:lnTo>
                    <a:pt x="305" y="5189"/>
                  </a:lnTo>
                  <a:lnTo>
                    <a:pt x="322" y="4900"/>
                  </a:lnTo>
                  <a:lnTo>
                    <a:pt x="322" y="4611"/>
                  </a:lnTo>
                  <a:lnTo>
                    <a:pt x="314" y="4314"/>
                  </a:lnTo>
                  <a:lnTo>
                    <a:pt x="289" y="4026"/>
                  </a:lnTo>
                  <a:lnTo>
                    <a:pt x="256" y="3737"/>
                  </a:lnTo>
                  <a:lnTo>
                    <a:pt x="206" y="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09;p39">
              <a:extLst>
                <a:ext uri="{FF2B5EF4-FFF2-40B4-BE49-F238E27FC236}">
                  <a16:creationId xmlns:a16="http://schemas.microsoft.com/office/drawing/2014/main" id="{ED797765-BB9E-EDF5-2DCB-980B9F4FC7EA}"/>
                </a:ext>
              </a:extLst>
            </p:cNvPr>
            <p:cNvSpPr/>
            <p:nvPr/>
          </p:nvSpPr>
          <p:spPr>
            <a:xfrm>
              <a:off x="2959708" y="4083826"/>
              <a:ext cx="286255" cy="572038"/>
            </a:xfrm>
            <a:custGeom>
              <a:avLst/>
              <a:gdLst/>
              <a:ahLst/>
              <a:cxnLst/>
              <a:rect l="l" t="t" r="r" b="b"/>
              <a:pathLst>
                <a:path w="5453" h="10897" extrusionOk="0">
                  <a:moveTo>
                    <a:pt x="1510" y="1"/>
                  </a:moveTo>
                  <a:lnTo>
                    <a:pt x="1328" y="50"/>
                  </a:lnTo>
                  <a:lnTo>
                    <a:pt x="1147" y="108"/>
                  </a:lnTo>
                  <a:lnTo>
                    <a:pt x="957" y="166"/>
                  </a:lnTo>
                  <a:lnTo>
                    <a:pt x="767" y="240"/>
                  </a:lnTo>
                  <a:lnTo>
                    <a:pt x="594" y="331"/>
                  </a:lnTo>
                  <a:lnTo>
                    <a:pt x="512" y="380"/>
                  </a:lnTo>
                  <a:lnTo>
                    <a:pt x="429" y="430"/>
                  </a:lnTo>
                  <a:lnTo>
                    <a:pt x="363" y="487"/>
                  </a:lnTo>
                  <a:lnTo>
                    <a:pt x="297" y="553"/>
                  </a:lnTo>
                  <a:lnTo>
                    <a:pt x="231" y="619"/>
                  </a:lnTo>
                  <a:lnTo>
                    <a:pt x="182" y="694"/>
                  </a:lnTo>
                  <a:lnTo>
                    <a:pt x="140" y="768"/>
                  </a:lnTo>
                  <a:lnTo>
                    <a:pt x="99" y="850"/>
                  </a:lnTo>
                  <a:lnTo>
                    <a:pt x="66" y="941"/>
                  </a:lnTo>
                  <a:lnTo>
                    <a:pt x="41" y="1023"/>
                  </a:lnTo>
                  <a:lnTo>
                    <a:pt x="25" y="1114"/>
                  </a:lnTo>
                  <a:lnTo>
                    <a:pt x="17" y="1205"/>
                  </a:lnTo>
                  <a:lnTo>
                    <a:pt x="0" y="1395"/>
                  </a:lnTo>
                  <a:lnTo>
                    <a:pt x="8" y="1510"/>
                  </a:lnTo>
                  <a:lnTo>
                    <a:pt x="8" y="1617"/>
                  </a:lnTo>
                  <a:lnTo>
                    <a:pt x="41" y="1840"/>
                  </a:lnTo>
                  <a:lnTo>
                    <a:pt x="83" y="2063"/>
                  </a:lnTo>
                  <a:lnTo>
                    <a:pt x="140" y="2285"/>
                  </a:lnTo>
                  <a:lnTo>
                    <a:pt x="272" y="2731"/>
                  </a:lnTo>
                  <a:lnTo>
                    <a:pt x="338" y="2945"/>
                  </a:lnTo>
                  <a:lnTo>
                    <a:pt x="396" y="3168"/>
                  </a:lnTo>
                  <a:lnTo>
                    <a:pt x="462" y="3448"/>
                  </a:lnTo>
                  <a:lnTo>
                    <a:pt x="512" y="3729"/>
                  </a:lnTo>
                  <a:lnTo>
                    <a:pt x="561" y="4018"/>
                  </a:lnTo>
                  <a:lnTo>
                    <a:pt x="594" y="4298"/>
                  </a:lnTo>
                  <a:lnTo>
                    <a:pt x="660" y="4875"/>
                  </a:lnTo>
                  <a:lnTo>
                    <a:pt x="718" y="5445"/>
                  </a:lnTo>
                  <a:lnTo>
                    <a:pt x="751" y="5725"/>
                  </a:lnTo>
                  <a:lnTo>
                    <a:pt x="800" y="6005"/>
                  </a:lnTo>
                  <a:lnTo>
                    <a:pt x="850" y="6269"/>
                  </a:lnTo>
                  <a:lnTo>
                    <a:pt x="907" y="6533"/>
                  </a:lnTo>
                  <a:lnTo>
                    <a:pt x="982" y="6797"/>
                  </a:lnTo>
                  <a:lnTo>
                    <a:pt x="1064" y="7053"/>
                  </a:lnTo>
                  <a:lnTo>
                    <a:pt x="1171" y="7309"/>
                  </a:lnTo>
                  <a:lnTo>
                    <a:pt x="1295" y="7564"/>
                  </a:lnTo>
                  <a:lnTo>
                    <a:pt x="1427" y="7812"/>
                  </a:lnTo>
                  <a:lnTo>
                    <a:pt x="1567" y="8059"/>
                  </a:lnTo>
                  <a:lnTo>
                    <a:pt x="1716" y="8299"/>
                  </a:lnTo>
                  <a:lnTo>
                    <a:pt x="1864" y="8538"/>
                  </a:lnTo>
                  <a:lnTo>
                    <a:pt x="2021" y="8777"/>
                  </a:lnTo>
                  <a:lnTo>
                    <a:pt x="2194" y="9008"/>
                  </a:lnTo>
                  <a:lnTo>
                    <a:pt x="2367" y="9231"/>
                  </a:lnTo>
                  <a:lnTo>
                    <a:pt x="2549" y="9445"/>
                  </a:lnTo>
                  <a:lnTo>
                    <a:pt x="2730" y="9660"/>
                  </a:lnTo>
                  <a:lnTo>
                    <a:pt x="2928" y="9857"/>
                  </a:lnTo>
                  <a:lnTo>
                    <a:pt x="3135" y="10047"/>
                  </a:lnTo>
                  <a:lnTo>
                    <a:pt x="3349" y="10229"/>
                  </a:lnTo>
                  <a:lnTo>
                    <a:pt x="3563" y="10402"/>
                  </a:lnTo>
                  <a:lnTo>
                    <a:pt x="3794" y="10559"/>
                  </a:lnTo>
                  <a:lnTo>
                    <a:pt x="4034" y="10707"/>
                  </a:lnTo>
                  <a:lnTo>
                    <a:pt x="4281" y="10839"/>
                  </a:lnTo>
                  <a:lnTo>
                    <a:pt x="4364" y="10872"/>
                  </a:lnTo>
                  <a:lnTo>
                    <a:pt x="4446" y="10889"/>
                  </a:lnTo>
                  <a:lnTo>
                    <a:pt x="4537" y="10897"/>
                  </a:lnTo>
                  <a:lnTo>
                    <a:pt x="4627" y="10897"/>
                  </a:lnTo>
                  <a:lnTo>
                    <a:pt x="4710" y="10880"/>
                  </a:lnTo>
                  <a:lnTo>
                    <a:pt x="4801" y="10856"/>
                  </a:lnTo>
                  <a:lnTo>
                    <a:pt x="4883" y="10823"/>
                  </a:lnTo>
                  <a:lnTo>
                    <a:pt x="4957" y="10781"/>
                  </a:lnTo>
                  <a:lnTo>
                    <a:pt x="5032" y="10732"/>
                  </a:lnTo>
                  <a:lnTo>
                    <a:pt x="5106" y="10674"/>
                  </a:lnTo>
                  <a:lnTo>
                    <a:pt x="5164" y="10616"/>
                  </a:lnTo>
                  <a:lnTo>
                    <a:pt x="5221" y="10550"/>
                  </a:lnTo>
                  <a:lnTo>
                    <a:pt x="5279" y="10476"/>
                  </a:lnTo>
                  <a:lnTo>
                    <a:pt x="5320" y="10402"/>
                  </a:lnTo>
                  <a:lnTo>
                    <a:pt x="5362" y="10319"/>
                  </a:lnTo>
                  <a:lnTo>
                    <a:pt x="5403" y="10237"/>
                  </a:lnTo>
                  <a:lnTo>
                    <a:pt x="5436" y="10146"/>
                  </a:lnTo>
                  <a:lnTo>
                    <a:pt x="5452" y="10088"/>
                  </a:lnTo>
                  <a:lnTo>
                    <a:pt x="5452" y="10039"/>
                  </a:lnTo>
                  <a:lnTo>
                    <a:pt x="5444" y="9981"/>
                  </a:lnTo>
                  <a:lnTo>
                    <a:pt x="5419" y="9923"/>
                  </a:lnTo>
                  <a:lnTo>
                    <a:pt x="5386" y="9874"/>
                  </a:lnTo>
                  <a:lnTo>
                    <a:pt x="5370" y="9849"/>
                  </a:lnTo>
                  <a:lnTo>
                    <a:pt x="5345" y="9841"/>
                  </a:lnTo>
                  <a:lnTo>
                    <a:pt x="5337" y="9660"/>
                  </a:lnTo>
                  <a:lnTo>
                    <a:pt x="5312" y="9486"/>
                  </a:lnTo>
                  <a:lnTo>
                    <a:pt x="5279" y="9305"/>
                  </a:lnTo>
                  <a:lnTo>
                    <a:pt x="5238" y="9132"/>
                  </a:lnTo>
                  <a:lnTo>
                    <a:pt x="5180" y="8967"/>
                  </a:lnTo>
                  <a:lnTo>
                    <a:pt x="5122" y="8802"/>
                  </a:lnTo>
                  <a:lnTo>
                    <a:pt x="5048" y="8637"/>
                  </a:lnTo>
                  <a:lnTo>
                    <a:pt x="4966" y="8480"/>
                  </a:lnTo>
                  <a:lnTo>
                    <a:pt x="4809" y="8398"/>
                  </a:lnTo>
                  <a:lnTo>
                    <a:pt x="4652" y="8332"/>
                  </a:lnTo>
                  <a:lnTo>
                    <a:pt x="4487" y="8290"/>
                  </a:lnTo>
                  <a:lnTo>
                    <a:pt x="4405" y="8274"/>
                  </a:lnTo>
                  <a:lnTo>
                    <a:pt x="4322" y="8266"/>
                  </a:lnTo>
                  <a:lnTo>
                    <a:pt x="4240" y="8257"/>
                  </a:lnTo>
                  <a:lnTo>
                    <a:pt x="4157" y="8257"/>
                  </a:lnTo>
                  <a:lnTo>
                    <a:pt x="4075" y="8266"/>
                  </a:lnTo>
                  <a:lnTo>
                    <a:pt x="3992" y="8282"/>
                  </a:lnTo>
                  <a:lnTo>
                    <a:pt x="3910" y="8299"/>
                  </a:lnTo>
                  <a:lnTo>
                    <a:pt x="3827" y="8315"/>
                  </a:lnTo>
                  <a:lnTo>
                    <a:pt x="3745" y="8348"/>
                  </a:lnTo>
                  <a:lnTo>
                    <a:pt x="3671" y="8381"/>
                  </a:lnTo>
                  <a:lnTo>
                    <a:pt x="3489" y="8233"/>
                  </a:lnTo>
                  <a:lnTo>
                    <a:pt x="3332" y="8068"/>
                  </a:lnTo>
                  <a:lnTo>
                    <a:pt x="3176" y="7903"/>
                  </a:lnTo>
                  <a:lnTo>
                    <a:pt x="3036" y="7729"/>
                  </a:lnTo>
                  <a:lnTo>
                    <a:pt x="2895" y="7540"/>
                  </a:lnTo>
                  <a:lnTo>
                    <a:pt x="2772" y="7350"/>
                  </a:lnTo>
                  <a:lnTo>
                    <a:pt x="2656" y="7152"/>
                  </a:lnTo>
                  <a:lnTo>
                    <a:pt x="2557" y="6946"/>
                  </a:lnTo>
                  <a:lnTo>
                    <a:pt x="2458" y="6740"/>
                  </a:lnTo>
                  <a:lnTo>
                    <a:pt x="2367" y="6525"/>
                  </a:lnTo>
                  <a:lnTo>
                    <a:pt x="2285" y="6302"/>
                  </a:lnTo>
                  <a:lnTo>
                    <a:pt x="2211" y="6088"/>
                  </a:lnTo>
                  <a:lnTo>
                    <a:pt x="2136" y="5865"/>
                  </a:lnTo>
                  <a:lnTo>
                    <a:pt x="2079" y="5634"/>
                  </a:lnTo>
                  <a:lnTo>
                    <a:pt x="2021" y="5412"/>
                  </a:lnTo>
                  <a:lnTo>
                    <a:pt x="1971" y="5189"/>
                  </a:lnTo>
                  <a:lnTo>
                    <a:pt x="1881" y="4735"/>
                  </a:lnTo>
                  <a:lnTo>
                    <a:pt x="1807" y="4282"/>
                  </a:lnTo>
                  <a:lnTo>
                    <a:pt x="1666" y="3366"/>
                  </a:lnTo>
                  <a:lnTo>
                    <a:pt x="1592" y="2912"/>
                  </a:lnTo>
                  <a:lnTo>
                    <a:pt x="1510" y="2459"/>
                  </a:lnTo>
                  <a:lnTo>
                    <a:pt x="1460" y="2236"/>
                  </a:lnTo>
                  <a:lnTo>
                    <a:pt x="1411" y="2005"/>
                  </a:lnTo>
                  <a:lnTo>
                    <a:pt x="1353" y="1782"/>
                  </a:lnTo>
                  <a:lnTo>
                    <a:pt x="1287" y="1568"/>
                  </a:lnTo>
                  <a:lnTo>
                    <a:pt x="1221" y="1353"/>
                  </a:lnTo>
                  <a:lnTo>
                    <a:pt x="1163" y="1147"/>
                  </a:lnTo>
                  <a:lnTo>
                    <a:pt x="1138" y="1040"/>
                  </a:lnTo>
                  <a:lnTo>
                    <a:pt x="1122" y="933"/>
                  </a:lnTo>
                  <a:lnTo>
                    <a:pt x="1114" y="826"/>
                  </a:lnTo>
                  <a:lnTo>
                    <a:pt x="1105" y="718"/>
                  </a:lnTo>
                  <a:lnTo>
                    <a:pt x="1114" y="611"/>
                  </a:lnTo>
                  <a:lnTo>
                    <a:pt x="1130" y="504"/>
                  </a:lnTo>
                  <a:lnTo>
                    <a:pt x="1163" y="397"/>
                  </a:lnTo>
                  <a:lnTo>
                    <a:pt x="1213" y="298"/>
                  </a:lnTo>
                  <a:lnTo>
                    <a:pt x="1262" y="207"/>
                  </a:lnTo>
                  <a:lnTo>
                    <a:pt x="1336" y="124"/>
                  </a:lnTo>
                  <a:lnTo>
                    <a:pt x="1419" y="58"/>
                  </a:lnTo>
                  <a:lnTo>
                    <a:pt x="1460" y="25"/>
                  </a:lnTo>
                  <a:lnTo>
                    <a:pt x="15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10;p39">
              <a:extLst>
                <a:ext uri="{FF2B5EF4-FFF2-40B4-BE49-F238E27FC236}">
                  <a16:creationId xmlns:a16="http://schemas.microsoft.com/office/drawing/2014/main" id="{A0DE225E-9058-0AB8-AA65-04716EAB9C1B}"/>
                </a:ext>
              </a:extLst>
            </p:cNvPr>
            <p:cNvSpPr/>
            <p:nvPr/>
          </p:nvSpPr>
          <p:spPr>
            <a:xfrm>
              <a:off x="2979603" y="4098997"/>
              <a:ext cx="72391" cy="368515"/>
            </a:xfrm>
            <a:custGeom>
              <a:avLst/>
              <a:gdLst/>
              <a:ahLst/>
              <a:cxnLst/>
              <a:rect l="l" t="t" r="r" b="b"/>
              <a:pathLst>
                <a:path w="1379" h="7020" extrusionOk="0">
                  <a:moveTo>
                    <a:pt x="396" y="0"/>
                  </a:moveTo>
                  <a:lnTo>
                    <a:pt x="355" y="25"/>
                  </a:lnTo>
                  <a:lnTo>
                    <a:pt x="314" y="58"/>
                  </a:lnTo>
                  <a:lnTo>
                    <a:pt x="273" y="108"/>
                  </a:lnTo>
                  <a:lnTo>
                    <a:pt x="232" y="157"/>
                  </a:lnTo>
                  <a:lnTo>
                    <a:pt x="157" y="273"/>
                  </a:lnTo>
                  <a:lnTo>
                    <a:pt x="108" y="372"/>
                  </a:lnTo>
                  <a:lnTo>
                    <a:pt x="67" y="479"/>
                  </a:lnTo>
                  <a:lnTo>
                    <a:pt x="42" y="586"/>
                  </a:lnTo>
                  <a:lnTo>
                    <a:pt x="17" y="701"/>
                  </a:lnTo>
                  <a:lnTo>
                    <a:pt x="9" y="809"/>
                  </a:lnTo>
                  <a:lnTo>
                    <a:pt x="1" y="924"/>
                  </a:lnTo>
                  <a:lnTo>
                    <a:pt x="9" y="1040"/>
                  </a:lnTo>
                  <a:lnTo>
                    <a:pt x="17" y="1155"/>
                  </a:lnTo>
                  <a:lnTo>
                    <a:pt x="34" y="1271"/>
                  </a:lnTo>
                  <a:lnTo>
                    <a:pt x="83" y="1493"/>
                  </a:lnTo>
                  <a:lnTo>
                    <a:pt x="141" y="1716"/>
                  </a:lnTo>
                  <a:lnTo>
                    <a:pt x="264" y="2153"/>
                  </a:lnTo>
                  <a:lnTo>
                    <a:pt x="339" y="2458"/>
                  </a:lnTo>
                  <a:lnTo>
                    <a:pt x="396" y="2772"/>
                  </a:lnTo>
                  <a:lnTo>
                    <a:pt x="438" y="3077"/>
                  </a:lnTo>
                  <a:lnTo>
                    <a:pt x="471" y="3390"/>
                  </a:lnTo>
                  <a:lnTo>
                    <a:pt x="528" y="4017"/>
                  </a:lnTo>
                  <a:lnTo>
                    <a:pt x="578" y="4636"/>
                  </a:lnTo>
                  <a:lnTo>
                    <a:pt x="619" y="4949"/>
                  </a:lnTo>
                  <a:lnTo>
                    <a:pt x="660" y="5255"/>
                  </a:lnTo>
                  <a:lnTo>
                    <a:pt x="710" y="5568"/>
                  </a:lnTo>
                  <a:lnTo>
                    <a:pt x="776" y="5873"/>
                  </a:lnTo>
                  <a:lnTo>
                    <a:pt x="858" y="6170"/>
                  </a:lnTo>
                  <a:lnTo>
                    <a:pt x="908" y="6319"/>
                  </a:lnTo>
                  <a:lnTo>
                    <a:pt x="966" y="6459"/>
                  </a:lnTo>
                  <a:lnTo>
                    <a:pt x="1023" y="6607"/>
                  </a:lnTo>
                  <a:lnTo>
                    <a:pt x="1089" y="6748"/>
                  </a:lnTo>
                  <a:lnTo>
                    <a:pt x="1155" y="6880"/>
                  </a:lnTo>
                  <a:lnTo>
                    <a:pt x="1230" y="7020"/>
                  </a:lnTo>
                  <a:lnTo>
                    <a:pt x="1378" y="6929"/>
                  </a:lnTo>
                  <a:lnTo>
                    <a:pt x="1263" y="6690"/>
                  </a:lnTo>
                  <a:lnTo>
                    <a:pt x="1155" y="6434"/>
                  </a:lnTo>
                  <a:lnTo>
                    <a:pt x="1065" y="6178"/>
                  </a:lnTo>
                  <a:lnTo>
                    <a:pt x="990" y="5914"/>
                  </a:lnTo>
                  <a:lnTo>
                    <a:pt x="924" y="5651"/>
                  </a:lnTo>
                  <a:lnTo>
                    <a:pt x="875" y="5378"/>
                  </a:lnTo>
                  <a:lnTo>
                    <a:pt x="825" y="5106"/>
                  </a:lnTo>
                  <a:lnTo>
                    <a:pt x="792" y="4842"/>
                  </a:lnTo>
                  <a:lnTo>
                    <a:pt x="735" y="4298"/>
                  </a:lnTo>
                  <a:lnTo>
                    <a:pt x="685" y="3745"/>
                  </a:lnTo>
                  <a:lnTo>
                    <a:pt x="660" y="3473"/>
                  </a:lnTo>
                  <a:lnTo>
                    <a:pt x="627" y="3201"/>
                  </a:lnTo>
                  <a:lnTo>
                    <a:pt x="586" y="2929"/>
                  </a:lnTo>
                  <a:lnTo>
                    <a:pt x="528" y="2665"/>
                  </a:lnTo>
                  <a:lnTo>
                    <a:pt x="454" y="2326"/>
                  </a:lnTo>
                  <a:lnTo>
                    <a:pt x="372" y="1996"/>
                  </a:lnTo>
                  <a:lnTo>
                    <a:pt x="297" y="1667"/>
                  </a:lnTo>
                  <a:lnTo>
                    <a:pt x="264" y="1502"/>
                  </a:lnTo>
                  <a:lnTo>
                    <a:pt x="240" y="1328"/>
                  </a:lnTo>
                  <a:lnTo>
                    <a:pt x="223" y="1163"/>
                  </a:lnTo>
                  <a:lnTo>
                    <a:pt x="215" y="990"/>
                  </a:lnTo>
                  <a:lnTo>
                    <a:pt x="207" y="817"/>
                  </a:lnTo>
                  <a:lnTo>
                    <a:pt x="223" y="652"/>
                  </a:lnTo>
                  <a:lnTo>
                    <a:pt x="248" y="479"/>
                  </a:lnTo>
                  <a:lnTo>
                    <a:pt x="281" y="314"/>
                  </a:lnTo>
                  <a:lnTo>
                    <a:pt x="330" y="15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11;p39">
              <a:extLst>
                <a:ext uri="{FF2B5EF4-FFF2-40B4-BE49-F238E27FC236}">
                  <a16:creationId xmlns:a16="http://schemas.microsoft.com/office/drawing/2014/main" id="{9500284E-C7F4-2E79-EBE5-BF1D46F24B0D}"/>
                </a:ext>
              </a:extLst>
            </p:cNvPr>
            <p:cNvSpPr/>
            <p:nvPr/>
          </p:nvSpPr>
          <p:spPr>
            <a:xfrm>
              <a:off x="3138083" y="4458791"/>
              <a:ext cx="24305" cy="28662"/>
            </a:xfrm>
            <a:custGeom>
              <a:avLst/>
              <a:gdLst/>
              <a:ahLst/>
              <a:cxnLst/>
              <a:rect l="l" t="t" r="r" b="b"/>
              <a:pathLst>
                <a:path w="463" h="546" extrusionOk="0">
                  <a:moveTo>
                    <a:pt x="273" y="157"/>
                  </a:moveTo>
                  <a:lnTo>
                    <a:pt x="306" y="166"/>
                  </a:lnTo>
                  <a:lnTo>
                    <a:pt x="339" y="190"/>
                  </a:lnTo>
                  <a:lnTo>
                    <a:pt x="372" y="223"/>
                  </a:lnTo>
                  <a:lnTo>
                    <a:pt x="380" y="265"/>
                  </a:lnTo>
                  <a:lnTo>
                    <a:pt x="380" y="306"/>
                  </a:lnTo>
                  <a:lnTo>
                    <a:pt x="363" y="347"/>
                  </a:lnTo>
                  <a:lnTo>
                    <a:pt x="339" y="380"/>
                  </a:lnTo>
                  <a:lnTo>
                    <a:pt x="297" y="405"/>
                  </a:lnTo>
                  <a:lnTo>
                    <a:pt x="256" y="413"/>
                  </a:lnTo>
                  <a:lnTo>
                    <a:pt x="215" y="405"/>
                  </a:lnTo>
                  <a:lnTo>
                    <a:pt x="182" y="380"/>
                  </a:lnTo>
                  <a:lnTo>
                    <a:pt x="149" y="355"/>
                  </a:lnTo>
                  <a:lnTo>
                    <a:pt x="132" y="314"/>
                  </a:lnTo>
                  <a:lnTo>
                    <a:pt x="149" y="314"/>
                  </a:lnTo>
                  <a:lnTo>
                    <a:pt x="141" y="281"/>
                  </a:lnTo>
                  <a:lnTo>
                    <a:pt x="141" y="248"/>
                  </a:lnTo>
                  <a:lnTo>
                    <a:pt x="149" y="215"/>
                  </a:lnTo>
                  <a:lnTo>
                    <a:pt x="174" y="182"/>
                  </a:lnTo>
                  <a:lnTo>
                    <a:pt x="207" y="166"/>
                  </a:lnTo>
                  <a:lnTo>
                    <a:pt x="240" y="157"/>
                  </a:lnTo>
                  <a:close/>
                  <a:moveTo>
                    <a:pt x="165" y="1"/>
                  </a:moveTo>
                  <a:lnTo>
                    <a:pt x="108" y="17"/>
                  </a:lnTo>
                  <a:lnTo>
                    <a:pt x="58" y="50"/>
                  </a:lnTo>
                  <a:lnTo>
                    <a:pt x="25" y="91"/>
                  </a:lnTo>
                  <a:lnTo>
                    <a:pt x="17" y="124"/>
                  </a:lnTo>
                  <a:lnTo>
                    <a:pt x="9" y="149"/>
                  </a:lnTo>
                  <a:lnTo>
                    <a:pt x="0" y="182"/>
                  </a:lnTo>
                  <a:lnTo>
                    <a:pt x="9" y="215"/>
                  </a:lnTo>
                  <a:lnTo>
                    <a:pt x="17" y="281"/>
                  </a:lnTo>
                  <a:lnTo>
                    <a:pt x="42" y="339"/>
                  </a:lnTo>
                  <a:lnTo>
                    <a:pt x="75" y="405"/>
                  </a:lnTo>
                  <a:lnTo>
                    <a:pt x="116" y="463"/>
                  </a:lnTo>
                  <a:lnTo>
                    <a:pt x="165" y="512"/>
                  </a:lnTo>
                  <a:lnTo>
                    <a:pt x="198" y="529"/>
                  </a:lnTo>
                  <a:lnTo>
                    <a:pt x="223" y="537"/>
                  </a:lnTo>
                  <a:lnTo>
                    <a:pt x="256" y="545"/>
                  </a:lnTo>
                  <a:lnTo>
                    <a:pt x="289" y="545"/>
                  </a:lnTo>
                  <a:lnTo>
                    <a:pt x="322" y="537"/>
                  </a:lnTo>
                  <a:lnTo>
                    <a:pt x="355" y="529"/>
                  </a:lnTo>
                  <a:lnTo>
                    <a:pt x="388" y="504"/>
                  </a:lnTo>
                  <a:lnTo>
                    <a:pt x="421" y="471"/>
                  </a:lnTo>
                  <a:lnTo>
                    <a:pt x="438" y="438"/>
                  </a:lnTo>
                  <a:lnTo>
                    <a:pt x="454" y="397"/>
                  </a:lnTo>
                  <a:lnTo>
                    <a:pt x="462" y="355"/>
                  </a:lnTo>
                  <a:lnTo>
                    <a:pt x="462" y="314"/>
                  </a:lnTo>
                  <a:lnTo>
                    <a:pt x="446" y="232"/>
                  </a:lnTo>
                  <a:lnTo>
                    <a:pt x="429" y="182"/>
                  </a:lnTo>
                  <a:lnTo>
                    <a:pt x="405" y="133"/>
                  </a:lnTo>
                  <a:lnTo>
                    <a:pt x="380" y="91"/>
                  </a:lnTo>
                  <a:lnTo>
                    <a:pt x="339" y="50"/>
                  </a:lnTo>
                  <a:lnTo>
                    <a:pt x="314" y="26"/>
                  </a:lnTo>
                  <a:lnTo>
                    <a:pt x="289" y="17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12;p39">
              <a:extLst>
                <a:ext uri="{FF2B5EF4-FFF2-40B4-BE49-F238E27FC236}">
                  <a16:creationId xmlns:a16="http://schemas.microsoft.com/office/drawing/2014/main" id="{1B3124A4-C8A3-BFA0-1204-7E5EE08B9F03}"/>
                </a:ext>
              </a:extLst>
            </p:cNvPr>
            <p:cNvSpPr/>
            <p:nvPr/>
          </p:nvSpPr>
          <p:spPr>
            <a:xfrm>
              <a:off x="3151049" y="4460996"/>
              <a:ext cx="76695" cy="29450"/>
            </a:xfrm>
            <a:custGeom>
              <a:avLst/>
              <a:gdLst/>
              <a:ahLst/>
              <a:cxnLst/>
              <a:rect l="l" t="t" r="r" b="b"/>
              <a:pathLst>
                <a:path w="1461" h="561" extrusionOk="0">
                  <a:moveTo>
                    <a:pt x="1" y="0"/>
                  </a:moveTo>
                  <a:lnTo>
                    <a:pt x="75" y="49"/>
                  </a:lnTo>
                  <a:lnTo>
                    <a:pt x="108" y="74"/>
                  </a:lnTo>
                  <a:lnTo>
                    <a:pt x="133" y="107"/>
                  </a:lnTo>
                  <a:lnTo>
                    <a:pt x="158" y="140"/>
                  </a:lnTo>
                  <a:lnTo>
                    <a:pt x="174" y="181"/>
                  </a:lnTo>
                  <a:lnTo>
                    <a:pt x="182" y="223"/>
                  </a:lnTo>
                  <a:lnTo>
                    <a:pt x="182" y="264"/>
                  </a:lnTo>
                  <a:lnTo>
                    <a:pt x="174" y="297"/>
                  </a:lnTo>
                  <a:lnTo>
                    <a:pt x="149" y="322"/>
                  </a:lnTo>
                  <a:lnTo>
                    <a:pt x="125" y="330"/>
                  </a:lnTo>
                  <a:lnTo>
                    <a:pt x="83" y="330"/>
                  </a:lnTo>
                  <a:lnTo>
                    <a:pt x="248" y="338"/>
                  </a:lnTo>
                  <a:lnTo>
                    <a:pt x="405" y="346"/>
                  </a:lnTo>
                  <a:lnTo>
                    <a:pt x="562" y="363"/>
                  </a:lnTo>
                  <a:lnTo>
                    <a:pt x="719" y="388"/>
                  </a:lnTo>
                  <a:lnTo>
                    <a:pt x="875" y="412"/>
                  </a:lnTo>
                  <a:lnTo>
                    <a:pt x="1024" y="454"/>
                  </a:lnTo>
                  <a:lnTo>
                    <a:pt x="1180" y="495"/>
                  </a:lnTo>
                  <a:lnTo>
                    <a:pt x="1329" y="544"/>
                  </a:lnTo>
                  <a:lnTo>
                    <a:pt x="1387" y="561"/>
                  </a:lnTo>
                  <a:lnTo>
                    <a:pt x="1411" y="553"/>
                  </a:lnTo>
                  <a:lnTo>
                    <a:pt x="1436" y="544"/>
                  </a:lnTo>
                  <a:lnTo>
                    <a:pt x="1453" y="528"/>
                  </a:lnTo>
                  <a:lnTo>
                    <a:pt x="1461" y="503"/>
                  </a:lnTo>
                  <a:lnTo>
                    <a:pt x="1461" y="462"/>
                  </a:lnTo>
                  <a:lnTo>
                    <a:pt x="1453" y="412"/>
                  </a:lnTo>
                  <a:lnTo>
                    <a:pt x="1436" y="371"/>
                  </a:lnTo>
                  <a:lnTo>
                    <a:pt x="1420" y="330"/>
                  </a:lnTo>
                  <a:lnTo>
                    <a:pt x="1395" y="289"/>
                  </a:lnTo>
                  <a:lnTo>
                    <a:pt x="1362" y="256"/>
                  </a:lnTo>
                  <a:lnTo>
                    <a:pt x="1329" y="223"/>
                  </a:lnTo>
                  <a:lnTo>
                    <a:pt x="1255" y="165"/>
                  </a:lnTo>
                  <a:lnTo>
                    <a:pt x="1172" y="124"/>
                  </a:lnTo>
                  <a:lnTo>
                    <a:pt x="1081" y="99"/>
                  </a:lnTo>
                  <a:lnTo>
                    <a:pt x="991" y="74"/>
                  </a:lnTo>
                  <a:lnTo>
                    <a:pt x="900" y="58"/>
                  </a:lnTo>
                  <a:lnTo>
                    <a:pt x="677" y="33"/>
                  </a:lnTo>
                  <a:lnTo>
                    <a:pt x="455" y="8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13;p39">
              <a:extLst>
                <a:ext uri="{FF2B5EF4-FFF2-40B4-BE49-F238E27FC236}">
                  <a16:creationId xmlns:a16="http://schemas.microsoft.com/office/drawing/2014/main" id="{66410D78-2C3E-E6C0-757B-F9919E468F37}"/>
                </a:ext>
              </a:extLst>
            </p:cNvPr>
            <p:cNvSpPr/>
            <p:nvPr/>
          </p:nvSpPr>
          <p:spPr>
            <a:xfrm>
              <a:off x="3140655" y="4412911"/>
              <a:ext cx="24305" cy="29082"/>
            </a:xfrm>
            <a:custGeom>
              <a:avLst/>
              <a:gdLst/>
              <a:ahLst/>
              <a:cxnLst/>
              <a:rect l="l" t="t" r="r" b="b"/>
              <a:pathLst>
                <a:path w="463" h="554" extrusionOk="0">
                  <a:moveTo>
                    <a:pt x="273" y="157"/>
                  </a:moveTo>
                  <a:lnTo>
                    <a:pt x="306" y="165"/>
                  </a:lnTo>
                  <a:lnTo>
                    <a:pt x="339" y="190"/>
                  </a:lnTo>
                  <a:lnTo>
                    <a:pt x="372" y="223"/>
                  </a:lnTo>
                  <a:lnTo>
                    <a:pt x="380" y="264"/>
                  </a:lnTo>
                  <a:lnTo>
                    <a:pt x="380" y="306"/>
                  </a:lnTo>
                  <a:lnTo>
                    <a:pt x="364" y="347"/>
                  </a:lnTo>
                  <a:lnTo>
                    <a:pt x="339" y="380"/>
                  </a:lnTo>
                  <a:lnTo>
                    <a:pt x="298" y="405"/>
                  </a:lnTo>
                  <a:lnTo>
                    <a:pt x="257" y="413"/>
                  </a:lnTo>
                  <a:lnTo>
                    <a:pt x="215" y="405"/>
                  </a:lnTo>
                  <a:lnTo>
                    <a:pt x="182" y="388"/>
                  </a:lnTo>
                  <a:lnTo>
                    <a:pt x="149" y="355"/>
                  </a:lnTo>
                  <a:lnTo>
                    <a:pt x="133" y="314"/>
                  </a:lnTo>
                  <a:lnTo>
                    <a:pt x="149" y="322"/>
                  </a:lnTo>
                  <a:lnTo>
                    <a:pt x="141" y="281"/>
                  </a:lnTo>
                  <a:lnTo>
                    <a:pt x="141" y="248"/>
                  </a:lnTo>
                  <a:lnTo>
                    <a:pt x="149" y="215"/>
                  </a:lnTo>
                  <a:lnTo>
                    <a:pt x="174" y="190"/>
                  </a:lnTo>
                  <a:lnTo>
                    <a:pt x="207" y="165"/>
                  </a:lnTo>
                  <a:lnTo>
                    <a:pt x="240" y="157"/>
                  </a:lnTo>
                  <a:close/>
                  <a:moveTo>
                    <a:pt x="166" y="0"/>
                  </a:moveTo>
                  <a:lnTo>
                    <a:pt x="108" y="17"/>
                  </a:lnTo>
                  <a:lnTo>
                    <a:pt x="59" y="50"/>
                  </a:lnTo>
                  <a:lnTo>
                    <a:pt x="26" y="99"/>
                  </a:lnTo>
                  <a:lnTo>
                    <a:pt x="17" y="124"/>
                  </a:lnTo>
                  <a:lnTo>
                    <a:pt x="9" y="149"/>
                  </a:lnTo>
                  <a:lnTo>
                    <a:pt x="1" y="182"/>
                  </a:lnTo>
                  <a:lnTo>
                    <a:pt x="9" y="223"/>
                  </a:lnTo>
                  <a:lnTo>
                    <a:pt x="17" y="281"/>
                  </a:lnTo>
                  <a:lnTo>
                    <a:pt x="42" y="347"/>
                  </a:lnTo>
                  <a:lnTo>
                    <a:pt x="75" y="413"/>
                  </a:lnTo>
                  <a:lnTo>
                    <a:pt x="116" y="471"/>
                  </a:lnTo>
                  <a:lnTo>
                    <a:pt x="166" y="512"/>
                  </a:lnTo>
                  <a:lnTo>
                    <a:pt x="199" y="528"/>
                  </a:lnTo>
                  <a:lnTo>
                    <a:pt x="224" y="545"/>
                  </a:lnTo>
                  <a:lnTo>
                    <a:pt x="257" y="553"/>
                  </a:lnTo>
                  <a:lnTo>
                    <a:pt x="290" y="553"/>
                  </a:lnTo>
                  <a:lnTo>
                    <a:pt x="323" y="545"/>
                  </a:lnTo>
                  <a:lnTo>
                    <a:pt x="356" y="528"/>
                  </a:lnTo>
                  <a:lnTo>
                    <a:pt x="389" y="504"/>
                  </a:lnTo>
                  <a:lnTo>
                    <a:pt x="413" y="471"/>
                  </a:lnTo>
                  <a:lnTo>
                    <a:pt x="438" y="438"/>
                  </a:lnTo>
                  <a:lnTo>
                    <a:pt x="455" y="396"/>
                  </a:lnTo>
                  <a:lnTo>
                    <a:pt x="455" y="355"/>
                  </a:lnTo>
                  <a:lnTo>
                    <a:pt x="463" y="314"/>
                  </a:lnTo>
                  <a:lnTo>
                    <a:pt x="446" y="231"/>
                  </a:lnTo>
                  <a:lnTo>
                    <a:pt x="430" y="182"/>
                  </a:lnTo>
                  <a:lnTo>
                    <a:pt x="405" y="132"/>
                  </a:lnTo>
                  <a:lnTo>
                    <a:pt x="380" y="91"/>
                  </a:lnTo>
                  <a:lnTo>
                    <a:pt x="339" y="50"/>
                  </a:lnTo>
                  <a:lnTo>
                    <a:pt x="314" y="33"/>
                  </a:lnTo>
                  <a:lnTo>
                    <a:pt x="290" y="17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14;p39">
              <a:extLst>
                <a:ext uri="{FF2B5EF4-FFF2-40B4-BE49-F238E27FC236}">
                  <a16:creationId xmlns:a16="http://schemas.microsoft.com/office/drawing/2014/main" id="{30A7CBD6-6C7A-6098-4F70-65487A728CB6}"/>
                </a:ext>
              </a:extLst>
            </p:cNvPr>
            <p:cNvSpPr/>
            <p:nvPr/>
          </p:nvSpPr>
          <p:spPr>
            <a:xfrm>
              <a:off x="3153673" y="4415063"/>
              <a:ext cx="77115" cy="30815"/>
            </a:xfrm>
            <a:custGeom>
              <a:avLst/>
              <a:gdLst/>
              <a:ahLst/>
              <a:cxnLst/>
              <a:rect l="l" t="t" r="r" b="b"/>
              <a:pathLst>
                <a:path w="1469" h="587" extrusionOk="0">
                  <a:moveTo>
                    <a:pt x="174" y="1"/>
                  </a:moveTo>
                  <a:lnTo>
                    <a:pt x="0" y="9"/>
                  </a:lnTo>
                  <a:lnTo>
                    <a:pt x="75" y="50"/>
                  </a:lnTo>
                  <a:lnTo>
                    <a:pt x="99" y="75"/>
                  </a:lnTo>
                  <a:lnTo>
                    <a:pt x="132" y="108"/>
                  </a:lnTo>
                  <a:lnTo>
                    <a:pt x="157" y="141"/>
                  </a:lnTo>
                  <a:lnTo>
                    <a:pt x="174" y="182"/>
                  </a:lnTo>
                  <a:lnTo>
                    <a:pt x="182" y="223"/>
                  </a:lnTo>
                  <a:lnTo>
                    <a:pt x="182" y="265"/>
                  </a:lnTo>
                  <a:lnTo>
                    <a:pt x="174" y="298"/>
                  </a:lnTo>
                  <a:lnTo>
                    <a:pt x="149" y="322"/>
                  </a:lnTo>
                  <a:lnTo>
                    <a:pt x="124" y="331"/>
                  </a:lnTo>
                  <a:lnTo>
                    <a:pt x="83" y="339"/>
                  </a:lnTo>
                  <a:lnTo>
                    <a:pt x="273" y="339"/>
                  </a:lnTo>
                  <a:lnTo>
                    <a:pt x="462" y="355"/>
                  </a:lnTo>
                  <a:lnTo>
                    <a:pt x="652" y="380"/>
                  </a:lnTo>
                  <a:lnTo>
                    <a:pt x="833" y="413"/>
                  </a:lnTo>
                  <a:lnTo>
                    <a:pt x="1163" y="496"/>
                  </a:lnTo>
                  <a:lnTo>
                    <a:pt x="1370" y="553"/>
                  </a:lnTo>
                  <a:lnTo>
                    <a:pt x="1436" y="578"/>
                  </a:lnTo>
                  <a:lnTo>
                    <a:pt x="1460" y="586"/>
                  </a:lnTo>
                  <a:lnTo>
                    <a:pt x="1469" y="545"/>
                  </a:lnTo>
                  <a:lnTo>
                    <a:pt x="1460" y="504"/>
                  </a:lnTo>
                  <a:lnTo>
                    <a:pt x="1444" y="463"/>
                  </a:lnTo>
                  <a:lnTo>
                    <a:pt x="1427" y="421"/>
                  </a:lnTo>
                  <a:lnTo>
                    <a:pt x="1394" y="388"/>
                  </a:lnTo>
                  <a:lnTo>
                    <a:pt x="1370" y="355"/>
                  </a:lnTo>
                  <a:lnTo>
                    <a:pt x="1304" y="306"/>
                  </a:lnTo>
                  <a:lnTo>
                    <a:pt x="1229" y="248"/>
                  </a:lnTo>
                  <a:lnTo>
                    <a:pt x="1155" y="207"/>
                  </a:lnTo>
                  <a:lnTo>
                    <a:pt x="1081" y="166"/>
                  </a:lnTo>
                  <a:lnTo>
                    <a:pt x="998" y="133"/>
                  </a:lnTo>
                  <a:lnTo>
                    <a:pt x="842" y="83"/>
                  </a:lnTo>
                  <a:lnTo>
                    <a:pt x="677" y="42"/>
                  </a:lnTo>
                  <a:lnTo>
                    <a:pt x="512" y="17"/>
                  </a:lnTo>
                  <a:lnTo>
                    <a:pt x="347" y="9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15;p39">
              <a:extLst>
                <a:ext uri="{FF2B5EF4-FFF2-40B4-BE49-F238E27FC236}">
                  <a16:creationId xmlns:a16="http://schemas.microsoft.com/office/drawing/2014/main" id="{58271A50-0F1C-CD96-EE56-FDCC01890868}"/>
                </a:ext>
              </a:extLst>
            </p:cNvPr>
            <p:cNvSpPr/>
            <p:nvPr/>
          </p:nvSpPr>
          <p:spPr>
            <a:xfrm>
              <a:off x="3145852" y="4367031"/>
              <a:ext cx="22573" cy="29450"/>
            </a:xfrm>
            <a:custGeom>
              <a:avLst/>
              <a:gdLst/>
              <a:ahLst/>
              <a:cxnLst/>
              <a:rect l="l" t="t" r="r" b="b"/>
              <a:pathLst>
                <a:path w="430" h="561" extrusionOk="0">
                  <a:moveTo>
                    <a:pt x="248" y="173"/>
                  </a:moveTo>
                  <a:lnTo>
                    <a:pt x="281" y="182"/>
                  </a:lnTo>
                  <a:lnTo>
                    <a:pt x="314" y="198"/>
                  </a:lnTo>
                  <a:lnTo>
                    <a:pt x="339" y="231"/>
                  </a:lnTo>
                  <a:lnTo>
                    <a:pt x="356" y="272"/>
                  </a:lnTo>
                  <a:lnTo>
                    <a:pt x="356" y="314"/>
                  </a:lnTo>
                  <a:lnTo>
                    <a:pt x="339" y="355"/>
                  </a:lnTo>
                  <a:lnTo>
                    <a:pt x="314" y="388"/>
                  </a:lnTo>
                  <a:lnTo>
                    <a:pt x="281" y="413"/>
                  </a:lnTo>
                  <a:lnTo>
                    <a:pt x="240" y="421"/>
                  </a:lnTo>
                  <a:lnTo>
                    <a:pt x="199" y="421"/>
                  </a:lnTo>
                  <a:lnTo>
                    <a:pt x="158" y="404"/>
                  </a:lnTo>
                  <a:lnTo>
                    <a:pt x="125" y="371"/>
                  </a:lnTo>
                  <a:lnTo>
                    <a:pt x="108" y="330"/>
                  </a:lnTo>
                  <a:lnTo>
                    <a:pt x="100" y="289"/>
                  </a:lnTo>
                  <a:lnTo>
                    <a:pt x="116" y="297"/>
                  </a:lnTo>
                  <a:lnTo>
                    <a:pt x="116" y="264"/>
                  </a:lnTo>
                  <a:lnTo>
                    <a:pt x="125" y="231"/>
                  </a:lnTo>
                  <a:lnTo>
                    <a:pt x="149" y="198"/>
                  </a:lnTo>
                  <a:lnTo>
                    <a:pt x="174" y="182"/>
                  </a:lnTo>
                  <a:lnTo>
                    <a:pt x="215" y="173"/>
                  </a:lnTo>
                  <a:close/>
                  <a:moveTo>
                    <a:pt x="166" y="0"/>
                  </a:moveTo>
                  <a:lnTo>
                    <a:pt x="108" y="17"/>
                  </a:lnTo>
                  <a:lnTo>
                    <a:pt x="59" y="50"/>
                  </a:lnTo>
                  <a:lnTo>
                    <a:pt x="42" y="74"/>
                  </a:lnTo>
                  <a:lnTo>
                    <a:pt x="26" y="99"/>
                  </a:lnTo>
                  <a:lnTo>
                    <a:pt x="17" y="132"/>
                  </a:lnTo>
                  <a:lnTo>
                    <a:pt x="9" y="165"/>
                  </a:lnTo>
                  <a:lnTo>
                    <a:pt x="1" y="223"/>
                  </a:lnTo>
                  <a:lnTo>
                    <a:pt x="9" y="297"/>
                  </a:lnTo>
                  <a:lnTo>
                    <a:pt x="26" y="363"/>
                  </a:lnTo>
                  <a:lnTo>
                    <a:pt x="42" y="437"/>
                  </a:lnTo>
                  <a:lnTo>
                    <a:pt x="83" y="495"/>
                  </a:lnTo>
                  <a:lnTo>
                    <a:pt x="100" y="520"/>
                  </a:lnTo>
                  <a:lnTo>
                    <a:pt x="125" y="536"/>
                  </a:lnTo>
                  <a:lnTo>
                    <a:pt x="158" y="553"/>
                  </a:lnTo>
                  <a:lnTo>
                    <a:pt x="182" y="561"/>
                  </a:lnTo>
                  <a:lnTo>
                    <a:pt x="257" y="561"/>
                  </a:lnTo>
                  <a:lnTo>
                    <a:pt x="298" y="545"/>
                  </a:lnTo>
                  <a:lnTo>
                    <a:pt x="331" y="520"/>
                  </a:lnTo>
                  <a:lnTo>
                    <a:pt x="364" y="495"/>
                  </a:lnTo>
                  <a:lnTo>
                    <a:pt x="389" y="462"/>
                  </a:lnTo>
                  <a:lnTo>
                    <a:pt x="405" y="421"/>
                  </a:lnTo>
                  <a:lnTo>
                    <a:pt x="413" y="380"/>
                  </a:lnTo>
                  <a:lnTo>
                    <a:pt x="430" y="297"/>
                  </a:lnTo>
                  <a:lnTo>
                    <a:pt x="422" y="248"/>
                  </a:lnTo>
                  <a:lnTo>
                    <a:pt x="413" y="198"/>
                  </a:lnTo>
                  <a:lnTo>
                    <a:pt x="405" y="149"/>
                  </a:lnTo>
                  <a:lnTo>
                    <a:pt x="380" y="99"/>
                  </a:lnTo>
                  <a:lnTo>
                    <a:pt x="356" y="74"/>
                  </a:lnTo>
                  <a:lnTo>
                    <a:pt x="331" y="50"/>
                  </a:lnTo>
                  <a:lnTo>
                    <a:pt x="281" y="17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6;p39">
              <a:extLst>
                <a:ext uri="{FF2B5EF4-FFF2-40B4-BE49-F238E27FC236}">
                  <a16:creationId xmlns:a16="http://schemas.microsoft.com/office/drawing/2014/main" id="{5E9C110A-2351-B11F-9E7C-266C7263F493}"/>
                </a:ext>
              </a:extLst>
            </p:cNvPr>
            <p:cNvSpPr/>
            <p:nvPr/>
          </p:nvSpPr>
          <p:spPr>
            <a:xfrm>
              <a:off x="3160603" y="4370496"/>
              <a:ext cx="74070" cy="44621"/>
            </a:xfrm>
            <a:custGeom>
              <a:avLst/>
              <a:gdLst/>
              <a:ahLst/>
              <a:cxnLst/>
              <a:rect l="l" t="t" r="r" b="b"/>
              <a:pathLst>
                <a:path w="1411" h="850" extrusionOk="0">
                  <a:moveTo>
                    <a:pt x="9" y="0"/>
                  </a:moveTo>
                  <a:lnTo>
                    <a:pt x="66" y="66"/>
                  </a:lnTo>
                  <a:lnTo>
                    <a:pt x="83" y="99"/>
                  </a:lnTo>
                  <a:lnTo>
                    <a:pt x="108" y="132"/>
                  </a:lnTo>
                  <a:lnTo>
                    <a:pt x="116" y="173"/>
                  </a:lnTo>
                  <a:lnTo>
                    <a:pt x="124" y="223"/>
                  </a:lnTo>
                  <a:lnTo>
                    <a:pt x="124" y="264"/>
                  </a:lnTo>
                  <a:lnTo>
                    <a:pt x="108" y="297"/>
                  </a:lnTo>
                  <a:lnTo>
                    <a:pt x="91" y="330"/>
                  </a:lnTo>
                  <a:lnTo>
                    <a:pt x="66" y="347"/>
                  </a:lnTo>
                  <a:lnTo>
                    <a:pt x="33" y="347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157" y="396"/>
                  </a:lnTo>
                  <a:lnTo>
                    <a:pt x="314" y="454"/>
                  </a:lnTo>
                  <a:lnTo>
                    <a:pt x="388" y="479"/>
                  </a:lnTo>
                  <a:lnTo>
                    <a:pt x="462" y="495"/>
                  </a:lnTo>
                  <a:lnTo>
                    <a:pt x="619" y="528"/>
                  </a:lnTo>
                  <a:lnTo>
                    <a:pt x="784" y="577"/>
                  </a:lnTo>
                  <a:lnTo>
                    <a:pt x="941" y="643"/>
                  </a:lnTo>
                  <a:lnTo>
                    <a:pt x="1089" y="726"/>
                  </a:lnTo>
                  <a:lnTo>
                    <a:pt x="1238" y="808"/>
                  </a:lnTo>
                  <a:lnTo>
                    <a:pt x="1271" y="825"/>
                  </a:lnTo>
                  <a:lnTo>
                    <a:pt x="1312" y="841"/>
                  </a:lnTo>
                  <a:lnTo>
                    <a:pt x="1345" y="850"/>
                  </a:lnTo>
                  <a:lnTo>
                    <a:pt x="1370" y="841"/>
                  </a:lnTo>
                  <a:lnTo>
                    <a:pt x="1386" y="833"/>
                  </a:lnTo>
                  <a:lnTo>
                    <a:pt x="1403" y="808"/>
                  </a:lnTo>
                  <a:lnTo>
                    <a:pt x="1411" y="775"/>
                  </a:lnTo>
                  <a:lnTo>
                    <a:pt x="1411" y="734"/>
                  </a:lnTo>
                  <a:lnTo>
                    <a:pt x="1403" y="701"/>
                  </a:lnTo>
                  <a:lnTo>
                    <a:pt x="1378" y="643"/>
                  </a:lnTo>
                  <a:lnTo>
                    <a:pt x="1345" y="594"/>
                  </a:lnTo>
                  <a:lnTo>
                    <a:pt x="1312" y="544"/>
                  </a:lnTo>
                  <a:lnTo>
                    <a:pt x="1271" y="503"/>
                  </a:lnTo>
                  <a:lnTo>
                    <a:pt x="1229" y="462"/>
                  </a:lnTo>
                  <a:lnTo>
                    <a:pt x="1180" y="421"/>
                  </a:lnTo>
                  <a:lnTo>
                    <a:pt x="1081" y="363"/>
                  </a:lnTo>
                  <a:lnTo>
                    <a:pt x="1023" y="338"/>
                  </a:lnTo>
                  <a:lnTo>
                    <a:pt x="957" y="314"/>
                  </a:lnTo>
                  <a:lnTo>
                    <a:pt x="833" y="281"/>
                  </a:lnTo>
                  <a:lnTo>
                    <a:pt x="710" y="239"/>
                  </a:lnTo>
                  <a:lnTo>
                    <a:pt x="652" y="223"/>
                  </a:lnTo>
                  <a:lnTo>
                    <a:pt x="586" y="198"/>
                  </a:lnTo>
                  <a:lnTo>
                    <a:pt x="520" y="165"/>
                  </a:lnTo>
                  <a:lnTo>
                    <a:pt x="446" y="140"/>
                  </a:lnTo>
                  <a:lnTo>
                    <a:pt x="306" y="91"/>
                  </a:lnTo>
                  <a:lnTo>
                    <a:pt x="149" y="58"/>
                  </a:lnTo>
                  <a:lnTo>
                    <a:pt x="66" y="33"/>
                  </a:lnTo>
                  <a:lnTo>
                    <a:pt x="33" y="1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17;p39">
              <a:extLst>
                <a:ext uri="{FF2B5EF4-FFF2-40B4-BE49-F238E27FC236}">
                  <a16:creationId xmlns:a16="http://schemas.microsoft.com/office/drawing/2014/main" id="{BBC50A8C-3890-8DEF-82DB-36C1CD2D1B55}"/>
                </a:ext>
              </a:extLst>
            </p:cNvPr>
            <p:cNvSpPr/>
            <p:nvPr/>
          </p:nvSpPr>
          <p:spPr>
            <a:xfrm>
              <a:off x="3149789" y="4318947"/>
              <a:ext cx="22100" cy="29502"/>
            </a:xfrm>
            <a:custGeom>
              <a:avLst/>
              <a:gdLst/>
              <a:ahLst/>
              <a:cxnLst/>
              <a:rect l="l" t="t" r="r" b="b"/>
              <a:pathLst>
                <a:path w="421" h="562" extrusionOk="0">
                  <a:moveTo>
                    <a:pt x="248" y="174"/>
                  </a:moveTo>
                  <a:lnTo>
                    <a:pt x="281" y="182"/>
                  </a:lnTo>
                  <a:lnTo>
                    <a:pt x="314" y="199"/>
                  </a:lnTo>
                  <a:lnTo>
                    <a:pt x="338" y="231"/>
                  </a:lnTo>
                  <a:lnTo>
                    <a:pt x="355" y="273"/>
                  </a:lnTo>
                  <a:lnTo>
                    <a:pt x="355" y="314"/>
                  </a:lnTo>
                  <a:lnTo>
                    <a:pt x="338" y="355"/>
                  </a:lnTo>
                  <a:lnTo>
                    <a:pt x="314" y="388"/>
                  </a:lnTo>
                  <a:lnTo>
                    <a:pt x="281" y="413"/>
                  </a:lnTo>
                  <a:lnTo>
                    <a:pt x="239" y="429"/>
                  </a:lnTo>
                  <a:lnTo>
                    <a:pt x="198" y="421"/>
                  </a:lnTo>
                  <a:lnTo>
                    <a:pt x="157" y="405"/>
                  </a:lnTo>
                  <a:lnTo>
                    <a:pt x="124" y="372"/>
                  </a:lnTo>
                  <a:lnTo>
                    <a:pt x="107" y="339"/>
                  </a:lnTo>
                  <a:lnTo>
                    <a:pt x="99" y="289"/>
                  </a:lnTo>
                  <a:lnTo>
                    <a:pt x="116" y="297"/>
                  </a:lnTo>
                  <a:lnTo>
                    <a:pt x="116" y="264"/>
                  </a:lnTo>
                  <a:lnTo>
                    <a:pt x="124" y="231"/>
                  </a:lnTo>
                  <a:lnTo>
                    <a:pt x="149" y="207"/>
                  </a:lnTo>
                  <a:lnTo>
                    <a:pt x="173" y="182"/>
                  </a:lnTo>
                  <a:lnTo>
                    <a:pt x="206" y="174"/>
                  </a:lnTo>
                  <a:close/>
                  <a:moveTo>
                    <a:pt x="165" y="1"/>
                  </a:moveTo>
                  <a:lnTo>
                    <a:pt x="107" y="17"/>
                  </a:lnTo>
                  <a:lnTo>
                    <a:pt x="58" y="50"/>
                  </a:lnTo>
                  <a:lnTo>
                    <a:pt x="41" y="75"/>
                  </a:lnTo>
                  <a:lnTo>
                    <a:pt x="25" y="100"/>
                  </a:lnTo>
                  <a:lnTo>
                    <a:pt x="17" y="133"/>
                  </a:lnTo>
                  <a:lnTo>
                    <a:pt x="8" y="166"/>
                  </a:lnTo>
                  <a:lnTo>
                    <a:pt x="0" y="231"/>
                  </a:lnTo>
                  <a:lnTo>
                    <a:pt x="8" y="297"/>
                  </a:lnTo>
                  <a:lnTo>
                    <a:pt x="17" y="372"/>
                  </a:lnTo>
                  <a:lnTo>
                    <a:pt x="41" y="438"/>
                  </a:lnTo>
                  <a:lnTo>
                    <a:pt x="83" y="495"/>
                  </a:lnTo>
                  <a:lnTo>
                    <a:pt x="99" y="520"/>
                  </a:lnTo>
                  <a:lnTo>
                    <a:pt x="124" y="537"/>
                  </a:lnTo>
                  <a:lnTo>
                    <a:pt x="149" y="553"/>
                  </a:lnTo>
                  <a:lnTo>
                    <a:pt x="182" y="561"/>
                  </a:lnTo>
                  <a:lnTo>
                    <a:pt x="256" y="561"/>
                  </a:lnTo>
                  <a:lnTo>
                    <a:pt x="297" y="545"/>
                  </a:lnTo>
                  <a:lnTo>
                    <a:pt x="330" y="528"/>
                  </a:lnTo>
                  <a:lnTo>
                    <a:pt x="363" y="495"/>
                  </a:lnTo>
                  <a:lnTo>
                    <a:pt x="388" y="462"/>
                  </a:lnTo>
                  <a:lnTo>
                    <a:pt x="404" y="421"/>
                  </a:lnTo>
                  <a:lnTo>
                    <a:pt x="413" y="388"/>
                  </a:lnTo>
                  <a:lnTo>
                    <a:pt x="421" y="306"/>
                  </a:lnTo>
                  <a:lnTo>
                    <a:pt x="421" y="248"/>
                  </a:lnTo>
                  <a:lnTo>
                    <a:pt x="413" y="199"/>
                  </a:lnTo>
                  <a:lnTo>
                    <a:pt x="396" y="149"/>
                  </a:lnTo>
                  <a:lnTo>
                    <a:pt x="380" y="100"/>
                  </a:lnTo>
                  <a:lnTo>
                    <a:pt x="355" y="75"/>
                  </a:lnTo>
                  <a:lnTo>
                    <a:pt x="330" y="50"/>
                  </a:lnTo>
                  <a:lnTo>
                    <a:pt x="281" y="17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18;p39">
              <a:extLst>
                <a:ext uri="{FF2B5EF4-FFF2-40B4-BE49-F238E27FC236}">
                  <a16:creationId xmlns:a16="http://schemas.microsoft.com/office/drawing/2014/main" id="{16CAA6E4-22E1-5B5C-CBC9-E59FDA177C8E}"/>
                </a:ext>
              </a:extLst>
            </p:cNvPr>
            <p:cNvSpPr/>
            <p:nvPr/>
          </p:nvSpPr>
          <p:spPr>
            <a:xfrm>
              <a:off x="3164067" y="4322411"/>
              <a:ext cx="75803" cy="52443"/>
            </a:xfrm>
            <a:custGeom>
              <a:avLst/>
              <a:gdLst/>
              <a:ahLst/>
              <a:cxnLst/>
              <a:rect l="l" t="t" r="r" b="b"/>
              <a:pathLst>
                <a:path w="1444" h="999" extrusionOk="0">
                  <a:moveTo>
                    <a:pt x="17" y="1"/>
                  </a:moveTo>
                  <a:lnTo>
                    <a:pt x="66" y="67"/>
                  </a:lnTo>
                  <a:lnTo>
                    <a:pt x="91" y="100"/>
                  </a:lnTo>
                  <a:lnTo>
                    <a:pt x="116" y="141"/>
                  </a:lnTo>
                  <a:lnTo>
                    <a:pt x="124" y="182"/>
                  </a:lnTo>
                  <a:lnTo>
                    <a:pt x="132" y="223"/>
                  </a:lnTo>
                  <a:lnTo>
                    <a:pt x="132" y="264"/>
                  </a:lnTo>
                  <a:lnTo>
                    <a:pt x="116" y="306"/>
                  </a:lnTo>
                  <a:lnTo>
                    <a:pt x="99" y="330"/>
                  </a:lnTo>
                  <a:lnTo>
                    <a:pt x="75" y="347"/>
                  </a:lnTo>
                  <a:lnTo>
                    <a:pt x="42" y="347"/>
                  </a:lnTo>
                  <a:lnTo>
                    <a:pt x="0" y="339"/>
                  </a:lnTo>
                  <a:lnTo>
                    <a:pt x="0" y="339"/>
                  </a:lnTo>
                  <a:lnTo>
                    <a:pt x="174" y="405"/>
                  </a:lnTo>
                  <a:lnTo>
                    <a:pt x="347" y="471"/>
                  </a:lnTo>
                  <a:lnTo>
                    <a:pt x="677" y="619"/>
                  </a:lnTo>
                  <a:lnTo>
                    <a:pt x="850" y="685"/>
                  </a:lnTo>
                  <a:lnTo>
                    <a:pt x="1015" y="759"/>
                  </a:lnTo>
                  <a:lnTo>
                    <a:pt x="1089" y="801"/>
                  </a:lnTo>
                  <a:lnTo>
                    <a:pt x="1172" y="850"/>
                  </a:lnTo>
                  <a:lnTo>
                    <a:pt x="1246" y="900"/>
                  </a:lnTo>
                  <a:lnTo>
                    <a:pt x="1320" y="966"/>
                  </a:lnTo>
                  <a:lnTo>
                    <a:pt x="1353" y="990"/>
                  </a:lnTo>
                  <a:lnTo>
                    <a:pt x="1370" y="999"/>
                  </a:lnTo>
                  <a:lnTo>
                    <a:pt x="1394" y="999"/>
                  </a:lnTo>
                  <a:lnTo>
                    <a:pt x="1411" y="982"/>
                  </a:lnTo>
                  <a:lnTo>
                    <a:pt x="1427" y="966"/>
                  </a:lnTo>
                  <a:lnTo>
                    <a:pt x="1436" y="941"/>
                  </a:lnTo>
                  <a:lnTo>
                    <a:pt x="1444" y="916"/>
                  </a:lnTo>
                  <a:lnTo>
                    <a:pt x="1444" y="850"/>
                  </a:lnTo>
                  <a:lnTo>
                    <a:pt x="1436" y="784"/>
                  </a:lnTo>
                  <a:lnTo>
                    <a:pt x="1419" y="726"/>
                  </a:lnTo>
                  <a:lnTo>
                    <a:pt x="1394" y="677"/>
                  </a:lnTo>
                  <a:lnTo>
                    <a:pt x="1361" y="627"/>
                  </a:lnTo>
                  <a:lnTo>
                    <a:pt x="1320" y="586"/>
                  </a:lnTo>
                  <a:lnTo>
                    <a:pt x="1279" y="545"/>
                  </a:lnTo>
                  <a:lnTo>
                    <a:pt x="1238" y="504"/>
                  </a:lnTo>
                  <a:lnTo>
                    <a:pt x="1130" y="438"/>
                  </a:lnTo>
                  <a:lnTo>
                    <a:pt x="1023" y="380"/>
                  </a:lnTo>
                  <a:lnTo>
                    <a:pt x="800" y="281"/>
                  </a:lnTo>
                  <a:lnTo>
                    <a:pt x="726" y="256"/>
                  </a:lnTo>
                  <a:lnTo>
                    <a:pt x="619" y="223"/>
                  </a:lnTo>
                  <a:lnTo>
                    <a:pt x="388" y="165"/>
                  </a:lnTo>
                  <a:lnTo>
                    <a:pt x="264" y="124"/>
                  </a:lnTo>
                  <a:lnTo>
                    <a:pt x="157" y="83"/>
                  </a:lnTo>
                  <a:lnTo>
                    <a:pt x="75" y="42"/>
                  </a:lnTo>
                  <a:lnTo>
                    <a:pt x="42" y="25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19;p39">
              <a:extLst>
                <a:ext uri="{FF2B5EF4-FFF2-40B4-BE49-F238E27FC236}">
                  <a16:creationId xmlns:a16="http://schemas.microsoft.com/office/drawing/2014/main" id="{E6CFAA8D-A1F9-813F-7289-98C7E585BDCA}"/>
                </a:ext>
              </a:extLst>
            </p:cNvPr>
            <p:cNvSpPr/>
            <p:nvPr/>
          </p:nvSpPr>
          <p:spPr>
            <a:xfrm>
              <a:off x="3150629" y="4267398"/>
              <a:ext cx="22153" cy="29502"/>
            </a:xfrm>
            <a:custGeom>
              <a:avLst/>
              <a:gdLst/>
              <a:ahLst/>
              <a:cxnLst/>
              <a:rect l="l" t="t" r="r" b="b"/>
              <a:pathLst>
                <a:path w="422" h="562" extrusionOk="0">
                  <a:moveTo>
                    <a:pt x="240" y="174"/>
                  </a:moveTo>
                  <a:lnTo>
                    <a:pt x="273" y="182"/>
                  </a:lnTo>
                  <a:lnTo>
                    <a:pt x="306" y="199"/>
                  </a:lnTo>
                  <a:lnTo>
                    <a:pt x="331" y="232"/>
                  </a:lnTo>
                  <a:lnTo>
                    <a:pt x="347" y="273"/>
                  </a:lnTo>
                  <a:lnTo>
                    <a:pt x="347" y="314"/>
                  </a:lnTo>
                  <a:lnTo>
                    <a:pt x="339" y="356"/>
                  </a:lnTo>
                  <a:lnTo>
                    <a:pt x="306" y="389"/>
                  </a:lnTo>
                  <a:lnTo>
                    <a:pt x="273" y="413"/>
                  </a:lnTo>
                  <a:lnTo>
                    <a:pt x="232" y="430"/>
                  </a:lnTo>
                  <a:lnTo>
                    <a:pt x="190" y="422"/>
                  </a:lnTo>
                  <a:lnTo>
                    <a:pt x="149" y="405"/>
                  </a:lnTo>
                  <a:lnTo>
                    <a:pt x="116" y="372"/>
                  </a:lnTo>
                  <a:lnTo>
                    <a:pt x="100" y="339"/>
                  </a:lnTo>
                  <a:lnTo>
                    <a:pt x="91" y="298"/>
                  </a:lnTo>
                  <a:lnTo>
                    <a:pt x="108" y="298"/>
                  </a:lnTo>
                  <a:lnTo>
                    <a:pt x="108" y="265"/>
                  </a:lnTo>
                  <a:lnTo>
                    <a:pt x="124" y="232"/>
                  </a:lnTo>
                  <a:lnTo>
                    <a:pt x="141" y="207"/>
                  </a:lnTo>
                  <a:lnTo>
                    <a:pt x="174" y="182"/>
                  </a:lnTo>
                  <a:lnTo>
                    <a:pt x="207" y="174"/>
                  </a:lnTo>
                  <a:close/>
                  <a:moveTo>
                    <a:pt x="157" y="1"/>
                  </a:moveTo>
                  <a:lnTo>
                    <a:pt x="100" y="17"/>
                  </a:lnTo>
                  <a:lnTo>
                    <a:pt x="58" y="50"/>
                  </a:lnTo>
                  <a:lnTo>
                    <a:pt x="34" y="75"/>
                  </a:lnTo>
                  <a:lnTo>
                    <a:pt x="17" y="100"/>
                  </a:lnTo>
                  <a:lnTo>
                    <a:pt x="9" y="133"/>
                  </a:lnTo>
                  <a:lnTo>
                    <a:pt x="1" y="166"/>
                  </a:lnTo>
                  <a:lnTo>
                    <a:pt x="1" y="232"/>
                  </a:lnTo>
                  <a:lnTo>
                    <a:pt x="1" y="298"/>
                  </a:lnTo>
                  <a:lnTo>
                    <a:pt x="17" y="372"/>
                  </a:lnTo>
                  <a:lnTo>
                    <a:pt x="42" y="438"/>
                  </a:lnTo>
                  <a:lnTo>
                    <a:pt x="75" y="496"/>
                  </a:lnTo>
                  <a:lnTo>
                    <a:pt x="91" y="521"/>
                  </a:lnTo>
                  <a:lnTo>
                    <a:pt x="116" y="537"/>
                  </a:lnTo>
                  <a:lnTo>
                    <a:pt x="149" y="554"/>
                  </a:lnTo>
                  <a:lnTo>
                    <a:pt x="182" y="562"/>
                  </a:lnTo>
                  <a:lnTo>
                    <a:pt x="248" y="562"/>
                  </a:lnTo>
                  <a:lnTo>
                    <a:pt x="289" y="545"/>
                  </a:lnTo>
                  <a:lnTo>
                    <a:pt x="322" y="529"/>
                  </a:lnTo>
                  <a:lnTo>
                    <a:pt x="355" y="496"/>
                  </a:lnTo>
                  <a:lnTo>
                    <a:pt x="380" y="463"/>
                  </a:lnTo>
                  <a:lnTo>
                    <a:pt x="397" y="430"/>
                  </a:lnTo>
                  <a:lnTo>
                    <a:pt x="405" y="389"/>
                  </a:lnTo>
                  <a:lnTo>
                    <a:pt x="421" y="306"/>
                  </a:lnTo>
                  <a:lnTo>
                    <a:pt x="421" y="248"/>
                  </a:lnTo>
                  <a:lnTo>
                    <a:pt x="413" y="199"/>
                  </a:lnTo>
                  <a:lnTo>
                    <a:pt x="397" y="149"/>
                  </a:lnTo>
                  <a:lnTo>
                    <a:pt x="372" y="100"/>
                  </a:lnTo>
                  <a:lnTo>
                    <a:pt x="347" y="75"/>
                  </a:lnTo>
                  <a:lnTo>
                    <a:pt x="331" y="50"/>
                  </a:lnTo>
                  <a:lnTo>
                    <a:pt x="273" y="17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20;p39">
              <a:extLst>
                <a:ext uri="{FF2B5EF4-FFF2-40B4-BE49-F238E27FC236}">
                  <a16:creationId xmlns:a16="http://schemas.microsoft.com/office/drawing/2014/main" id="{E4AB6822-ED92-0BEE-AD63-7ECEAA6265C8}"/>
                </a:ext>
              </a:extLst>
            </p:cNvPr>
            <p:cNvSpPr/>
            <p:nvPr/>
          </p:nvSpPr>
          <p:spPr>
            <a:xfrm>
              <a:off x="3164907" y="4270862"/>
              <a:ext cx="82785" cy="57640"/>
            </a:xfrm>
            <a:custGeom>
              <a:avLst/>
              <a:gdLst/>
              <a:ahLst/>
              <a:cxnLst/>
              <a:rect l="l" t="t" r="r" b="b"/>
              <a:pathLst>
                <a:path w="1577" h="1098" extrusionOk="0">
                  <a:moveTo>
                    <a:pt x="9" y="1"/>
                  </a:moveTo>
                  <a:lnTo>
                    <a:pt x="67" y="67"/>
                  </a:lnTo>
                  <a:lnTo>
                    <a:pt x="92" y="100"/>
                  </a:lnTo>
                  <a:lnTo>
                    <a:pt x="108" y="141"/>
                  </a:lnTo>
                  <a:lnTo>
                    <a:pt x="125" y="182"/>
                  </a:lnTo>
                  <a:lnTo>
                    <a:pt x="125" y="224"/>
                  </a:lnTo>
                  <a:lnTo>
                    <a:pt x="125" y="265"/>
                  </a:lnTo>
                  <a:lnTo>
                    <a:pt x="108" y="306"/>
                  </a:lnTo>
                  <a:lnTo>
                    <a:pt x="92" y="331"/>
                  </a:lnTo>
                  <a:lnTo>
                    <a:pt x="67" y="347"/>
                  </a:lnTo>
                  <a:lnTo>
                    <a:pt x="34" y="356"/>
                  </a:lnTo>
                  <a:lnTo>
                    <a:pt x="1" y="347"/>
                  </a:lnTo>
                  <a:lnTo>
                    <a:pt x="92" y="372"/>
                  </a:lnTo>
                  <a:lnTo>
                    <a:pt x="182" y="413"/>
                  </a:lnTo>
                  <a:lnTo>
                    <a:pt x="356" y="488"/>
                  </a:lnTo>
                  <a:lnTo>
                    <a:pt x="537" y="578"/>
                  </a:lnTo>
                  <a:lnTo>
                    <a:pt x="710" y="653"/>
                  </a:lnTo>
                  <a:lnTo>
                    <a:pt x="900" y="735"/>
                  </a:lnTo>
                  <a:lnTo>
                    <a:pt x="1090" y="834"/>
                  </a:lnTo>
                  <a:lnTo>
                    <a:pt x="1263" y="941"/>
                  </a:lnTo>
                  <a:lnTo>
                    <a:pt x="1436" y="1057"/>
                  </a:lnTo>
                  <a:lnTo>
                    <a:pt x="1469" y="1082"/>
                  </a:lnTo>
                  <a:lnTo>
                    <a:pt x="1502" y="1098"/>
                  </a:lnTo>
                  <a:lnTo>
                    <a:pt x="1535" y="1098"/>
                  </a:lnTo>
                  <a:lnTo>
                    <a:pt x="1552" y="1090"/>
                  </a:lnTo>
                  <a:lnTo>
                    <a:pt x="1568" y="1082"/>
                  </a:lnTo>
                  <a:lnTo>
                    <a:pt x="1576" y="1065"/>
                  </a:lnTo>
                  <a:lnTo>
                    <a:pt x="1576" y="1049"/>
                  </a:lnTo>
                  <a:lnTo>
                    <a:pt x="1576" y="1016"/>
                  </a:lnTo>
                  <a:lnTo>
                    <a:pt x="1560" y="950"/>
                  </a:lnTo>
                  <a:lnTo>
                    <a:pt x="1543" y="884"/>
                  </a:lnTo>
                  <a:lnTo>
                    <a:pt x="1519" y="826"/>
                  </a:lnTo>
                  <a:lnTo>
                    <a:pt x="1486" y="776"/>
                  </a:lnTo>
                  <a:lnTo>
                    <a:pt x="1444" y="719"/>
                  </a:lnTo>
                  <a:lnTo>
                    <a:pt x="1403" y="669"/>
                  </a:lnTo>
                  <a:lnTo>
                    <a:pt x="1304" y="578"/>
                  </a:lnTo>
                  <a:lnTo>
                    <a:pt x="1197" y="504"/>
                  </a:lnTo>
                  <a:lnTo>
                    <a:pt x="1081" y="430"/>
                  </a:lnTo>
                  <a:lnTo>
                    <a:pt x="966" y="364"/>
                  </a:lnTo>
                  <a:lnTo>
                    <a:pt x="850" y="314"/>
                  </a:lnTo>
                  <a:lnTo>
                    <a:pt x="652" y="224"/>
                  </a:lnTo>
                  <a:lnTo>
                    <a:pt x="438" y="141"/>
                  </a:lnTo>
                  <a:lnTo>
                    <a:pt x="224" y="6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21;p39">
              <a:extLst>
                <a:ext uri="{FF2B5EF4-FFF2-40B4-BE49-F238E27FC236}">
                  <a16:creationId xmlns:a16="http://schemas.microsoft.com/office/drawing/2014/main" id="{77C3B2F5-AFAE-2B54-A577-1F2AA457C64F}"/>
                </a:ext>
              </a:extLst>
            </p:cNvPr>
            <p:cNvSpPr/>
            <p:nvPr/>
          </p:nvSpPr>
          <p:spPr>
            <a:xfrm>
              <a:off x="3153253" y="4219365"/>
              <a:ext cx="22100" cy="29922"/>
            </a:xfrm>
            <a:custGeom>
              <a:avLst/>
              <a:gdLst/>
              <a:ahLst/>
              <a:cxnLst/>
              <a:rect l="l" t="t" r="r" b="b"/>
              <a:pathLst>
                <a:path w="421" h="570" extrusionOk="0">
                  <a:moveTo>
                    <a:pt x="239" y="174"/>
                  </a:moveTo>
                  <a:lnTo>
                    <a:pt x="272" y="182"/>
                  </a:lnTo>
                  <a:lnTo>
                    <a:pt x="305" y="207"/>
                  </a:lnTo>
                  <a:lnTo>
                    <a:pt x="330" y="240"/>
                  </a:lnTo>
                  <a:lnTo>
                    <a:pt x="347" y="273"/>
                  </a:lnTo>
                  <a:lnTo>
                    <a:pt x="347" y="322"/>
                  </a:lnTo>
                  <a:lnTo>
                    <a:pt x="338" y="363"/>
                  </a:lnTo>
                  <a:lnTo>
                    <a:pt x="305" y="396"/>
                  </a:lnTo>
                  <a:lnTo>
                    <a:pt x="272" y="421"/>
                  </a:lnTo>
                  <a:lnTo>
                    <a:pt x="231" y="429"/>
                  </a:lnTo>
                  <a:lnTo>
                    <a:pt x="190" y="421"/>
                  </a:lnTo>
                  <a:lnTo>
                    <a:pt x="149" y="405"/>
                  </a:lnTo>
                  <a:lnTo>
                    <a:pt x="116" y="380"/>
                  </a:lnTo>
                  <a:lnTo>
                    <a:pt x="99" y="339"/>
                  </a:lnTo>
                  <a:lnTo>
                    <a:pt x="91" y="297"/>
                  </a:lnTo>
                  <a:lnTo>
                    <a:pt x="107" y="306"/>
                  </a:lnTo>
                  <a:lnTo>
                    <a:pt x="107" y="264"/>
                  </a:lnTo>
                  <a:lnTo>
                    <a:pt x="124" y="231"/>
                  </a:lnTo>
                  <a:lnTo>
                    <a:pt x="140" y="207"/>
                  </a:lnTo>
                  <a:lnTo>
                    <a:pt x="173" y="182"/>
                  </a:lnTo>
                  <a:lnTo>
                    <a:pt x="206" y="174"/>
                  </a:lnTo>
                  <a:close/>
                  <a:moveTo>
                    <a:pt x="215" y="0"/>
                  </a:moveTo>
                  <a:lnTo>
                    <a:pt x="157" y="9"/>
                  </a:lnTo>
                  <a:lnTo>
                    <a:pt x="99" y="25"/>
                  </a:lnTo>
                  <a:lnTo>
                    <a:pt x="58" y="58"/>
                  </a:lnTo>
                  <a:lnTo>
                    <a:pt x="33" y="75"/>
                  </a:lnTo>
                  <a:lnTo>
                    <a:pt x="17" y="108"/>
                  </a:lnTo>
                  <a:lnTo>
                    <a:pt x="8" y="132"/>
                  </a:lnTo>
                  <a:lnTo>
                    <a:pt x="0" y="165"/>
                  </a:lnTo>
                  <a:lnTo>
                    <a:pt x="0" y="231"/>
                  </a:lnTo>
                  <a:lnTo>
                    <a:pt x="0" y="297"/>
                  </a:lnTo>
                  <a:lnTo>
                    <a:pt x="17" y="372"/>
                  </a:lnTo>
                  <a:lnTo>
                    <a:pt x="41" y="438"/>
                  </a:lnTo>
                  <a:lnTo>
                    <a:pt x="74" y="495"/>
                  </a:lnTo>
                  <a:lnTo>
                    <a:pt x="91" y="520"/>
                  </a:lnTo>
                  <a:lnTo>
                    <a:pt x="116" y="537"/>
                  </a:lnTo>
                  <a:lnTo>
                    <a:pt x="149" y="553"/>
                  </a:lnTo>
                  <a:lnTo>
                    <a:pt x="182" y="561"/>
                  </a:lnTo>
                  <a:lnTo>
                    <a:pt x="215" y="570"/>
                  </a:lnTo>
                  <a:lnTo>
                    <a:pt x="248" y="561"/>
                  </a:lnTo>
                  <a:lnTo>
                    <a:pt x="289" y="553"/>
                  </a:lnTo>
                  <a:lnTo>
                    <a:pt x="322" y="528"/>
                  </a:lnTo>
                  <a:lnTo>
                    <a:pt x="355" y="495"/>
                  </a:lnTo>
                  <a:lnTo>
                    <a:pt x="380" y="462"/>
                  </a:lnTo>
                  <a:lnTo>
                    <a:pt x="396" y="429"/>
                  </a:lnTo>
                  <a:lnTo>
                    <a:pt x="404" y="388"/>
                  </a:lnTo>
                  <a:lnTo>
                    <a:pt x="421" y="306"/>
                  </a:lnTo>
                  <a:lnTo>
                    <a:pt x="421" y="248"/>
                  </a:lnTo>
                  <a:lnTo>
                    <a:pt x="413" y="198"/>
                  </a:lnTo>
                  <a:lnTo>
                    <a:pt x="396" y="149"/>
                  </a:lnTo>
                  <a:lnTo>
                    <a:pt x="371" y="99"/>
                  </a:lnTo>
                  <a:lnTo>
                    <a:pt x="347" y="75"/>
                  </a:lnTo>
                  <a:lnTo>
                    <a:pt x="330" y="50"/>
                  </a:lnTo>
                  <a:lnTo>
                    <a:pt x="272" y="1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22;p39">
              <a:extLst>
                <a:ext uri="{FF2B5EF4-FFF2-40B4-BE49-F238E27FC236}">
                  <a16:creationId xmlns:a16="http://schemas.microsoft.com/office/drawing/2014/main" id="{889A412A-352D-3992-9568-0728A49FD410}"/>
                </a:ext>
              </a:extLst>
            </p:cNvPr>
            <p:cNvSpPr/>
            <p:nvPr/>
          </p:nvSpPr>
          <p:spPr>
            <a:xfrm>
              <a:off x="3167532" y="4223250"/>
              <a:ext cx="92706" cy="63256"/>
            </a:xfrm>
            <a:custGeom>
              <a:avLst/>
              <a:gdLst/>
              <a:ahLst/>
              <a:cxnLst/>
              <a:rect l="l" t="t" r="r" b="b"/>
              <a:pathLst>
                <a:path w="1766" h="1205" extrusionOk="0">
                  <a:moveTo>
                    <a:pt x="9" y="1"/>
                  </a:moveTo>
                  <a:lnTo>
                    <a:pt x="66" y="58"/>
                  </a:lnTo>
                  <a:lnTo>
                    <a:pt x="91" y="91"/>
                  </a:lnTo>
                  <a:lnTo>
                    <a:pt x="108" y="133"/>
                  </a:lnTo>
                  <a:lnTo>
                    <a:pt x="124" y="174"/>
                  </a:lnTo>
                  <a:lnTo>
                    <a:pt x="124" y="215"/>
                  </a:lnTo>
                  <a:lnTo>
                    <a:pt x="124" y="256"/>
                  </a:lnTo>
                  <a:lnTo>
                    <a:pt x="108" y="298"/>
                  </a:lnTo>
                  <a:lnTo>
                    <a:pt x="91" y="331"/>
                  </a:lnTo>
                  <a:lnTo>
                    <a:pt x="66" y="347"/>
                  </a:lnTo>
                  <a:lnTo>
                    <a:pt x="33" y="347"/>
                  </a:lnTo>
                  <a:lnTo>
                    <a:pt x="0" y="339"/>
                  </a:lnTo>
                  <a:lnTo>
                    <a:pt x="0" y="339"/>
                  </a:lnTo>
                  <a:lnTo>
                    <a:pt x="99" y="372"/>
                  </a:lnTo>
                  <a:lnTo>
                    <a:pt x="198" y="413"/>
                  </a:lnTo>
                  <a:lnTo>
                    <a:pt x="297" y="454"/>
                  </a:lnTo>
                  <a:lnTo>
                    <a:pt x="405" y="487"/>
                  </a:lnTo>
                  <a:lnTo>
                    <a:pt x="619" y="562"/>
                  </a:lnTo>
                  <a:lnTo>
                    <a:pt x="833" y="652"/>
                  </a:lnTo>
                  <a:lnTo>
                    <a:pt x="1040" y="751"/>
                  </a:lnTo>
                  <a:lnTo>
                    <a:pt x="1246" y="875"/>
                  </a:lnTo>
                  <a:lnTo>
                    <a:pt x="1427" y="1007"/>
                  </a:lnTo>
                  <a:lnTo>
                    <a:pt x="1609" y="1155"/>
                  </a:lnTo>
                  <a:lnTo>
                    <a:pt x="1634" y="1180"/>
                  </a:lnTo>
                  <a:lnTo>
                    <a:pt x="1658" y="1197"/>
                  </a:lnTo>
                  <a:lnTo>
                    <a:pt x="1691" y="1205"/>
                  </a:lnTo>
                  <a:lnTo>
                    <a:pt x="1724" y="1205"/>
                  </a:lnTo>
                  <a:lnTo>
                    <a:pt x="1749" y="1188"/>
                  </a:lnTo>
                  <a:lnTo>
                    <a:pt x="1757" y="1155"/>
                  </a:lnTo>
                  <a:lnTo>
                    <a:pt x="1765" y="1122"/>
                  </a:lnTo>
                  <a:lnTo>
                    <a:pt x="1765" y="1089"/>
                  </a:lnTo>
                  <a:lnTo>
                    <a:pt x="1749" y="1015"/>
                  </a:lnTo>
                  <a:lnTo>
                    <a:pt x="1733" y="949"/>
                  </a:lnTo>
                  <a:lnTo>
                    <a:pt x="1700" y="883"/>
                  </a:lnTo>
                  <a:lnTo>
                    <a:pt x="1658" y="834"/>
                  </a:lnTo>
                  <a:lnTo>
                    <a:pt x="1617" y="776"/>
                  </a:lnTo>
                  <a:lnTo>
                    <a:pt x="1568" y="735"/>
                  </a:lnTo>
                  <a:lnTo>
                    <a:pt x="1452" y="636"/>
                  </a:lnTo>
                  <a:lnTo>
                    <a:pt x="1386" y="586"/>
                  </a:lnTo>
                  <a:lnTo>
                    <a:pt x="1312" y="537"/>
                  </a:lnTo>
                  <a:lnTo>
                    <a:pt x="1163" y="454"/>
                  </a:lnTo>
                  <a:lnTo>
                    <a:pt x="1007" y="380"/>
                  </a:lnTo>
                  <a:lnTo>
                    <a:pt x="850" y="306"/>
                  </a:lnTo>
                  <a:lnTo>
                    <a:pt x="652" y="215"/>
                  </a:lnTo>
                  <a:lnTo>
                    <a:pt x="438" y="133"/>
                  </a:lnTo>
                  <a:lnTo>
                    <a:pt x="223" y="58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23;p39">
              <a:extLst>
                <a:ext uri="{FF2B5EF4-FFF2-40B4-BE49-F238E27FC236}">
                  <a16:creationId xmlns:a16="http://schemas.microsoft.com/office/drawing/2014/main" id="{D6D61156-CFE7-279E-54E2-D62949C9B2DA}"/>
                </a:ext>
              </a:extLst>
            </p:cNvPr>
            <p:cNvSpPr/>
            <p:nvPr/>
          </p:nvSpPr>
          <p:spPr>
            <a:xfrm>
              <a:off x="3127689" y="4194273"/>
              <a:ext cx="10027" cy="300954"/>
            </a:xfrm>
            <a:custGeom>
              <a:avLst/>
              <a:gdLst/>
              <a:ahLst/>
              <a:cxnLst/>
              <a:rect l="l" t="t" r="r" b="b"/>
              <a:pathLst>
                <a:path w="191" h="5733" extrusionOk="0">
                  <a:moveTo>
                    <a:pt x="132" y="0"/>
                  </a:moveTo>
                  <a:lnTo>
                    <a:pt x="58" y="1419"/>
                  </a:lnTo>
                  <a:lnTo>
                    <a:pt x="25" y="2136"/>
                  </a:lnTo>
                  <a:lnTo>
                    <a:pt x="9" y="2854"/>
                  </a:lnTo>
                  <a:lnTo>
                    <a:pt x="0" y="3572"/>
                  </a:lnTo>
                  <a:lnTo>
                    <a:pt x="9" y="4297"/>
                  </a:lnTo>
                  <a:lnTo>
                    <a:pt x="17" y="4652"/>
                  </a:lnTo>
                  <a:lnTo>
                    <a:pt x="33" y="5015"/>
                  </a:lnTo>
                  <a:lnTo>
                    <a:pt x="58" y="5378"/>
                  </a:lnTo>
                  <a:lnTo>
                    <a:pt x="83" y="5733"/>
                  </a:lnTo>
                  <a:lnTo>
                    <a:pt x="141" y="5724"/>
                  </a:lnTo>
                  <a:lnTo>
                    <a:pt x="116" y="5370"/>
                  </a:lnTo>
                  <a:lnTo>
                    <a:pt x="91" y="5015"/>
                  </a:lnTo>
                  <a:lnTo>
                    <a:pt x="75" y="4652"/>
                  </a:lnTo>
                  <a:lnTo>
                    <a:pt x="66" y="4289"/>
                  </a:lnTo>
                  <a:lnTo>
                    <a:pt x="58" y="3572"/>
                  </a:lnTo>
                  <a:lnTo>
                    <a:pt x="66" y="2854"/>
                  </a:lnTo>
                  <a:lnTo>
                    <a:pt x="83" y="2136"/>
                  </a:lnTo>
                  <a:lnTo>
                    <a:pt x="116" y="14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24;p39">
              <a:extLst>
                <a:ext uri="{FF2B5EF4-FFF2-40B4-BE49-F238E27FC236}">
                  <a16:creationId xmlns:a16="http://schemas.microsoft.com/office/drawing/2014/main" id="{F87A23CA-D2D0-0107-1AE6-E29C6B57037C}"/>
                </a:ext>
              </a:extLst>
            </p:cNvPr>
            <p:cNvSpPr/>
            <p:nvPr/>
          </p:nvSpPr>
          <p:spPr>
            <a:xfrm>
              <a:off x="3491420" y="4028864"/>
              <a:ext cx="413136" cy="284103"/>
            </a:xfrm>
            <a:custGeom>
              <a:avLst/>
              <a:gdLst/>
              <a:ahLst/>
              <a:cxnLst/>
              <a:rect l="l" t="t" r="r" b="b"/>
              <a:pathLst>
                <a:path w="7870" h="5412" extrusionOk="0">
                  <a:moveTo>
                    <a:pt x="718" y="0"/>
                  </a:moveTo>
                  <a:lnTo>
                    <a:pt x="668" y="8"/>
                  </a:lnTo>
                  <a:lnTo>
                    <a:pt x="627" y="33"/>
                  </a:lnTo>
                  <a:lnTo>
                    <a:pt x="586" y="58"/>
                  </a:lnTo>
                  <a:lnTo>
                    <a:pt x="553" y="99"/>
                  </a:lnTo>
                  <a:lnTo>
                    <a:pt x="520" y="140"/>
                  </a:lnTo>
                  <a:lnTo>
                    <a:pt x="462" y="231"/>
                  </a:lnTo>
                  <a:lnTo>
                    <a:pt x="380" y="404"/>
                  </a:lnTo>
                  <a:lnTo>
                    <a:pt x="297" y="586"/>
                  </a:lnTo>
                  <a:lnTo>
                    <a:pt x="231" y="767"/>
                  </a:lnTo>
                  <a:lnTo>
                    <a:pt x="173" y="957"/>
                  </a:lnTo>
                  <a:lnTo>
                    <a:pt x="116" y="1147"/>
                  </a:lnTo>
                  <a:lnTo>
                    <a:pt x="74" y="1336"/>
                  </a:lnTo>
                  <a:lnTo>
                    <a:pt x="33" y="1526"/>
                  </a:lnTo>
                  <a:lnTo>
                    <a:pt x="0" y="1724"/>
                  </a:lnTo>
                  <a:lnTo>
                    <a:pt x="182" y="1881"/>
                  </a:lnTo>
                  <a:lnTo>
                    <a:pt x="355" y="2046"/>
                  </a:lnTo>
                  <a:lnTo>
                    <a:pt x="520" y="2227"/>
                  </a:lnTo>
                  <a:lnTo>
                    <a:pt x="676" y="2400"/>
                  </a:lnTo>
                  <a:lnTo>
                    <a:pt x="833" y="2582"/>
                  </a:lnTo>
                  <a:lnTo>
                    <a:pt x="998" y="2755"/>
                  </a:lnTo>
                  <a:lnTo>
                    <a:pt x="1163" y="2928"/>
                  </a:lnTo>
                  <a:lnTo>
                    <a:pt x="1336" y="3085"/>
                  </a:lnTo>
                  <a:lnTo>
                    <a:pt x="1444" y="3168"/>
                  </a:lnTo>
                  <a:lnTo>
                    <a:pt x="1551" y="3250"/>
                  </a:lnTo>
                  <a:lnTo>
                    <a:pt x="1658" y="3316"/>
                  </a:lnTo>
                  <a:lnTo>
                    <a:pt x="1765" y="3382"/>
                  </a:lnTo>
                  <a:lnTo>
                    <a:pt x="1873" y="3448"/>
                  </a:lnTo>
                  <a:lnTo>
                    <a:pt x="1988" y="3506"/>
                  </a:lnTo>
                  <a:lnTo>
                    <a:pt x="2211" y="3605"/>
                  </a:lnTo>
                  <a:lnTo>
                    <a:pt x="2450" y="3687"/>
                  </a:lnTo>
                  <a:lnTo>
                    <a:pt x="2689" y="3770"/>
                  </a:lnTo>
                  <a:lnTo>
                    <a:pt x="2937" y="3836"/>
                  </a:lnTo>
                  <a:lnTo>
                    <a:pt x="3192" y="3902"/>
                  </a:lnTo>
                  <a:lnTo>
                    <a:pt x="3596" y="4017"/>
                  </a:lnTo>
                  <a:lnTo>
                    <a:pt x="4001" y="4133"/>
                  </a:lnTo>
                  <a:lnTo>
                    <a:pt x="4397" y="4265"/>
                  </a:lnTo>
                  <a:lnTo>
                    <a:pt x="4784" y="4413"/>
                  </a:lnTo>
                  <a:lnTo>
                    <a:pt x="5180" y="4561"/>
                  </a:lnTo>
                  <a:lnTo>
                    <a:pt x="5560" y="4726"/>
                  </a:lnTo>
                  <a:lnTo>
                    <a:pt x="5939" y="4900"/>
                  </a:lnTo>
                  <a:lnTo>
                    <a:pt x="6318" y="5089"/>
                  </a:lnTo>
                  <a:lnTo>
                    <a:pt x="6492" y="5180"/>
                  </a:lnTo>
                  <a:lnTo>
                    <a:pt x="6665" y="5263"/>
                  </a:lnTo>
                  <a:lnTo>
                    <a:pt x="6846" y="5337"/>
                  </a:lnTo>
                  <a:lnTo>
                    <a:pt x="6937" y="5362"/>
                  </a:lnTo>
                  <a:lnTo>
                    <a:pt x="7036" y="5386"/>
                  </a:lnTo>
                  <a:lnTo>
                    <a:pt x="7127" y="5403"/>
                  </a:lnTo>
                  <a:lnTo>
                    <a:pt x="7226" y="5411"/>
                  </a:lnTo>
                  <a:lnTo>
                    <a:pt x="7341" y="5403"/>
                  </a:lnTo>
                  <a:lnTo>
                    <a:pt x="7448" y="5395"/>
                  </a:lnTo>
                  <a:lnTo>
                    <a:pt x="7564" y="5370"/>
                  </a:lnTo>
                  <a:lnTo>
                    <a:pt x="7663" y="5337"/>
                  </a:lnTo>
                  <a:lnTo>
                    <a:pt x="7704" y="5312"/>
                  </a:lnTo>
                  <a:lnTo>
                    <a:pt x="7745" y="5279"/>
                  </a:lnTo>
                  <a:lnTo>
                    <a:pt x="7778" y="5246"/>
                  </a:lnTo>
                  <a:lnTo>
                    <a:pt x="7811" y="5213"/>
                  </a:lnTo>
                  <a:lnTo>
                    <a:pt x="7836" y="5172"/>
                  </a:lnTo>
                  <a:lnTo>
                    <a:pt x="7853" y="5122"/>
                  </a:lnTo>
                  <a:lnTo>
                    <a:pt x="7861" y="5065"/>
                  </a:lnTo>
                  <a:lnTo>
                    <a:pt x="7869" y="5015"/>
                  </a:lnTo>
                  <a:lnTo>
                    <a:pt x="7861" y="4891"/>
                  </a:lnTo>
                  <a:lnTo>
                    <a:pt x="7836" y="4768"/>
                  </a:lnTo>
                  <a:lnTo>
                    <a:pt x="7803" y="4644"/>
                  </a:lnTo>
                  <a:lnTo>
                    <a:pt x="7762" y="4528"/>
                  </a:lnTo>
                  <a:lnTo>
                    <a:pt x="7679" y="4339"/>
                  </a:lnTo>
                  <a:lnTo>
                    <a:pt x="7622" y="4223"/>
                  </a:lnTo>
                  <a:lnTo>
                    <a:pt x="7564" y="4116"/>
                  </a:lnTo>
                  <a:lnTo>
                    <a:pt x="7498" y="4017"/>
                  </a:lnTo>
                  <a:lnTo>
                    <a:pt x="7424" y="3910"/>
                  </a:lnTo>
                  <a:lnTo>
                    <a:pt x="7275" y="3712"/>
                  </a:lnTo>
                  <a:lnTo>
                    <a:pt x="7110" y="3522"/>
                  </a:lnTo>
                  <a:lnTo>
                    <a:pt x="6830" y="3209"/>
                  </a:lnTo>
                  <a:lnTo>
                    <a:pt x="6525" y="2904"/>
                  </a:lnTo>
                  <a:lnTo>
                    <a:pt x="6219" y="2598"/>
                  </a:lnTo>
                  <a:lnTo>
                    <a:pt x="5914" y="2301"/>
                  </a:lnTo>
                  <a:lnTo>
                    <a:pt x="5708" y="2120"/>
                  </a:lnTo>
                  <a:lnTo>
                    <a:pt x="5494" y="1938"/>
                  </a:lnTo>
                  <a:lnTo>
                    <a:pt x="5065" y="1592"/>
                  </a:lnTo>
                  <a:lnTo>
                    <a:pt x="4850" y="1411"/>
                  </a:lnTo>
                  <a:lnTo>
                    <a:pt x="4652" y="1229"/>
                  </a:lnTo>
                  <a:lnTo>
                    <a:pt x="4561" y="1130"/>
                  </a:lnTo>
                  <a:lnTo>
                    <a:pt x="4471" y="1023"/>
                  </a:lnTo>
                  <a:lnTo>
                    <a:pt x="4388" y="916"/>
                  </a:lnTo>
                  <a:lnTo>
                    <a:pt x="4306" y="800"/>
                  </a:lnTo>
                  <a:lnTo>
                    <a:pt x="4256" y="734"/>
                  </a:lnTo>
                  <a:lnTo>
                    <a:pt x="4199" y="668"/>
                  </a:lnTo>
                  <a:lnTo>
                    <a:pt x="4133" y="619"/>
                  </a:lnTo>
                  <a:lnTo>
                    <a:pt x="4058" y="578"/>
                  </a:lnTo>
                  <a:lnTo>
                    <a:pt x="3984" y="536"/>
                  </a:lnTo>
                  <a:lnTo>
                    <a:pt x="3902" y="512"/>
                  </a:lnTo>
                  <a:lnTo>
                    <a:pt x="3819" y="495"/>
                  </a:lnTo>
                  <a:lnTo>
                    <a:pt x="3654" y="495"/>
                  </a:lnTo>
                  <a:lnTo>
                    <a:pt x="3580" y="512"/>
                  </a:lnTo>
                  <a:lnTo>
                    <a:pt x="3506" y="528"/>
                  </a:lnTo>
                  <a:lnTo>
                    <a:pt x="3431" y="561"/>
                  </a:lnTo>
                  <a:lnTo>
                    <a:pt x="3283" y="619"/>
                  </a:lnTo>
                  <a:lnTo>
                    <a:pt x="3143" y="693"/>
                  </a:lnTo>
                  <a:lnTo>
                    <a:pt x="2351" y="1105"/>
                  </a:lnTo>
                  <a:lnTo>
                    <a:pt x="2169" y="1196"/>
                  </a:lnTo>
                  <a:lnTo>
                    <a:pt x="2079" y="1237"/>
                  </a:lnTo>
                  <a:lnTo>
                    <a:pt x="1988" y="1270"/>
                  </a:lnTo>
                  <a:lnTo>
                    <a:pt x="1889" y="1295"/>
                  </a:lnTo>
                  <a:lnTo>
                    <a:pt x="1790" y="1303"/>
                  </a:lnTo>
                  <a:lnTo>
                    <a:pt x="1691" y="1303"/>
                  </a:lnTo>
                  <a:lnTo>
                    <a:pt x="1600" y="1287"/>
                  </a:lnTo>
                  <a:lnTo>
                    <a:pt x="1526" y="1262"/>
                  </a:lnTo>
                  <a:lnTo>
                    <a:pt x="1460" y="1221"/>
                  </a:lnTo>
                  <a:lnTo>
                    <a:pt x="1394" y="1180"/>
                  </a:lnTo>
                  <a:lnTo>
                    <a:pt x="1336" y="1130"/>
                  </a:lnTo>
                  <a:lnTo>
                    <a:pt x="1287" y="1072"/>
                  </a:lnTo>
                  <a:lnTo>
                    <a:pt x="1237" y="1006"/>
                  </a:lnTo>
                  <a:lnTo>
                    <a:pt x="1196" y="940"/>
                  </a:lnTo>
                  <a:lnTo>
                    <a:pt x="1163" y="874"/>
                  </a:lnTo>
                  <a:lnTo>
                    <a:pt x="1105" y="726"/>
                  </a:lnTo>
                  <a:lnTo>
                    <a:pt x="1056" y="578"/>
                  </a:lnTo>
                  <a:lnTo>
                    <a:pt x="982" y="281"/>
                  </a:lnTo>
                  <a:lnTo>
                    <a:pt x="949" y="190"/>
                  </a:lnTo>
                  <a:lnTo>
                    <a:pt x="932" y="140"/>
                  </a:lnTo>
                  <a:lnTo>
                    <a:pt x="907" y="99"/>
                  </a:lnTo>
                  <a:lnTo>
                    <a:pt x="883" y="66"/>
                  </a:lnTo>
                  <a:lnTo>
                    <a:pt x="850" y="33"/>
                  </a:lnTo>
                  <a:lnTo>
                    <a:pt x="808" y="8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25;p39">
              <a:extLst>
                <a:ext uri="{FF2B5EF4-FFF2-40B4-BE49-F238E27FC236}">
                  <a16:creationId xmlns:a16="http://schemas.microsoft.com/office/drawing/2014/main" id="{B66B1452-7814-74E4-C562-4DB2F983B37D}"/>
                </a:ext>
              </a:extLst>
            </p:cNvPr>
            <p:cNvSpPr/>
            <p:nvPr/>
          </p:nvSpPr>
          <p:spPr>
            <a:xfrm>
              <a:off x="3626067" y="3978208"/>
              <a:ext cx="326939" cy="313973"/>
            </a:xfrm>
            <a:custGeom>
              <a:avLst/>
              <a:gdLst/>
              <a:ahLst/>
              <a:cxnLst/>
              <a:rect l="l" t="t" r="r" b="b"/>
              <a:pathLst>
                <a:path w="6228" h="5981" extrusionOk="0">
                  <a:moveTo>
                    <a:pt x="2186" y="0"/>
                  </a:moveTo>
                  <a:lnTo>
                    <a:pt x="2087" y="8"/>
                  </a:lnTo>
                  <a:lnTo>
                    <a:pt x="1996" y="25"/>
                  </a:lnTo>
                  <a:lnTo>
                    <a:pt x="1906" y="58"/>
                  </a:lnTo>
                  <a:lnTo>
                    <a:pt x="1823" y="99"/>
                  </a:lnTo>
                  <a:lnTo>
                    <a:pt x="1741" y="149"/>
                  </a:lnTo>
                  <a:lnTo>
                    <a:pt x="1411" y="322"/>
                  </a:lnTo>
                  <a:lnTo>
                    <a:pt x="1089" y="503"/>
                  </a:lnTo>
                  <a:lnTo>
                    <a:pt x="924" y="594"/>
                  </a:lnTo>
                  <a:lnTo>
                    <a:pt x="767" y="693"/>
                  </a:lnTo>
                  <a:lnTo>
                    <a:pt x="619" y="800"/>
                  </a:lnTo>
                  <a:lnTo>
                    <a:pt x="471" y="916"/>
                  </a:lnTo>
                  <a:lnTo>
                    <a:pt x="339" y="1015"/>
                  </a:lnTo>
                  <a:lnTo>
                    <a:pt x="223" y="1130"/>
                  </a:lnTo>
                  <a:lnTo>
                    <a:pt x="174" y="1196"/>
                  </a:lnTo>
                  <a:lnTo>
                    <a:pt x="124" y="1262"/>
                  </a:lnTo>
                  <a:lnTo>
                    <a:pt x="83" y="1336"/>
                  </a:lnTo>
                  <a:lnTo>
                    <a:pt x="50" y="1411"/>
                  </a:lnTo>
                  <a:lnTo>
                    <a:pt x="25" y="1485"/>
                  </a:lnTo>
                  <a:lnTo>
                    <a:pt x="9" y="1567"/>
                  </a:lnTo>
                  <a:lnTo>
                    <a:pt x="0" y="1650"/>
                  </a:lnTo>
                  <a:lnTo>
                    <a:pt x="9" y="1732"/>
                  </a:lnTo>
                  <a:lnTo>
                    <a:pt x="33" y="1815"/>
                  </a:lnTo>
                  <a:lnTo>
                    <a:pt x="66" y="1889"/>
                  </a:lnTo>
                  <a:lnTo>
                    <a:pt x="108" y="1955"/>
                  </a:lnTo>
                  <a:lnTo>
                    <a:pt x="165" y="2013"/>
                  </a:lnTo>
                  <a:lnTo>
                    <a:pt x="2516" y="3745"/>
                  </a:lnTo>
                  <a:lnTo>
                    <a:pt x="2764" y="3902"/>
                  </a:lnTo>
                  <a:lnTo>
                    <a:pt x="3011" y="4067"/>
                  </a:lnTo>
                  <a:lnTo>
                    <a:pt x="3242" y="4240"/>
                  </a:lnTo>
                  <a:lnTo>
                    <a:pt x="3473" y="4421"/>
                  </a:lnTo>
                  <a:lnTo>
                    <a:pt x="3696" y="4611"/>
                  </a:lnTo>
                  <a:lnTo>
                    <a:pt x="3910" y="4809"/>
                  </a:lnTo>
                  <a:lnTo>
                    <a:pt x="4116" y="5015"/>
                  </a:lnTo>
                  <a:lnTo>
                    <a:pt x="4306" y="5238"/>
                  </a:lnTo>
                  <a:lnTo>
                    <a:pt x="4454" y="5403"/>
                  </a:lnTo>
                  <a:lnTo>
                    <a:pt x="4611" y="5576"/>
                  </a:lnTo>
                  <a:lnTo>
                    <a:pt x="4685" y="5658"/>
                  </a:lnTo>
                  <a:lnTo>
                    <a:pt x="4768" y="5733"/>
                  </a:lnTo>
                  <a:lnTo>
                    <a:pt x="4859" y="5799"/>
                  </a:lnTo>
                  <a:lnTo>
                    <a:pt x="4949" y="5865"/>
                  </a:lnTo>
                  <a:lnTo>
                    <a:pt x="5057" y="5922"/>
                  </a:lnTo>
                  <a:lnTo>
                    <a:pt x="5164" y="5964"/>
                  </a:lnTo>
                  <a:lnTo>
                    <a:pt x="5222" y="5980"/>
                  </a:lnTo>
                  <a:lnTo>
                    <a:pt x="5387" y="5980"/>
                  </a:lnTo>
                  <a:lnTo>
                    <a:pt x="5461" y="5955"/>
                  </a:lnTo>
                  <a:lnTo>
                    <a:pt x="5527" y="5922"/>
                  </a:lnTo>
                  <a:lnTo>
                    <a:pt x="5593" y="5889"/>
                  </a:lnTo>
                  <a:lnTo>
                    <a:pt x="5651" y="5840"/>
                  </a:lnTo>
                  <a:lnTo>
                    <a:pt x="5700" y="5782"/>
                  </a:lnTo>
                  <a:lnTo>
                    <a:pt x="5749" y="5724"/>
                  </a:lnTo>
                  <a:lnTo>
                    <a:pt x="5840" y="5601"/>
                  </a:lnTo>
                  <a:lnTo>
                    <a:pt x="5923" y="5469"/>
                  </a:lnTo>
                  <a:lnTo>
                    <a:pt x="6013" y="5337"/>
                  </a:lnTo>
                  <a:lnTo>
                    <a:pt x="6055" y="5279"/>
                  </a:lnTo>
                  <a:lnTo>
                    <a:pt x="6112" y="5221"/>
                  </a:lnTo>
                  <a:lnTo>
                    <a:pt x="6170" y="5172"/>
                  </a:lnTo>
                  <a:lnTo>
                    <a:pt x="6228" y="5131"/>
                  </a:lnTo>
                  <a:lnTo>
                    <a:pt x="6195" y="5056"/>
                  </a:lnTo>
                  <a:lnTo>
                    <a:pt x="6154" y="4982"/>
                  </a:lnTo>
                  <a:lnTo>
                    <a:pt x="6112" y="4916"/>
                  </a:lnTo>
                  <a:lnTo>
                    <a:pt x="6055" y="4858"/>
                  </a:lnTo>
                  <a:lnTo>
                    <a:pt x="5947" y="4743"/>
                  </a:lnTo>
                  <a:lnTo>
                    <a:pt x="5824" y="4636"/>
                  </a:lnTo>
                  <a:lnTo>
                    <a:pt x="5609" y="4438"/>
                  </a:lnTo>
                  <a:lnTo>
                    <a:pt x="5395" y="4240"/>
                  </a:lnTo>
                  <a:lnTo>
                    <a:pt x="5189" y="4034"/>
                  </a:lnTo>
                  <a:lnTo>
                    <a:pt x="4982" y="3827"/>
                  </a:lnTo>
                  <a:lnTo>
                    <a:pt x="4586" y="3398"/>
                  </a:lnTo>
                  <a:lnTo>
                    <a:pt x="4199" y="2961"/>
                  </a:lnTo>
                  <a:lnTo>
                    <a:pt x="3828" y="2516"/>
                  </a:lnTo>
                  <a:lnTo>
                    <a:pt x="3465" y="2070"/>
                  </a:lnTo>
                  <a:lnTo>
                    <a:pt x="3102" y="1609"/>
                  </a:lnTo>
                  <a:lnTo>
                    <a:pt x="2747" y="1147"/>
                  </a:lnTo>
                  <a:lnTo>
                    <a:pt x="2681" y="1056"/>
                  </a:lnTo>
                  <a:lnTo>
                    <a:pt x="2623" y="965"/>
                  </a:lnTo>
                  <a:lnTo>
                    <a:pt x="2566" y="866"/>
                  </a:lnTo>
                  <a:lnTo>
                    <a:pt x="2549" y="808"/>
                  </a:lnTo>
                  <a:lnTo>
                    <a:pt x="2533" y="759"/>
                  </a:lnTo>
                  <a:lnTo>
                    <a:pt x="2524" y="676"/>
                  </a:lnTo>
                  <a:lnTo>
                    <a:pt x="2524" y="594"/>
                  </a:lnTo>
                  <a:lnTo>
                    <a:pt x="2524" y="421"/>
                  </a:lnTo>
                  <a:lnTo>
                    <a:pt x="2524" y="338"/>
                  </a:lnTo>
                  <a:lnTo>
                    <a:pt x="2508" y="256"/>
                  </a:lnTo>
                  <a:lnTo>
                    <a:pt x="2483" y="182"/>
                  </a:lnTo>
                  <a:lnTo>
                    <a:pt x="2467" y="149"/>
                  </a:lnTo>
                  <a:lnTo>
                    <a:pt x="2442" y="116"/>
                  </a:lnTo>
                  <a:lnTo>
                    <a:pt x="2409" y="83"/>
                  </a:lnTo>
                  <a:lnTo>
                    <a:pt x="2368" y="50"/>
                  </a:lnTo>
                  <a:lnTo>
                    <a:pt x="2326" y="33"/>
                  </a:lnTo>
                  <a:lnTo>
                    <a:pt x="2285" y="17"/>
                  </a:lnTo>
                  <a:lnTo>
                    <a:pt x="2236" y="8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26;p39">
              <a:extLst>
                <a:ext uri="{FF2B5EF4-FFF2-40B4-BE49-F238E27FC236}">
                  <a16:creationId xmlns:a16="http://schemas.microsoft.com/office/drawing/2014/main" id="{D1854D31-AFD1-0DC0-4F8F-79D128FD7892}"/>
                </a:ext>
              </a:extLst>
            </p:cNvPr>
            <p:cNvSpPr/>
            <p:nvPr/>
          </p:nvSpPr>
          <p:spPr>
            <a:xfrm>
              <a:off x="3626067" y="3978208"/>
              <a:ext cx="326939" cy="313973"/>
            </a:xfrm>
            <a:custGeom>
              <a:avLst/>
              <a:gdLst/>
              <a:ahLst/>
              <a:cxnLst/>
              <a:rect l="l" t="t" r="r" b="b"/>
              <a:pathLst>
                <a:path w="6228" h="5981" fill="none" extrusionOk="0">
                  <a:moveTo>
                    <a:pt x="165" y="2013"/>
                  </a:moveTo>
                  <a:lnTo>
                    <a:pt x="165" y="2013"/>
                  </a:lnTo>
                  <a:lnTo>
                    <a:pt x="108" y="1955"/>
                  </a:lnTo>
                  <a:lnTo>
                    <a:pt x="66" y="1889"/>
                  </a:lnTo>
                  <a:lnTo>
                    <a:pt x="33" y="1815"/>
                  </a:lnTo>
                  <a:lnTo>
                    <a:pt x="9" y="1732"/>
                  </a:lnTo>
                  <a:lnTo>
                    <a:pt x="0" y="1650"/>
                  </a:lnTo>
                  <a:lnTo>
                    <a:pt x="9" y="1567"/>
                  </a:lnTo>
                  <a:lnTo>
                    <a:pt x="25" y="1485"/>
                  </a:lnTo>
                  <a:lnTo>
                    <a:pt x="50" y="1411"/>
                  </a:lnTo>
                  <a:lnTo>
                    <a:pt x="50" y="1411"/>
                  </a:lnTo>
                  <a:lnTo>
                    <a:pt x="83" y="1336"/>
                  </a:lnTo>
                  <a:lnTo>
                    <a:pt x="124" y="1262"/>
                  </a:lnTo>
                  <a:lnTo>
                    <a:pt x="174" y="1196"/>
                  </a:lnTo>
                  <a:lnTo>
                    <a:pt x="223" y="1130"/>
                  </a:lnTo>
                  <a:lnTo>
                    <a:pt x="339" y="1015"/>
                  </a:lnTo>
                  <a:lnTo>
                    <a:pt x="471" y="916"/>
                  </a:lnTo>
                  <a:lnTo>
                    <a:pt x="471" y="916"/>
                  </a:lnTo>
                  <a:lnTo>
                    <a:pt x="619" y="800"/>
                  </a:lnTo>
                  <a:lnTo>
                    <a:pt x="767" y="693"/>
                  </a:lnTo>
                  <a:lnTo>
                    <a:pt x="924" y="594"/>
                  </a:lnTo>
                  <a:lnTo>
                    <a:pt x="1089" y="503"/>
                  </a:lnTo>
                  <a:lnTo>
                    <a:pt x="1411" y="322"/>
                  </a:lnTo>
                  <a:lnTo>
                    <a:pt x="1741" y="149"/>
                  </a:lnTo>
                  <a:lnTo>
                    <a:pt x="1741" y="149"/>
                  </a:lnTo>
                  <a:lnTo>
                    <a:pt x="1823" y="99"/>
                  </a:lnTo>
                  <a:lnTo>
                    <a:pt x="1906" y="58"/>
                  </a:lnTo>
                  <a:lnTo>
                    <a:pt x="1996" y="25"/>
                  </a:lnTo>
                  <a:lnTo>
                    <a:pt x="2087" y="8"/>
                  </a:lnTo>
                  <a:lnTo>
                    <a:pt x="2087" y="8"/>
                  </a:lnTo>
                  <a:lnTo>
                    <a:pt x="2186" y="0"/>
                  </a:lnTo>
                  <a:lnTo>
                    <a:pt x="2236" y="8"/>
                  </a:lnTo>
                  <a:lnTo>
                    <a:pt x="2285" y="17"/>
                  </a:lnTo>
                  <a:lnTo>
                    <a:pt x="2326" y="33"/>
                  </a:lnTo>
                  <a:lnTo>
                    <a:pt x="2368" y="50"/>
                  </a:lnTo>
                  <a:lnTo>
                    <a:pt x="2409" y="83"/>
                  </a:lnTo>
                  <a:lnTo>
                    <a:pt x="2442" y="116"/>
                  </a:lnTo>
                  <a:lnTo>
                    <a:pt x="2442" y="116"/>
                  </a:lnTo>
                  <a:lnTo>
                    <a:pt x="2467" y="149"/>
                  </a:lnTo>
                  <a:lnTo>
                    <a:pt x="2483" y="182"/>
                  </a:lnTo>
                  <a:lnTo>
                    <a:pt x="2508" y="256"/>
                  </a:lnTo>
                  <a:lnTo>
                    <a:pt x="2524" y="338"/>
                  </a:lnTo>
                  <a:lnTo>
                    <a:pt x="2524" y="421"/>
                  </a:lnTo>
                  <a:lnTo>
                    <a:pt x="2524" y="594"/>
                  </a:lnTo>
                  <a:lnTo>
                    <a:pt x="2524" y="676"/>
                  </a:lnTo>
                  <a:lnTo>
                    <a:pt x="2533" y="759"/>
                  </a:lnTo>
                  <a:lnTo>
                    <a:pt x="2533" y="759"/>
                  </a:lnTo>
                  <a:lnTo>
                    <a:pt x="2549" y="808"/>
                  </a:lnTo>
                  <a:lnTo>
                    <a:pt x="2566" y="866"/>
                  </a:lnTo>
                  <a:lnTo>
                    <a:pt x="2623" y="965"/>
                  </a:lnTo>
                  <a:lnTo>
                    <a:pt x="2681" y="1056"/>
                  </a:lnTo>
                  <a:lnTo>
                    <a:pt x="2747" y="1147"/>
                  </a:lnTo>
                  <a:lnTo>
                    <a:pt x="2747" y="1147"/>
                  </a:lnTo>
                  <a:lnTo>
                    <a:pt x="3102" y="1609"/>
                  </a:lnTo>
                  <a:lnTo>
                    <a:pt x="3465" y="2070"/>
                  </a:lnTo>
                  <a:lnTo>
                    <a:pt x="3828" y="2516"/>
                  </a:lnTo>
                  <a:lnTo>
                    <a:pt x="4199" y="2961"/>
                  </a:lnTo>
                  <a:lnTo>
                    <a:pt x="4586" y="3398"/>
                  </a:lnTo>
                  <a:lnTo>
                    <a:pt x="4982" y="3827"/>
                  </a:lnTo>
                  <a:lnTo>
                    <a:pt x="5189" y="4034"/>
                  </a:lnTo>
                  <a:lnTo>
                    <a:pt x="5395" y="4240"/>
                  </a:lnTo>
                  <a:lnTo>
                    <a:pt x="5609" y="4438"/>
                  </a:lnTo>
                  <a:lnTo>
                    <a:pt x="5824" y="4636"/>
                  </a:lnTo>
                  <a:lnTo>
                    <a:pt x="5824" y="4636"/>
                  </a:lnTo>
                  <a:lnTo>
                    <a:pt x="5947" y="4743"/>
                  </a:lnTo>
                  <a:lnTo>
                    <a:pt x="6055" y="4858"/>
                  </a:lnTo>
                  <a:lnTo>
                    <a:pt x="6112" y="4916"/>
                  </a:lnTo>
                  <a:lnTo>
                    <a:pt x="6154" y="4982"/>
                  </a:lnTo>
                  <a:lnTo>
                    <a:pt x="6195" y="5056"/>
                  </a:lnTo>
                  <a:lnTo>
                    <a:pt x="6228" y="5131"/>
                  </a:lnTo>
                  <a:lnTo>
                    <a:pt x="6228" y="5131"/>
                  </a:lnTo>
                  <a:lnTo>
                    <a:pt x="6170" y="5172"/>
                  </a:lnTo>
                  <a:lnTo>
                    <a:pt x="6112" y="5221"/>
                  </a:lnTo>
                  <a:lnTo>
                    <a:pt x="6055" y="5279"/>
                  </a:lnTo>
                  <a:lnTo>
                    <a:pt x="6013" y="5337"/>
                  </a:lnTo>
                  <a:lnTo>
                    <a:pt x="5923" y="5469"/>
                  </a:lnTo>
                  <a:lnTo>
                    <a:pt x="5840" y="5601"/>
                  </a:lnTo>
                  <a:lnTo>
                    <a:pt x="5840" y="5601"/>
                  </a:lnTo>
                  <a:lnTo>
                    <a:pt x="5749" y="5724"/>
                  </a:lnTo>
                  <a:lnTo>
                    <a:pt x="5700" y="5782"/>
                  </a:lnTo>
                  <a:lnTo>
                    <a:pt x="5651" y="5840"/>
                  </a:lnTo>
                  <a:lnTo>
                    <a:pt x="5593" y="5889"/>
                  </a:lnTo>
                  <a:lnTo>
                    <a:pt x="5527" y="5922"/>
                  </a:lnTo>
                  <a:lnTo>
                    <a:pt x="5461" y="5955"/>
                  </a:lnTo>
                  <a:lnTo>
                    <a:pt x="5387" y="5980"/>
                  </a:lnTo>
                  <a:lnTo>
                    <a:pt x="5387" y="5980"/>
                  </a:lnTo>
                  <a:lnTo>
                    <a:pt x="5329" y="5980"/>
                  </a:lnTo>
                  <a:lnTo>
                    <a:pt x="5279" y="5980"/>
                  </a:lnTo>
                  <a:lnTo>
                    <a:pt x="5222" y="5980"/>
                  </a:lnTo>
                  <a:lnTo>
                    <a:pt x="5164" y="5964"/>
                  </a:lnTo>
                  <a:lnTo>
                    <a:pt x="5057" y="5922"/>
                  </a:lnTo>
                  <a:lnTo>
                    <a:pt x="4949" y="5865"/>
                  </a:lnTo>
                  <a:lnTo>
                    <a:pt x="4949" y="5865"/>
                  </a:lnTo>
                  <a:lnTo>
                    <a:pt x="4859" y="5799"/>
                  </a:lnTo>
                  <a:lnTo>
                    <a:pt x="4768" y="5733"/>
                  </a:lnTo>
                  <a:lnTo>
                    <a:pt x="4685" y="5658"/>
                  </a:lnTo>
                  <a:lnTo>
                    <a:pt x="4611" y="5576"/>
                  </a:lnTo>
                  <a:lnTo>
                    <a:pt x="4454" y="5403"/>
                  </a:lnTo>
                  <a:lnTo>
                    <a:pt x="4306" y="5238"/>
                  </a:lnTo>
                  <a:lnTo>
                    <a:pt x="4306" y="5238"/>
                  </a:lnTo>
                  <a:lnTo>
                    <a:pt x="4116" y="5015"/>
                  </a:lnTo>
                  <a:lnTo>
                    <a:pt x="3910" y="4809"/>
                  </a:lnTo>
                  <a:lnTo>
                    <a:pt x="3696" y="4611"/>
                  </a:lnTo>
                  <a:lnTo>
                    <a:pt x="3473" y="4421"/>
                  </a:lnTo>
                  <a:lnTo>
                    <a:pt x="3242" y="4240"/>
                  </a:lnTo>
                  <a:lnTo>
                    <a:pt x="3011" y="4067"/>
                  </a:lnTo>
                  <a:lnTo>
                    <a:pt x="2764" y="3902"/>
                  </a:lnTo>
                  <a:lnTo>
                    <a:pt x="2516" y="3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27;p39">
              <a:extLst>
                <a:ext uri="{FF2B5EF4-FFF2-40B4-BE49-F238E27FC236}">
                  <a16:creationId xmlns:a16="http://schemas.microsoft.com/office/drawing/2014/main" id="{B36A1C0B-CE0D-365B-A280-CAB2EA3040F9}"/>
                </a:ext>
              </a:extLst>
            </p:cNvPr>
            <p:cNvSpPr/>
            <p:nvPr/>
          </p:nvSpPr>
          <p:spPr>
            <a:xfrm>
              <a:off x="3477982" y="4097264"/>
              <a:ext cx="548205" cy="276754"/>
            </a:xfrm>
            <a:custGeom>
              <a:avLst/>
              <a:gdLst/>
              <a:ahLst/>
              <a:cxnLst/>
              <a:rect l="l" t="t" r="r" b="b"/>
              <a:pathLst>
                <a:path w="10443" h="5272" extrusionOk="0">
                  <a:moveTo>
                    <a:pt x="322" y="0"/>
                  </a:moveTo>
                  <a:lnTo>
                    <a:pt x="297" y="9"/>
                  </a:lnTo>
                  <a:lnTo>
                    <a:pt x="273" y="33"/>
                  </a:lnTo>
                  <a:lnTo>
                    <a:pt x="248" y="75"/>
                  </a:lnTo>
                  <a:lnTo>
                    <a:pt x="223" y="132"/>
                  </a:lnTo>
                  <a:lnTo>
                    <a:pt x="190" y="248"/>
                  </a:lnTo>
                  <a:lnTo>
                    <a:pt x="165" y="339"/>
                  </a:lnTo>
                  <a:lnTo>
                    <a:pt x="116" y="462"/>
                  </a:lnTo>
                  <a:lnTo>
                    <a:pt x="75" y="586"/>
                  </a:lnTo>
                  <a:lnTo>
                    <a:pt x="42" y="718"/>
                  </a:lnTo>
                  <a:lnTo>
                    <a:pt x="17" y="850"/>
                  </a:lnTo>
                  <a:lnTo>
                    <a:pt x="0" y="990"/>
                  </a:lnTo>
                  <a:lnTo>
                    <a:pt x="0" y="1122"/>
                  </a:lnTo>
                  <a:lnTo>
                    <a:pt x="25" y="1254"/>
                  </a:lnTo>
                  <a:lnTo>
                    <a:pt x="58" y="1378"/>
                  </a:lnTo>
                  <a:lnTo>
                    <a:pt x="108" y="1493"/>
                  </a:lnTo>
                  <a:lnTo>
                    <a:pt x="174" y="1609"/>
                  </a:lnTo>
                  <a:lnTo>
                    <a:pt x="256" y="1716"/>
                  </a:lnTo>
                  <a:lnTo>
                    <a:pt x="347" y="1823"/>
                  </a:lnTo>
                  <a:lnTo>
                    <a:pt x="446" y="1906"/>
                  </a:lnTo>
                  <a:lnTo>
                    <a:pt x="545" y="1988"/>
                  </a:lnTo>
                  <a:lnTo>
                    <a:pt x="652" y="2062"/>
                  </a:lnTo>
                  <a:lnTo>
                    <a:pt x="768" y="2128"/>
                  </a:lnTo>
                  <a:lnTo>
                    <a:pt x="883" y="2194"/>
                  </a:lnTo>
                  <a:lnTo>
                    <a:pt x="998" y="2252"/>
                  </a:lnTo>
                  <a:lnTo>
                    <a:pt x="1238" y="2359"/>
                  </a:lnTo>
                  <a:lnTo>
                    <a:pt x="1452" y="2442"/>
                  </a:lnTo>
                  <a:lnTo>
                    <a:pt x="1675" y="2516"/>
                  </a:lnTo>
                  <a:lnTo>
                    <a:pt x="2112" y="2665"/>
                  </a:lnTo>
                  <a:lnTo>
                    <a:pt x="2995" y="2945"/>
                  </a:lnTo>
                  <a:lnTo>
                    <a:pt x="3440" y="3094"/>
                  </a:lnTo>
                  <a:lnTo>
                    <a:pt x="3654" y="3176"/>
                  </a:lnTo>
                  <a:lnTo>
                    <a:pt x="3869" y="3267"/>
                  </a:lnTo>
                  <a:lnTo>
                    <a:pt x="4075" y="3357"/>
                  </a:lnTo>
                  <a:lnTo>
                    <a:pt x="4281" y="3456"/>
                  </a:lnTo>
                  <a:lnTo>
                    <a:pt x="4488" y="3564"/>
                  </a:lnTo>
                  <a:lnTo>
                    <a:pt x="4677" y="3687"/>
                  </a:lnTo>
                  <a:lnTo>
                    <a:pt x="4867" y="3811"/>
                  </a:lnTo>
                  <a:lnTo>
                    <a:pt x="5048" y="3943"/>
                  </a:lnTo>
                  <a:lnTo>
                    <a:pt x="5411" y="4224"/>
                  </a:lnTo>
                  <a:lnTo>
                    <a:pt x="5593" y="4356"/>
                  </a:lnTo>
                  <a:lnTo>
                    <a:pt x="5774" y="4487"/>
                  </a:lnTo>
                  <a:lnTo>
                    <a:pt x="5964" y="4611"/>
                  </a:lnTo>
                  <a:lnTo>
                    <a:pt x="6162" y="4727"/>
                  </a:lnTo>
                  <a:lnTo>
                    <a:pt x="6385" y="4834"/>
                  </a:lnTo>
                  <a:lnTo>
                    <a:pt x="6616" y="4933"/>
                  </a:lnTo>
                  <a:lnTo>
                    <a:pt x="6855" y="5007"/>
                  </a:lnTo>
                  <a:lnTo>
                    <a:pt x="7094" y="5073"/>
                  </a:lnTo>
                  <a:lnTo>
                    <a:pt x="7333" y="5131"/>
                  </a:lnTo>
                  <a:lnTo>
                    <a:pt x="7581" y="5172"/>
                  </a:lnTo>
                  <a:lnTo>
                    <a:pt x="7828" y="5213"/>
                  </a:lnTo>
                  <a:lnTo>
                    <a:pt x="8076" y="5246"/>
                  </a:lnTo>
                  <a:lnTo>
                    <a:pt x="8298" y="5263"/>
                  </a:lnTo>
                  <a:lnTo>
                    <a:pt x="8529" y="5271"/>
                  </a:lnTo>
                  <a:lnTo>
                    <a:pt x="8752" y="5263"/>
                  </a:lnTo>
                  <a:lnTo>
                    <a:pt x="8983" y="5246"/>
                  </a:lnTo>
                  <a:lnTo>
                    <a:pt x="9437" y="5205"/>
                  </a:lnTo>
                  <a:lnTo>
                    <a:pt x="9890" y="5156"/>
                  </a:lnTo>
                  <a:lnTo>
                    <a:pt x="9964" y="5147"/>
                  </a:lnTo>
                  <a:lnTo>
                    <a:pt x="10047" y="5131"/>
                  </a:lnTo>
                  <a:lnTo>
                    <a:pt x="10121" y="5106"/>
                  </a:lnTo>
                  <a:lnTo>
                    <a:pt x="10187" y="5073"/>
                  </a:lnTo>
                  <a:lnTo>
                    <a:pt x="10228" y="5040"/>
                  </a:lnTo>
                  <a:lnTo>
                    <a:pt x="10261" y="5007"/>
                  </a:lnTo>
                  <a:lnTo>
                    <a:pt x="10286" y="4966"/>
                  </a:lnTo>
                  <a:lnTo>
                    <a:pt x="10311" y="4925"/>
                  </a:lnTo>
                  <a:lnTo>
                    <a:pt x="10352" y="4834"/>
                  </a:lnTo>
                  <a:lnTo>
                    <a:pt x="10377" y="4743"/>
                  </a:lnTo>
                  <a:lnTo>
                    <a:pt x="10410" y="4578"/>
                  </a:lnTo>
                  <a:lnTo>
                    <a:pt x="10435" y="4413"/>
                  </a:lnTo>
                  <a:lnTo>
                    <a:pt x="10443" y="4240"/>
                  </a:lnTo>
                  <a:lnTo>
                    <a:pt x="10443" y="4067"/>
                  </a:lnTo>
                  <a:lnTo>
                    <a:pt x="10426" y="3894"/>
                  </a:lnTo>
                  <a:lnTo>
                    <a:pt x="10393" y="3729"/>
                  </a:lnTo>
                  <a:lnTo>
                    <a:pt x="10344" y="3564"/>
                  </a:lnTo>
                  <a:lnTo>
                    <a:pt x="10311" y="3489"/>
                  </a:lnTo>
                  <a:lnTo>
                    <a:pt x="10278" y="3415"/>
                  </a:lnTo>
                  <a:lnTo>
                    <a:pt x="10237" y="3349"/>
                  </a:lnTo>
                  <a:lnTo>
                    <a:pt x="10179" y="3291"/>
                  </a:lnTo>
                  <a:lnTo>
                    <a:pt x="10113" y="3234"/>
                  </a:lnTo>
                  <a:lnTo>
                    <a:pt x="10047" y="3192"/>
                  </a:lnTo>
                  <a:lnTo>
                    <a:pt x="9890" y="3110"/>
                  </a:lnTo>
                  <a:lnTo>
                    <a:pt x="9742" y="3036"/>
                  </a:lnTo>
                  <a:lnTo>
                    <a:pt x="9569" y="2970"/>
                  </a:lnTo>
                  <a:lnTo>
                    <a:pt x="9395" y="2904"/>
                  </a:lnTo>
                  <a:lnTo>
                    <a:pt x="9222" y="2846"/>
                  </a:lnTo>
                  <a:lnTo>
                    <a:pt x="9041" y="2805"/>
                  </a:lnTo>
                  <a:lnTo>
                    <a:pt x="8975" y="2805"/>
                  </a:lnTo>
                  <a:lnTo>
                    <a:pt x="8900" y="2830"/>
                  </a:lnTo>
                  <a:lnTo>
                    <a:pt x="8826" y="2879"/>
                  </a:lnTo>
                  <a:lnTo>
                    <a:pt x="8735" y="2929"/>
                  </a:lnTo>
                  <a:lnTo>
                    <a:pt x="8661" y="2986"/>
                  </a:lnTo>
                  <a:lnTo>
                    <a:pt x="8587" y="3044"/>
                  </a:lnTo>
                  <a:lnTo>
                    <a:pt x="8480" y="3143"/>
                  </a:lnTo>
                  <a:lnTo>
                    <a:pt x="8414" y="3209"/>
                  </a:lnTo>
                  <a:lnTo>
                    <a:pt x="8356" y="3275"/>
                  </a:lnTo>
                  <a:lnTo>
                    <a:pt x="8307" y="3349"/>
                  </a:lnTo>
                  <a:lnTo>
                    <a:pt x="8265" y="3423"/>
                  </a:lnTo>
                  <a:lnTo>
                    <a:pt x="8191" y="3572"/>
                  </a:lnTo>
                  <a:lnTo>
                    <a:pt x="8117" y="3737"/>
                  </a:lnTo>
                  <a:lnTo>
                    <a:pt x="7960" y="3696"/>
                  </a:lnTo>
                  <a:lnTo>
                    <a:pt x="7803" y="3671"/>
                  </a:lnTo>
                  <a:lnTo>
                    <a:pt x="7473" y="3621"/>
                  </a:lnTo>
                  <a:lnTo>
                    <a:pt x="7152" y="3580"/>
                  </a:lnTo>
                  <a:lnTo>
                    <a:pt x="6987" y="3547"/>
                  </a:lnTo>
                  <a:lnTo>
                    <a:pt x="6830" y="3506"/>
                  </a:lnTo>
                  <a:lnTo>
                    <a:pt x="6500" y="3415"/>
                  </a:lnTo>
                  <a:lnTo>
                    <a:pt x="6178" y="3300"/>
                  </a:lnTo>
                  <a:lnTo>
                    <a:pt x="5857" y="3168"/>
                  </a:lnTo>
                  <a:lnTo>
                    <a:pt x="5552" y="3028"/>
                  </a:lnTo>
                  <a:lnTo>
                    <a:pt x="5378" y="2937"/>
                  </a:lnTo>
                  <a:lnTo>
                    <a:pt x="5205" y="2846"/>
                  </a:lnTo>
                  <a:lnTo>
                    <a:pt x="4867" y="2648"/>
                  </a:lnTo>
                  <a:lnTo>
                    <a:pt x="4191" y="2227"/>
                  </a:lnTo>
                  <a:lnTo>
                    <a:pt x="3861" y="2029"/>
                  </a:lnTo>
                  <a:lnTo>
                    <a:pt x="3514" y="1832"/>
                  </a:lnTo>
                  <a:lnTo>
                    <a:pt x="3341" y="1741"/>
                  </a:lnTo>
                  <a:lnTo>
                    <a:pt x="3168" y="1658"/>
                  </a:lnTo>
                  <a:lnTo>
                    <a:pt x="2986" y="1576"/>
                  </a:lnTo>
                  <a:lnTo>
                    <a:pt x="2805" y="1502"/>
                  </a:lnTo>
                  <a:lnTo>
                    <a:pt x="2648" y="1444"/>
                  </a:lnTo>
                  <a:lnTo>
                    <a:pt x="2483" y="1386"/>
                  </a:lnTo>
                  <a:lnTo>
                    <a:pt x="2145" y="1279"/>
                  </a:lnTo>
                  <a:lnTo>
                    <a:pt x="1815" y="1163"/>
                  </a:lnTo>
                  <a:lnTo>
                    <a:pt x="1658" y="1106"/>
                  </a:lnTo>
                  <a:lnTo>
                    <a:pt x="1493" y="1040"/>
                  </a:lnTo>
                  <a:lnTo>
                    <a:pt x="1337" y="965"/>
                  </a:lnTo>
                  <a:lnTo>
                    <a:pt x="1180" y="883"/>
                  </a:lnTo>
                  <a:lnTo>
                    <a:pt x="1031" y="784"/>
                  </a:lnTo>
                  <a:lnTo>
                    <a:pt x="891" y="677"/>
                  </a:lnTo>
                  <a:lnTo>
                    <a:pt x="768" y="561"/>
                  </a:lnTo>
                  <a:lnTo>
                    <a:pt x="652" y="438"/>
                  </a:lnTo>
                  <a:lnTo>
                    <a:pt x="594" y="372"/>
                  </a:lnTo>
                  <a:lnTo>
                    <a:pt x="545" y="297"/>
                  </a:lnTo>
                  <a:lnTo>
                    <a:pt x="504" y="223"/>
                  </a:lnTo>
                  <a:lnTo>
                    <a:pt x="462" y="149"/>
                  </a:lnTo>
                  <a:lnTo>
                    <a:pt x="429" y="83"/>
                  </a:lnTo>
                  <a:lnTo>
                    <a:pt x="413" y="50"/>
                  </a:lnTo>
                  <a:lnTo>
                    <a:pt x="388" y="25"/>
                  </a:lnTo>
                  <a:lnTo>
                    <a:pt x="363" y="9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28;p39">
              <a:extLst>
                <a:ext uri="{FF2B5EF4-FFF2-40B4-BE49-F238E27FC236}">
                  <a16:creationId xmlns:a16="http://schemas.microsoft.com/office/drawing/2014/main" id="{A58DADFA-7BFE-A388-8ECE-97E85199886E}"/>
                </a:ext>
              </a:extLst>
            </p:cNvPr>
            <p:cNvSpPr/>
            <p:nvPr/>
          </p:nvSpPr>
          <p:spPr>
            <a:xfrm>
              <a:off x="3849902" y="4249655"/>
              <a:ext cx="29502" cy="22993"/>
            </a:xfrm>
            <a:custGeom>
              <a:avLst/>
              <a:gdLst/>
              <a:ahLst/>
              <a:cxnLst/>
              <a:rect l="l" t="t" r="r" b="b"/>
              <a:pathLst>
                <a:path w="562" h="438" extrusionOk="0">
                  <a:moveTo>
                    <a:pt x="331" y="92"/>
                  </a:moveTo>
                  <a:lnTo>
                    <a:pt x="372" y="108"/>
                  </a:lnTo>
                  <a:lnTo>
                    <a:pt x="405" y="141"/>
                  </a:lnTo>
                  <a:lnTo>
                    <a:pt x="430" y="174"/>
                  </a:lnTo>
                  <a:lnTo>
                    <a:pt x="430" y="215"/>
                  </a:lnTo>
                  <a:lnTo>
                    <a:pt x="430" y="257"/>
                  </a:lnTo>
                  <a:lnTo>
                    <a:pt x="405" y="298"/>
                  </a:lnTo>
                  <a:lnTo>
                    <a:pt x="372" y="322"/>
                  </a:lnTo>
                  <a:lnTo>
                    <a:pt x="331" y="339"/>
                  </a:lnTo>
                  <a:lnTo>
                    <a:pt x="289" y="347"/>
                  </a:lnTo>
                  <a:lnTo>
                    <a:pt x="248" y="331"/>
                  </a:lnTo>
                  <a:lnTo>
                    <a:pt x="265" y="322"/>
                  </a:lnTo>
                  <a:lnTo>
                    <a:pt x="232" y="306"/>
                  </a:lnTo>
                  <a:lnTo>
                    <a:pt x="207" y="281"/>
                  </a:lnTo>
                  <a:lnTo>
                    <a:pt x="190" y="248"/>
                  </a:lnTo>
                  <a:lnTo>
                    <a:pt x="182" y="215"/>
                  </a:lnTo>
                  <a:lnTo>
                    <a:pt x="182" y="182"/>
                  </a:lnTo>
                  <a:lnTo>
                    <a:pt x="199" y="149"/>
                  </a:lnTo>
                  <a:lnTo>
                    <a:pt x="223" y="125"/>
                  </a:lnTo>
                  <a:lnTo>
                    <a:pt x="248" y="100"/>
                  </a:lnTo>
                  <a:lnTo>
                    <a:pt x="289" y="92"/>
                  </a:lnTo>
                  <a:close/>
                  <a:moveTo>
                    <a:pt x="182" y="1"/>
                  </a:moveTo>
                  <a:lnTo>
                    <a:pt x="149" y="9"/>
                  </a:lnTo>
                  <a:lnTo>
                    <a:pt x="125" y="17"/>
                  </a:lnTo>
                  <a:lnTo>
                    <a:pt x="67" y="59"/>
                  </a:lnTo>
                  <a:lnTo>
                    <a:pt x="34" y="100"/>
                  </a:lnTo>
                  <a:lnTo>
                    <a:pt x="9" y="158"/>
                  </a:lnTo>
                  <a:lnTo>
                    <a:pt x="1" y="215"/>
                  </a:lnTo>
                  <a:lnTo>
                    <a:pt x="17" y="273"/>
                  </a:lnTo>
                  <a:lnTo>
                    <a:pt x="26" y="298"/>
                  </a:lnTo>
                  <a:lnTo>
                    <a:pt x="42" y="322"/>
                  </a:lnTo>
                  <a:lnTo>
                    <a:pt x="67" y="347"/>
                  </a:lnTo>
                  <a:lnTo>
                    <a:pt x="92" y="364"/>
                  </a:lnTo>
                  <a:lnTo>
                    <a:pt x="149" y="397"/>
                  </a:lnTo>
                  <a:lnTo>
                    <a:pt x="215" y="421"/>
                  </a:lnTo>
                  <a:lnTo>
                    <a:pt x="281" y="438"/>
                  </a:lnTo>
                  <a:lnTo>
                    <a:pt x="355" y="438"/>
                  </a:lnTo>
                  <a:lnTo>
                    <a:pt x="421" y="430"/>
                  </a:lnTo>
                  <a:lnTo>
                    <a:pt x="454" y="421"/>
                  </a:lnTo>
                  <a:lnTo>
                    <a:pt x="479" y="405"/>
                  </a:lnTo>
                  <a:lnTo>
                    <a:pt x="504" y="388"/>
                  </a:lnTo>
                  <a:lnTo>
                    <a:pt x="529" y="364"/>
                  </a:lnTo>
                  <a:lnTo>
                    <a:pt x="545" y="339"/>
                  </a:lnTo>
                  <a:lnTo>
                    <a:pt x="553" y="298"/>
                  </a:lnTo>
                  <a:lnTo>
                    <a:pt x="562" y="257"/>
                  </a:lnTo>
                  <a:lnTo>
                    <a:pt x="553" y="215"/>
                  </a:lnTo>
                  <a:lnTo>
                    <a:pt x="537" y="174"/>
                  </a:lnTo>
                  <a:lnTo>
                    <a:pt x="520" y="141"/>
                  </a:lnTo>
                  <a:lnTo>
                    <a:pt x="496" y="108"/>
                  </a:lnTo>
                  <a:lnTo>
                    <a:pt x="463" y="83"/>
                  </a:lnTo>
                  <a:lnTo>
                    <a:pt x="388" y="42"/>
                  </a:lnTo>
                  <a:lnTo>
                    <a:pt x="339" y="1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29;p39">
              <a:extLst>
                <a:ext uri="{FF2B5EF4-FFF2-40B4-BE49-F238E27FC236}">
                  <a16:creationId xmlns:a16="http://schemas.microsoft.com/office/drawing/2014/main" id="{77A30E12-8129-3117-DF5C-6B796C743E95}"/>
                </a:ext>
              </a:extLst>
            </p:cNvPr>
            <p:cNvSpPr/>
            <p:nvPr/>
          </p:nvSpPr>
          <p:spPr>
            <a:xfrm>
              <a:off x="3856411" y="4207659"/>
              <a:ext cx="70186" cy="53335"/>
            </a:xfrm>
            <a:custGeom>
              <a:avLst/>
              <a:gdLst/>
              <a:ahLst/>
              <a:cxnLst/>
              <a:rect l="l" t="t" r="r" b="b"/>
              <a:pathLst>
                <a:path w="1337" h="1016" extrusionOk="0">
                  <a:moveTo>
                    <a:pt x="1023" y="1"/>
                  </a:moveTo>
                  <a:lnTo>
                    <a:pt x="933" y="25"/>
                  </a:lnTo>
                  <a:lnTo>
                    <a:pt x="850" y="58"/>
                  </a:lnTo>
                  <a:lnTo>
                    <a:pt x="768" y="108"/>
                  </a:lnTo>
                  <a:lnTo>
                    <a:pt x="693" y="166"/>
                  </a:lnTo>
                  <a:lnTo>
                    <a:pt x="619" y="223"/>
                  </a:lnTo>
                  <a:lnTo>
                    <a:pt x="454" y="372"/>
                  </a:lnTo>
                  <a:lnTo>
                    <a:pt x="297" y="529"/>
                  </a:lnTo>
                  <a:lnTo>
                    <a:pt x="141" y="694"/>
                  </a:lnTo>
                  <a:lnTo>
                    <a:pt x="1" y="867"/>
                  </a:lnTo>
                  <a:lnTo>
                    <a:pt x="75" y="842"/>
                  </a:lnTo>
                  <a:lnTo>
                    <a:pt x="116" y="834"/>
                  </a:lnTo>
                  <a:lnTo>
                    <a:pt x="157" y="834"/>
                  </a:lnTo>
                  <a:lnTo>
                    <a:pt x="198" y="842"/>
                  </a:lnTo>
                  <a:lnTo>
                    <a:pt x="240" y="850"/>
                  </a:lnTo>
                  <a:lnTo>
                    <a:pt x="281" y="867"/>
                  </a:lnTo>
                  <a:lnTo>
                    <a:pt x="314" y="900"/>
                  </a:lnTo>
                  <a:lnTo>
                    <a:pt x="330" y="933"/>
                  </a:lnTo>
                  <a:lnTo>
                    <a:pt x="339" y="958"/>
                  </a:lnTo>
                  <a:lnTo>
                    <a:pt x="322" y="991"/>
                  </a:lnTo>
                  <a:lnTo>
                    <a:pt x="306" y="1015"/>
                  </a:lnTo>
                  <a:lnTo>
                    <a:pt x="405" y="900"/>
                  </a:lnTo>
                  <a:lnTo>
                    <a:pt x="520" y="784"/>
                  </a:lnTo>
                  <a:lnTo>
                    <a:pt x="636" y="677"/>
                  </a:lnTo>
                  <a:lnTo>
                    <a:pt x="751" y="578"/>
                  </a:lnTo>
                  <a:lnTo>
                    <a:pt x="875" y="479"/>
                  </a:lnTo>
                  <a:lnTo>
                    <a:pt x="1007" y="380"/>
                  </a:lnTo>
                  <a:lnTo>
                    <a:pt x="1131" y="298"/>
                  </a:lnTo>
                  <a:lnTo>
                    <a:pt x="1271" y="215"/>
                  </a:lnTo>
                  <a:lnTo>
                    <a:pt x="1320" y="174"/>
                  </a:lnTo>
                  <a:lnTo>
                    <a:pt x="1337" y="157"/>
                  </a:lnTo>
                  <a:lnTo>
                    <a:pt x="1337" y="124"/>
                  </a:lnTo>
                  <a:lnTo>
                    <a:pt x="1337" y="108"/>
                  </a:lnTo>
                  <a:lnTo>
                    <a:pt x="1328" y="83"/>
                  </a:lnTo>
                  <a:lnTo>
                    <a:pt x="1295" y="58"/>
                  </a:lnTo>
                  <a:lnTo>
                    <a:pt x="1254" y="34"/>
                  </a:lnTo>
                  <a:lnTo>
                    <a:pt x="1213" y="1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30;p39">
              <a:extLst>
                <a:ext uri="{FF2B5EF4-FFF2-40B4-BE49-F238E27FC236}">
                  <a16:creationId xmlns:a16="http://schemas.microsoft.com/office/drawing/2014/main" id="{34A4A55A-50E9-0041-9E1D-35421FF23B56}"/>
                </a:ext>
              </a:extLst>
            </p:cNvPr>
            <p:cNvSpPr/>
            <p:nvPr/>
          </p:nvSpPr>
          <p:spPr>
            <a:xfrm>
              <a:off x="3816988" y="4217633"/>
              <a:ext cx="29082" cy="23413"/>
            </a:xfrm>
            <a:custGeom>
              <a:avLst/>
              <a:gdLst/>
              <a:ahLst/>
              <a:cxnLst/>
              <a:rect l="l" t="t" r="r" b="b"/>
              <a:pathLst>
                <a:path w="554" h="446" extrusionOk="0">
                  <a:moveTo>
                    <a:pt x="331" y="99"/>
                  </a:moveTo>
                  <a:lnTo>
                    <a:pt x="372" y="116"/>
                  </a:lnTo>
                  <a:lnTo>
                    <a:pt x="405" y="141"/>
                  </a:lnTo>
                  <a:lnTo>
                    <a:pt x="422" y="182"/>
                  </a:lnTo>
                  <a:lnTo>
                    <a:pt x="430" y="223"/>
                  </a:lnTo>
                  <a:lnTo>
                    <a:pt x="422" y="264"/>
                  </a:lnTo>
                  <a:lnTo>
                    <a:pt x="405" y="306"/>
                  </a:lnTo>
                  <a:lnTo>
                    <a:pt x="372" y="330"/>
                  </a:lnTo>
                  <a:lnTo>
                    <a:pt x="331" y="347"/>
                  </a:lnTo>
                  <a:lnTo>
                    <a:pt x="290" y="347"/>
                  </a:lnTo>
                  <a:lnTo>
                    <a:pt x="248" y="339"/>
                  </a:lnTo>
                  <a:lnTo>
                    <a:pt x="257" y="330"/>
                  </a:lnTo>
                  <a:lnTo>
                    <a:pt x="224" y="314"/>
                  </a:lnTo>
                  <a:lnTo>
                    <a:pt x="199" y="289"/>
                  </a:lnTo>
                  <a:lnTo>
                    <a:pt x="182" y="256"/>
                  </a:lnTo>
                  <a:lnTo>
                    <a:pt x="174" y="223"/>
                  </a:lnTo>
                  <a:lnTo>
                    <a:pt x="182" y="190"/>
                  </a:lnTo>
                  <a:lnTo>
                    <a:pt x="191" y="157"/>
                  </a:lnTo>
                  <a:lnTo>
                    <a:pt x="215" y="132"/>
                  </a:lnTo>
                  <a:lnTo>
                    <a:pt x="248" y="108"/>
                  </a:lnTo>
                  <a:lnTo>
                    <a:pt x="290" y="99"/>
                  </a:lnTo>
                  <a:close/>
                  <a:moveTo>
                    <a:pt x="232" y="0"/>
                  </a:moveTo>
                  <a:lnTo>
                    <a:pt x="182" y="9"/>
                  </a:lnTo>
                  <a:lnTo>
                    <a:pt x="149" y="17"/>
                  </a:lnTo>
                  <a:lnTo>
                    <a:pt x="116" y="25"/>
                  </a:lnTo>
                  <a:lnTo>
                    <a:pt x="67" y="58"/>
                  </a:lnTo>
                  <a:lnTo>
                    <a:pt x="26" y="108"/>
                  </a:lnTo>
                  <a:lnTo>
                    <a:pt x="9" y="165"/>
                  </a:lnTo>
                  <a:lnTo>
                    <a:pt x="1" y="223"/>
                  </a:lnTo>
                  <a:lnTo>
                    <a:pt x="9" y="273"/>
                  </a:lnTo>
                  <a:lnTo>
                    <a:pt x="26" y="306"/>
                  </a:lnTo>
                  <a:lnTo>
                    <a:pt x="42" y="330"/>
                  </a:lnTo>
                  <a:lnTo>
                    <a:pt x="59" y="355"/>
                  </a:lnTo>
                  <a:lnTo>
                    <a:pt x="92" y="372"/>
                  </a:lnTo>
                  <a:lnTo>
                    <a:pt x="141" y="405"/>
                  </a:lnTo>
                  <a:lnTo>
                    <a:pt x="207" y="421"/>
                  </a:lnTo>
                  <a:lnTo>
                    <a:pt x="281" y="438"/>
                  </a:lnTo>
                  <a:lnTo>
                    <a:pt x="356" y="446"/>
                  </a:lnTo>
                  <a:lnTo>
                    <a:pt x="422" y="438"/>
                  </a:lnTo>
                  <a:lnTo>
                    <a:pt x="446" y="429"/>
                  </a:lnTo>
                  <a:lnTo>
                    <a:pt x="479" y="413"/>
                  </a:lnTo>
                  <a:lnTo>
                    <a:pt x="504" y="396"/>
                  </a:lnTo>
                  <a:lnTo>
                    <a:pt x="521" y="372"/>
                  </a:lnTo>
                  <a:lnTo>
                    <a:pt x="537" y="339"/>
                  </a:lnTo>
                  <a:lnTo>
                    <a:pt x="554" y="306"/>
                  </a:lnTo>
                  <a:lnTo>
                    <a:pt x="554" y="264"/>
                  </a:lnTo>
                  <a:lnTo>
                    <a:pt x="554" y="223"/>
                  </a:lnTo>
                  <a:lnTo>
                    <a:pt x="537" y="182"/>
                  </a:lnTo>
                  <a:lnTo>
                    <a:pt x="512" y="149"/>
                  </a:lnTo>
                  <a:lnTo>
                    <a:pt x="488" y="116"/>
                  </a:lnTo>
                  <a:lnTo>
                    <a:pt x="455" y="91"/>
                  </a:lnTo>
                  <a:lnTo>
                    <a:pt x="389" y="42"/>
                  </a:lnTo>
                  <a:lnTo>
                    <a:pt x="339" y="25"/>
                  </a:lnTo>
                  <a:lnTo>
                    <a:pt x="290" y="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31;p39">
              <a:extLst>
                <a:ext uri="{FF2B5EF4-FFF2-40B4-BE49-F238E27FC236}">
                  <a16:creationId xmlns:a16="http://schemas.microsoft.com/office/drawing/2014/main" id="{5C41CC51-9059-DD65-9AD3-79A08AB7C778}"/>
                </a:ext>
              </a:extLst>
            </p:cNvPr>
            <p:cNvSpPr/>
            <p:nvPr/>
          </p:nvSpPr>
          <p:spPr>
            <a:xfrm>
              <a:off x="3823078" y="4178683"/>
              <a:ext cx="73231" cy="50710"/>
            </a:xfrm>
            <a:custGeom>
              <a:avLst/>
              <a:gdLst/>
              <a:ahLst/>
              <a:cxnLst/>
              <a:rect l="l" t="t" r="r" b="b"/>
              <a:pathLst>
                <a:path w="1395" h="966" extrusionOk="0">
                  <a:moveTo>
                    <a:pt x="1196" y="0"/>
                  </a:moveTo>
                  <a:lnTo>
                    <a:pt x="1155" y="8"/>
                  </a:lnTo>
                  <a:lnTo>
                    <a:pt x="1073" y="25"/>
                  </a:lnTo>
                  <a:lnTo>
                    <a:pt x="982" y="41"/>
                  </a:lnTo>
                  <a:lnTo>
                    <a:pt x="908" y="74"/>
                  </a:lnTo>
                  <a:lnTo>
                    <a:pt x="825" y="99"/>
                  </a:lnTo>
                  <a:lnTo>
                    <a:pt x="751" y="140"/>
                  </a:lnTo>
                  <a:lnTo>
                    <a:pt x="603" y="223"/>
                  </a:lnTo>
                  <a:lnTo>
                    <a:pt x="471" y="322"/>
                  </a:lnTo>
                  <a:lnTo>
                    <a:pt x="347" y="437"/>
                  </a:lnTo>
                  <a:lnTo>
                    <a:pt x="223" y="553"/>
                  </a:lnTo>
                  <a:lnTo>
                    <a:pt x="108" y="685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83" y="792"/>
                  </a:lnTo>
                  <a:lnTo>
                    <a:pt x="124" y="784"/>
                  </a:lnTo>
                  <a:lnTo>
                    <a:pt x="207" y="784"/>
                  </a:lnTo>
                  <a:lnTo>
                    <a:pt x="248" y="800"/>
                  </a:lnTo>
                  <a:lnTo>
                    <a:pt x="289" y="817"/>
                  </a:lnTo>
                  <a:lnTo>
                    <a:pt x="314" y="850"/>
                  </a:lnTo>
                  <a:lnTo>
                    <a:pt x="339" y="874"/>
                  </a:lnTo>
                  <a:lnTo>
                    <a:pt x="339" y="907"/>
                  </a:lnTo>
                  <a:lnTo>
                    <a:pt x="331" y="936"/>
                  </a:lnTo>
                  <a:lnTo>
                    <a:pt x="429" y="825"/>
                  </a:lnTo>
                  <a:lnTo>
                    <a:pt x="570" y="693"/>
                  </a:lnTo>
                  <a:lnTo>
                    <a:pt x="710" y="569"/>
                  </a:lnTo>
                  <a:lnTo>
                    <a:pt x="850" y="445"/>
                  </a:lnTo>
                  <a:lnTo>
                    <a:pt x="1130" y="248"/>
                  </a:lnTo>
                  <a:lnTo>
                    <a:pt x="1304" y="132"/>
                  </a:lnTo>
                  <a:lnTo>
                    <a:pt x="1370" y="91"/>
                  </a:lnTo>
                  <a:lnTo>
                    <a:pt x="1394" y="83"/>
                  </a:lnTo>
                  <a:lnTo>
                    <a:pt x="1361" y="58"/>
                  </a:lnTo>
                  <a:lnTo>
                    <a:pt x="1328" y="33"/>
                  </a:lnTo>
                  <a:lnTo>
                    <a:pt x="1287" y="17"/>
                  </a:lnTo>
                  <a:lnTo>
                    <a:pt x="1246" y="8"/>
                  </a:lnTo>
                  <a:lnTo>
                    <a:pt x="1196" y="0"/>
                  </a:lnTo>
                  <a:close/>
                  <a:moveTo>
                    <a:pt x="331" y="936"/>
                  </a:moveTo>
                  <a:lnTo>
                    <a:pt x="306" y="965"/>
                  </a:lnTo>
                  <a:lnTo>
                    <a:pt x="330" y="940"/>
                  </a:lnTo>
                  <a:lnTo>
                    <a:pt x="331" y="9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32;p39">
              <a:extLst>
                <a:ext uri="{FF2B5EF4-FFF2-40B4-BE49-F238E27FC236}">
                  <a16:creationId xmlns:a16="http://schemas.microsoft.com/office/drawing/2014/main" id="{E804D69A-5781-FF29-6C6A-7CB2B07B0D6B}"/>
                </a:ext>
              </a:extLst>
            </p:cNvPr>
            <p:cNvSpPr/>
            <p:nvPr/>
          </p:nvSpPr>
          <p:spPr>
            <a:xfrm>
              <a:off x="3785387" y="4184299"/>
              <a:ext cx="28190" cy="25565"/>
            </a:xfrm>
            <a:custGeom>
              <a:avLst/>
              <a:gdLst/>
              <a:ahLst/>
              <a:cxnLst/>
              <a:rect l="l" t="t" r="r" b="b"/>
              <a:pathLst>
                <a:path w="537" h="487" extrusionOk="0">
                  <a:moveTo>
                    <a:pt x="314" y="116"/>
                  </a:moveTo>
                  <a:lnTo>
                    <a:pt x="355" y="132"/>
                  </a:lnTo>
                  <a:lnTo>
                    <a:pt x="388" y="157"/>
                  </a:lnTo>
                  <a:lnTo>
                    <a:pt x="413" y="198"/>
                  </a:lnTo>
                  <a:lnTo>
                    <a:pt x="421" y="240"/>
                  </a:lnTo>
                  <a:lnTo>
                    <a:pt x="421" y="281"/>
                  </a:lnTo>
                  <a:lnTo>
                    <a:pt x="397" y="322"/>
                  </a:lnTo>
                  <a:lnTo>
                    <a:pt x="372" y="347"/>
                  </a:lnTo>
                  <a:lnTo>
                    <a:pt x="331" y="363"/>
                  </a:lnTo>
                  <a:lnTo>
                    <a:pt x="289" y="371"/>
                  </a:lnTo>
                  <a:lnTo>
                    <a:pt x="248" y="363"/>
                  </a:lnTo>
                  <a:lnTo>
                    <a:pt x="207" y="338"/>
                  </a:lnTo>
                  <a:lnTo>
                    <a:pt x="223" y="330"/>
                  </a:lnTo>
                  <a:lnTo>
                    <a:pt x="199" y="305"/>
                  </a:lnTo>
                  <a:lnTo>
                    <a:pt x="182" y="281"/>
                  </a:lnTo>
                  <a:lnTo>
                    <a:pt x="174" y="240"/>
                  </a:lnTo>
                  <a:lnTo>
                    <a:pt x="174" y="207"/>
                  </a:lnTo>
                  <a:lnTo>
                    <a:pt x="190" y="174"/>
                  </a:lnTo>
                  <a:lnTo>
                    <a:pt x="215" y="149"/>
                  </a:lnTo>
                  <a:lnTo>
                    <a:pt x="240" y="132"/>
                  </a:lnTo>
                  <a:lnTo>
                    <a:pt x="273" y="116"/>
                  </a:lnTo>
                  <a:close/>
                  <a:moveTo>
                    <a:pt x="174" y="0"/>
                  </a:moveTo>
                  <a:lnTo>
                    <a:pt x="116" y="25"/>
                  </a:lnTo>
                  <a:lnTo>
                    <a:pt x="67" y="58"/>
                  </a:lnTo>
                  <a:lnTo>
                    <a:pt x="26" y="99"/>
                  </a:lnTo>
                  <a:lnTo>
                    <a:pt x="9" y="157"/>
                  </a:lnTo>
                  <a:lnTo>
                    <a:pt x="1" y="215"/>
                  </a:lnTo>
                  <a:lnTo>
                    <a:pt x="9" y="240"/>
                  </a:lnTo>
                  <a:lnTo>
                    <a:pt x="17" y="272"/>
                  </a:lnTo>
                  <a:lnTo>
                    <a:pt x="34" y="297"/>
                  </a:lnTo>
                  <a:lnTo>
                    <a:pt x="50" y="330"/>
                  </a:lnTo>
                  <a:lnTo>
                    <a:pt x="100" y="371"/>
                  </a:lnTo>
                  <a:lnTo>
                    <a:pt x="149" y="413"/>
                  </a:lnTo>
                  <a:lnTo>
                    <a:pt x="215" y="446"/>
                  </a:lnTo>
                  <a:lnTo>
                    <a:pt x="281" y="470"/>
                  </a:lnTo>
                  <a:lnTo>
                    <a:pt x="347" y="487"/>
                  </a:lnTo>
                  <a:lnTo>
                    <a:pt x="380" y="487"/>
                  </a:lnTo>
                  <a:lnTo>
                    <a:pt x="413" y="479"/>
                  </a:lnTo>
                  <a:lnTo>
                    <a:pt x="438" y="462"/>
                  </a:lnTo>
                  <a:lnTo>
                    <a:pt x="471" y="446"/>
                  </a:lnTo>
                  <a:lnTo>
                    <a:pt x="496" y="421"/>
                  </a:lnTo>
                  <a:lnTo>
                    <a:pt x="512" y="396"/>
                  </a:lnTo>
                  <a:lnTo>
                    <a:pt x="529" y="355"/>
                  </a:lnTo>
                  <a:lnTo>
                    <a:pt x="537" y="314"/>
                  </a:lnTo>
                  <a:lnTo>
                    <a:pt x="529" y="272"/>
                  </a:lnTo>
                  <a:lnTo>
                    <a:pt x="520" y="231"/>
                  </a:lnTo>
                  <a:lnTo>
                    <a:pt x="504" y="190"/>
                  </a:lnTo>
                  <a:lnTo>
                    <a:pt x="479" y="157"/>
                  </a:lnTo>
                  <a:lnTo>
                    <a:pt x="430" y="99"/>
                  </a:lnTo>
                  <a:lnTo>
                    <a:pt x="388" y="66"/>
                  </a:lnTo>
                  <a:lnTo>
                    <a:pt x="339" y="33"/>
                  </a:lnTo>
                  <a:lnTo>
                    <a:pt x="289" y="1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33;p39">
              <a:extLst>
                <a:ext uri="{FF2B5EF4-FFF2-40B4-BE49-F238E27FC236}">
                  <a16:creationId xmlns:a16="http://schemas.microsoft.com/office/drawing/2014/main" id="{F16FDE97-6FA5-1F18-BB44-763A0D2ACB45}"/>
                </a:ext>
              </a:extLst>
            </p:cNvPr>
            <p:cNvSpPr/>
            <p:nvPr/>
          </p:nvSpPr>
          <p:spPr>
            <a:xfrm>
              <a:off x="3793629" y="4153118"/>
              <a:ext cx="80580" cy="45933"/>
            </a:xfrm>
            <a:custGeom>
              <a:avLst/>
              <a:gdLst/>
              <a:ahLst/>
              <a:cxnLst/>
              <a:rect l="l" t="t" r="r" b="b"/>
              <a:pathLst>
                <a:path w="1535" h="875" extrusionOk="0">
                  <a:moveTo>
                    <a:pt x="1262" y="0"/>
                  </a:moveTo>
                  <a:lnTo>
                    <a:pt x="1205" y="9"/>
                  </a:lnTo>
                  <a:lnTo>
                    <a:pt x="1147" y="9"/>
                  </a:lnTo>
                  <a:lnTo>
                    <a:pt x="1089" y="25"/>
                  </a:lnTo>
                  <a:lnTo>
                    <a:pt x="974" y="58"/>
                  </a:lnTo>
                  <a:lnTo>
                    <a:pt x="916" y="91"/>
                  </a:lnTo>
                  <a:lnTo>
                    <a:pt x="858" y="124"/>
                  </a:lnTo>
                  <a:lnTo>
                    <a:pt x="751" y="198"/>
                  </a:lnTo>
                  <a:lnTo>
                    <a:pt x="644" y="264"/>
                  </a:lnTo>
                  <a:lnTo>
                    <a:pt x="586" y="297"/>
                  </a:lnTo>
                  <a:lnTo>
                    <a:pt x="528" y="330"/>
                  </a:lnTo>
                  <a:lnTo>
                    <a:pt x="462" y="363"/>
                  </a:lnTo>
                  <a:lnTo>
                    <a:pt x="396" y="396"/>
                  </a:lnTo>
                  <a:lnTo>
                    <a:pt x="264" y="479"/>
                  </a:lnTo>
                  <a:lnTo>
                    <a:pt x="132" y="570"/>
                  </a:lnTo>
                  <a:lnTo>
                    <a:pt x="58" y="619"/>
                  </a:lnTo>
                  <a:lnTo>
                    <a:pt x="33" y="636"/>
                  </a:lnTo>
                  <a:lnTo>
                    <a:pt x="0" y="644"/>
                  </a:lnTo>
                  <a:lnTo>
                    <a:pt x="132" y="644"/>
                  </a:lnTo>
                  <a:lnTo>
                    <a:pt x="165" y="660"/>
                  </a:lnTo>
                  <a:lnTo>
                    <a:pt x="207" y="677"/>
                  </a:lnTo>
                  <a:lnTo>
                    <a:pt x="248" y="693"/>
                  </a:lnTo>
                  <a:lnTo>
                    <a:pt x="273" y="726"/>
                  </a:lnTo>
                  <a:lnTo>
                    <a:pt x="297" y="759"/>
                  </a:lnTo>
                  <a:lnTo>
                    <a:pt x="306" y="792"/>
                  </a:lnTo>
                  <a:lnTo>
                    <a:pt x="306" y="825"/>
                  </a:lnTo>
                  <a:lnTo>
                    <a:pt x="281" y="850"/>
                  </a:lnTo>
                  <a:lnTo>
                    <a:pt x="256" y="875"/>
                  </a:lnTo>
                  <a:lnTo>
                    <a:pt x="396" y="792"/>
                  </a:lnTo>
                  <a:lnTo>
                    <a:pt x="545" y="710"/>
                  </a:lnTo>
                  <a:lnTo>
                    <a:pt x="611" y="660"/>
                  </a:lnTo>
                  <a:lnTo>
                    <a:pt x="677" y="611"/>
                  </a:lnTo>
                  <a:lnTo>
                    <a:pt x="801" y="520"/>
                  </a:lnTo>
                  <a:lnTo>
                    <a:pt x="949" y="429"/>
                  </a:lnTo>
                  <a:lnTo>
                    <a:pt x="1098" y="355"/>
                  </a:lnTo>
                  <a:lnTo>
                    <a:pt x="1254" y="289"/>
                  </a:lnTo>
                  <a:lnTo>
                    <a:pt x="1411" y="231"/>
                  </a:lnTo>
                  <a:lnTo>
                    <a:pt x="1452" y="223"/>
                  </a:lnTo>
                  <a:lnTo>
                    <a:pt x="1493" y="198"/>
                  </a:lnTo>
                  <a:lnTo>
                    <a:pt x="1518" y="174"/>
                  </a:lnTo>
                  <a:lnTo>
                    <a:pt x="1526" y="157"/>
                  </a:lnTo>
                  <a:lnTo>
                    <a:pt x="1535" y="141"/>
                  </a:lnTo>
                  <a:lnTo>
                    <a:pt x="1526" y="108"/>
                  </a:lnTo>
                  <a:lnTo>
                    <a:pt x="1502" y="75"/>
                  </a:lnTo>
                  <a:lnTo>
                    <a:pt x="1477" y="50"/>
                  </a:lnTo>
                  <a:lnTo>
                    <a:pt x="1436" y="33"/>
                  </a:lnTo>
                  <a:lnTo>
                    <a:pt x="1386" y="17"/>
                  </a:lnTo>
                  <a:lnTo>
                    <a:pt x="1320" y="9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34;p39">
              <a:extLst>
                <a:ext uri="{FF2B5EF4-FFF2-40B4-BE49-F238E27FC236}">
                  <a16:creationId xmlns:a16="http://schemas.microsoft.com/office/drawing/2014/main" id="{D04295EF-B112-DCBA-F156-1A2661EA74DE}"/>
                </a:ext>
              </a:extLst>
            </p:cNvPr>
            <p:cNvSpPr/>
            <p:nvPr/>
          </p:nvSpPr>
          <p:spPr>
            <a:xfrm>
              <a:off x="3751633" y="4150073"/>
              <a:ext cx="27770" cy="25618"/>
            </a:xfrm>
            <a:custGeom>
              <a:avLst/>
              <a:gdLst/>
              <a:ahLst/>
              <a:cxnLst/>
              <a:rect l="l" t="t" r="r" b="b"/>
              <a:pathLst>
                <a:path w="529" h="488" extrusionOk="0">
                  <a:moveTo>
                    <a:pt x="273" y="116"/>
                  </a:moveTo>
                  <a:lnTo>
                    <a:pt x="314" y="124"/>
                  </a:lnTo>
                  <a:lnTo>
                    <a:pt x="355" y="133"/>
                  </a:lnTo>
                  <a:lnTo>
                    <a:pt x="388" y="166"/>
                  </a:lnTo>
                  <a:lnTo>
                    <a:pt x="413" y="199"/>
                  </a:lnTo>
                  <a:lnTo>
                    <a:pt x="421" y="240"/>
                  </a:lnTo>
                  <a:lnTo>
                    <a:pt x="413" y="281"/>
                  </a:lnTo>
                  <a:lnTo>
                    <a:pt x="396" y="322"/>
                  </a:lnTo>
                  <a:lnTo>
                    <a:pt x="363" y="355"/>
                  </a:lnTo>
                  <a:lnTo>
                    <a:pt x="322" y="372"/>
                  </a:lnTo>
                  <a:lnTo>
                    <a:pt x="281" y="372"/>
                  </a:lnTo>
                  <a:lnTo>
                    <a:pt x="240" y="364"/>
                  </a:lnTo>
                  <a:lnTo>
                    <a:pt x="207" y="339"/>
                  </a:lnTo>
                  <a:lnTo>
                    <a:pt x="223" y="339"/>
                  </a:lnTo>
                  <a:lnTo>
                    <a:pt x="190" y="314"/>
                  </a:lnTo>
                  <a:lnTo>
                    <a:pt x="174" y="281"/>
                  </a:lnTo>
                  <a:lnTo>
                    <a:pt x="165" y="248"/>
                  </a:lnTo>
                  <a:lnTo>
                    <a:pt x="174" y="207"/>
                  </a:lnTo>
                  <a:lnTo>
                    <a:pt x="182" y="182"/>
                  </a:lnTo>
                  <a:lnTo>
                    <a:pt x="207" y="149"/>
                  </a:lnTo>
                  <a:lnTo>
                    <a:pt x="240" y="133"/>
                  </a:lnTo>
                  <a:lnTo>
                    <a:pt x="273" y="116"/>
                  </a:lnTo>
                  <a:close/>
                  <a:moveTo>
                    <a:pt x="207" y="1"/>
                  </a:moveTo>
                  <a:lnTo>
                    <a:pt x="174" y="9"/>
                  </a:lnTo>
                  <a:lnTo>
                    <a:pt x="108" y="25"/>
                  </a:lnTo>
                  <a:lnTo>
                    <a:pt x="58" y="58"/>
                  </a:lnTo>
                  <a:lnTo>
                    <a:pt x="25" y="108"/>
                  </a:lnTo>
                  <a:lnTo>
                    <a:pt x="0" y="157"/>
                  </a:lnTo>
                  <a:lnTo>
                    <a:pt x="0" y="215"/>
                  </a:lnTo>
                  <a:lnTo>
                    <a:pt x="0" y="248"/>
                  </a:lnTo>
                  <a:lnTo>
                    <a:pt x="9" y="273"/>
                  </a:lnTo>
                  <a:lnTo>
                    <a:pt x="25" y="306"/>
                  </a:lnTo>
                  <a:lnTo>
                    <a:pt x="50" y="331"/>
                  </a:lnTo>
                  <a:lnTo>
                    <a:pt x="91" y="372"/>
                  </a:lnTo>
                  <a:lnTo>
                    <a:pt x="149" y="413"/>
                  </a:lnTo>
                  <a:lnTo>
                    <a:pt x="207" y="446"/>
                  </a:lnTo>
                  <a:lnTo>
                    <a:pt x="273" y="471"/>
                  </a:lnTo>
                  <a:lnTo>
                    <a:pt x="347" y="487"/>
                  </a:lnTo>
                  <a:lnTo>
                    <a:pt x="380" y="487"/>
                  </a:lnTo>
                  <a:lnTo>
                    <a:pt x="405" y="479"/>
                  </a:lnTo>
                  <a:lnTo>
                    <a:pt x="438" y="471"/>
                  </a:lnTo>
                  <a:lnTo>
                    <a:pt x="462" y="454"/>
                  </a:lnTo>
                  <a:lnTo>
                    <a:pt x="487" y="430"/>
                  </a:lnTo>
                  <a:lnTo>
                    <a:pt x="512" y="397"/>
                  </a:lnTo>
                  <a:lnTo>
                    <a:pt x="528" y="355"/>
                  </a:lnTo>
                  <a:lnTo>
                    <a:pt x="528" y="314"/>
                  </a:lnTo>
                  <a:lnTo>
                    <a:pt x="528" y="273"/>
                  </a:lnTo>
                  <a:lnTo>
                    <a:pt x="520" y="232"/>
                  </a:lnTo>
                  <a:lnTo>
                    <a:pt x="504" y="199"/>
                  </a:lnTo>
                  <a:lnTo>
                    <a:pt x="479" y="157"/>
                  </a:lnTo>
                  <a:lnTo>
                    <a:pt x="421" y="100"/>
                  </a:lnTo>
                  <a:lnTo>
                    <a:pt x="380" y="67"/>
                  </a:lnTo>
                  <a:lnTo>
                    <a:pt x="339" y="42"/>
                  </a:lnTo>
                  <a:lnTo>
                    <a:pt x="289" y="17"/>
                  </a:lnTo>
                  <a:lnTo>
                    <a:pt x="240" y="9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35;p39">
              <a:extLst>
                <a:ext uri="{FF2B5EF4-FFF2-40B4-BE49-F238E27FC236}">
                  <a16:creationId xmlns:a16="http://schemas.microsoft.com/office/drawing/2014/main" id="{7A9A69E0-2E95-B775-1688-9776B083C978}"/>
                </a:ext>
              </a:extLst>
            </p:cNvPr>
            <p:cNvSpPr/>
            <p:nvPr/>
          </p:nvSpPr>
          <p:spPr>
            <a:xfrm>
              <a:off x="3761607" y="4120204"/>
              <a:ext cx="85357" cy="44673"/>
            </a:xfrm>
            <a:custGeom>
              <a:avLst/>
              <a:gdLst/>
              <a:ahLst/>
              <a:cxnLst/>
              <a:rect l="l" t="t" r="r" b="b"/>
              <a:pathLst>
                <a:path w="1626" h="851" extrusionOk="0">
                  <a:moveTo>
                    <a:pt x="1254" y="1"/>
                  </a:moveTo>
                  <a:lnTo>
                    <a:pt x="1196" y="9"/>
                  </a:lnTo>
                  <a:lnTo>
                    <a:pt x="1138" y="17"/>
                  </a:lnTo>
                  <a:lnTo>
                    <a:pt x="1023" y="50"/>
                  </a:lnTo>
                  <a:lnTo>
                    <a:pt x="907" y="100"/>
                  </a:lnTo>
                  <a:lnTo>
                    <a:pt x="685" y="207"/>
                  </a:lnTo>
                  <a:lnTo>
                    <a:pt x="619" y="248"/>
                  </a:lnTo>
                  <a:lnTo>
                    <a:pt x="528" y="306"/>
                  </a:lnTo>
                  <a:lnTo>
                    <a:pt x="330" y="446"/>
                  </a:lnTo>
                  <a:lnTo>
                    <a:pt x="223" y="512"/>
                  </a:lnTo>
                  <a:lnTo>
                    <a:pt x="124" y="570"/>
                  </a:lnTo>
                  <a:lnTo>
                    <a:pt x="33" y="603"/>
                  </a:lnTo>
                  <a:lnTo>
                    <a:pt x="0" y="619"/>
                  </a:lnTo>
                  <a:lnTo>
                    <a:pt x="50" y="619"/>
                  </a:lnTo>
                  <a:lnTo>
                    <a:pt x="91" y="627"/>
                  </a:lnTo>
                  <a:lnTo>
                    <a:pt x="132" y="636"/>
                  </a:lnTo>
                  <a:lnTo>
                    <a:pt x="173" y="652"/>
                  </a:lnTo>
                  <a:lnTo>
                    <a:pt x="206" y="677"/>
                  </a:lnTo>
                  <a:lnTo>
                    <a:pt x="239" y="702"/>
                  </a:lnTo>
                  <a:lnTo>
                    <a:pt x="264" y="735"/>
                  </a:lnTo>
                  <a:lnTo>
                    <a:pt x="272" y="776"/>
                  </a:lnTo>
                  <a:lnTo>
                    <a:pt x="264" y="801"/>
                  </a:lnTo>
                  <a:lnTo>
                    <a:pt x="248" y="825"/>
                  </a:lnTo>
                  <a:lnTo>
                    <a:pt x="215" y="850"/>
                  </a:lnTo>
                  <a:lnTo>
                    <a:pt x="380" y="759"/>
                  </a:lnTo>
                  <a:lnTo>
                    <a:pt x="536" y="677"/>
                  </a:lnTo>
                  <a:lnTo>
                    <a:pt x="866" y="520"/>
                  </a:lnTo>
                  <a:lnTo>
                    <a:pt x="1031" y="429"/>
                  </a:lnTo>
                  <a:lnTo>
                    <a:pt x="1188" y="355"/>
                  </a:lnTo>
                  <a:lnTo>
                    <a:pt x="1270" y="322"/>
                  </a:lnTo>
                  <a:lnTo>
                    <a:pt x="1361" y="289"/>
                  </a:lnTo>
                  <a:lnTo>
                    <a:pt x="1452" y="273"/>
                  </a:lnTo>
                  <a:lnTo>
                    <a:pt x="1543" y="256"/>
                  </a:lnTo>
                  <a:lnTo>
                    <a:pt x="1584" y="248"/>
                  </a:lnTo>
                  <a:lnTo>
                    <a:pt x="1600" y="231"/>
                  </a:lnTo>
                  <a:lnTo>
                    <a:pt x="1617" y="223"/>
                  </a:lnTo>
                  <a:lnTo>
                    <a:pt x="1625" y="198"/>
                  </a:lnTo>
                  <a:lnTo>
                    <a:pt x="1617" y="174"/>
                  </a:lnTo>
                  <a:lnTo>
                    <a:pt x="1600" y="149"/>
                  </a:lnTo>
                  <a:lnTo>
                    <a:pt x="1584" y="133"/>
                  </a:lnTo>
                  <a:lnTo>
                    <a:pt x="1534" y="83"/>
                  </a:lnTo>
                  <a:lnTo>
                    <a:pt x="1485" y="50"/>
                  </a:lnTo>
                  <a:lnTo>
                    <a:pt x="1427" y="25"/>
                  </a:lnTo>
                  <a:lnTo>
                    <a:pt x="1369" y="9"/>
                  </a:lnTo>
                  <a:lnTo>
                    <a:pt x="1312" y="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36;p39">
              <a:extLst>
                <a:ext uri="{FF2B5EF4-FFF2-40B4-BE49-F238E27FC236}">
                  <a16:creationId xmlns:a16="http://schemas.microsoft.com/office/drawing/2014/main" id="{D20605E8-33C0-2CE6-1991-B14719F32CFA}"/>
                </a:ext>
              </a:extLst>
            </p:cNvPr>
            <p:cNvSpPr/>
            <p:nvPr/>
          </p:nvSpPr>
          <p:spPr>
            <a:xfrm>
              <a:off x="3712683" y="4116320"/>
              <a:ext cx="28190" cy="25565"/>
            </a:xfrm>
            <a:custGeom>
              <a:avLst/>
              <a:gdLst/>
              <a:ahLst/>
              <a:cxnLst/>
              <a:rect l="l" t="t" r="r" b="b"/>
              <a:pathLst>
                <a:path w="537" h="487" extrusionOk="0">
                  <a:moveTo>
                    <a:pt x="313" y="116"/>
                  </a:moveTo>
                  <a:lnTo>
                    <a:pt x="355" y="132"/>
                  </a:lnTo>
                  <a:lnTo>
                    <a:pt x="388" y="157"/>
                  </a:lnTo>
                  <a:lnTo>
                    <a:pt x="412" y="198"/>
                  </a:lnTo>
                  <a:lnTo>
                    <a:pt x="421" y="240"/>
                  </a:lnTo>
                  <a:lnTo>
                    <a:pt x="412" y="281"/>
                  </a:lnTo>
                  <a:lnTo>
                    <a:pt x="396" y="322"/>
                  </a:lnTo>
                  <a:lnTo>
                    <a:pt x="371" y="347"/>
                  </a:lnTo>
                  <a:lnTo>
                    <a:pt x="330" y="363"/>
                  </a:lnTo>
                  <a:lnTo>
                    <a:pt x="289" y="371"/>
                  </a:lnTo>
                  <a:lnTo>
                    <a:pt x="247" y="363"/>
                  </a:lnTo>
                  <a:lnTo>
                    <a:pt x="206" y="338"/>
                  </a:lnTo>
                  <a:lnTo>
                    <a:pt x="223" y="330"/>
                  </a:lnTo>
                  <a:lnTo>
                    <a:pt x="198" y="305"/>
                  </a:lnTo>
                  <a:lnTo>
                    <a:pt x="182" y="281"/>
                  </a:lnTo>
                  <a:lnTo>
                    <a:pt x="173" y="240"/>
                  </a:lnTo>
                  <a:lnTo>
                    <a:pt x="173" y="207"/>
                  </a:lnTo>
                  <a:lnTo>
                    <a:pt x="190" y="174"/>
                  </a:lnTo>
                  <a:lnTo>
                    <a:pt x="206" y="149"/>
                  </a:lnTo>
                  <a:lnTo>
                    <a:pt x="239" y="132"/>
                  </a:lnTo>
                  <a:lnTo>
                    <a:pt x="272" y="116"/>
                  </a:lnTo>
                  <a:close/>
                  <a:moveTo>
                    <a:pt x="173" y="0"/>
                  </a:moveTo>
                  <a:lnTo>
                    <a:pt x="116" y="25"/>
                  </a:lnTo>
                  <a:lnTo>
                    <a:pt x="66" y="58"/>
                  </a:lnTo>
                  <a:lnTo>
                    <a:pt x="25" y="99"/>
                  </a:lnTo>
                  <a:lnTo>
                    <a:pt x="8" y="157"/>
                  </a:lnTo>
                  <a:lnTo>
                    <a:pt x="0" y="215"/>
                  </a:lnTo>
                  <a:lnTo>
                    <a:pt x="0" y="240"/>
                  </a:lnTo>
                  <a:lnTo>
                    <a:pt x="17" y="272"/>
                  </a:lnTo>
                  <a:lnTo>
                    <a:pt x="25" y="297"/>
                  </a:lnTo>
                  <a:lnTo>
                    <a:pt x="50" y="330"/>
                  </a:lnTo>
                  <a:lnTo>
                    <a:pt x="91" y="371"/>
                  </a:lnTo>
                  <a:lnTo>
                    <a:pt x="149" y="413"/>
                  </a:lnTo>
                  <a:lnTo>
                    <a:pt x="215" y="446"/>
                  </a:lnTo>
                  <a:lnTo>
                    <a:pt x="280" y="470"/>
                  </a:lnTo>
                  <a:lnTo>
                    <a:pt x="346" y="487"/>
                  </a:lnTo>
                  <a:lnTo>
                    <a:pt x="379" y="487"/>
                  </a:lnTo>
                  <a:lnTo>
                    <a:pt x="412" y="479"/>
                  </a:lnTo>
                  <a:lnTo>
                    <a:pt x="437" y="462"/>
                  </a:lnTo>
                  <a:lnTo>
                    <a:pt x="470" y="446"/>
                  </a:lnTo>
                  <a:lnTo>
                    <a:pt x="487" y="421"/>
                  </a:lnTo>
                  <a:lnTo>
                    <a:pt x="511" y="396"/>
                  </a:lnTo>
                  <a:lnTo>
                    <a:pt x="528" y="355"/>
                  </a:lnTo>
                  <a:lnTo>
                    <a:pt x="536" y="314"/>
                  </a:lnTo>
                  <a:lnTo>
                    <a:pt x="528" y="272"/>
                  </a:lnTo>
                  <a:lnTo>
                    <a:pt x="520" y="231"/>
                  </a:lnTo>
                  <a:lnTo>
                    <a:pt x="503" y="190"/>
                  </a:lnTo>
                  <a:lnTo>
                    <a:pt x="478" y="157"/>
                  </a:lnTo>
                  <a:lnTo>
                    <a:pt x="429" y="99"/>
                  </a:lnTo>
                  <a:lnTo>
                    <a:pt x="388" y="66"/>
                  </a:lnTo>
                  <a:lnTo>
                    <a:pt x="338" y="33"/>
                  </a:lnTo>
                  <a:lnTo>
                    <a:pt x="289" y="1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37;p39">
              <a:extLst>
                <a:ext uri="{FF2B5EF4-FFF2-40B4-BE49-F238E27FC236}">
                  <a16:creationId xmlns:a16="http://schemas.microsoft.com/office/drawing/2014/main" id="{B7CF05AA-7343-6C8E-986B-4419AA16391F}"/>
                </a:ext>
              </a:extLst>
            </p:cNvPr>
            <p:cNvSpPr/>
            <p:nvPr/>
          </p:nvSpPr>
          <p:spPr>
            <a:xfrm>
              <a:off x="3720872" y="4085978"/>
              <a:ext cx="96171" cy="45093"/>
            </a:xfrm>
            <a:custGeom>
              <a:avLst/>
              <a:gdLst/>
              <a:ahLst/>
              <a:cxnLst/>
              <a:rect l="l" t="t" r="r" b="b"/>
              <a:pathLst>
                <a:path w="1832" h="859" extrusionOk="0">
                  <a:moveTo>
                    <a:pt x="1411" y="1"/>
                  </a:moveTo>
                  <a:lnTo>
                    <a:pt x="1288" y="17"/>
                  </a:lnTo>
                  <a:lnTo>
                    <a:pt x="1156" y="50"/>
                  </a:lnTo>
                  <a:lnTo>
                    <a:pt x="1024" y="92"/>
                  </a:lnTo>
                  <a:lnTo>
                    <a:pt x="900" y="133"/>
                  </a:lnTo>
                  <a:lnTo>
                    <a:pt x="784" y="182"/>
                  </a:lnTo>
                  <a:lnTo>
                    <a:pt x="578" y="281"/>
                  </a:lnTo>
                  <a:lnTo>
                    <a:pt x="380" y="389"/>
                  </a:lnTo>
                  <a:lnTo>
                    <a:pt x="190" y="504"/>
                  </a:lnTo>
                  <a:lnTo>
                    <a:pt x="1" y="628"/>
                  </a:lnTo>
                  <a:lnTo>
                    <a:pt x="124" y="628"/>
                  </a:lnTo>
                  <a:lnTo>
                    <a:pt x="166" y="644"/>
                  </a:lnTo>
                  <a:lnTo>
                    <a:pt x="207" y="661"/>
                  </a:lnTo>
                  <a:lnTo>
                    <a:pt x="248" y="677"/>
                  </a:lnTo>
                  <a:lnTo>
                    <a:pt x="273" y="710"/>
                  </a:lnTo>
                  <a:lnTo>
                    <a:pt x="298" y="743"/>
                  </a:lnTo>
                  <a:lnTo>
                    <a:pt x="306" y="776"/>
                  </a:lnTo>
                  <a:lnTo>
                    <a:pt x="306" y="809"/>
                  </a:lnTo>
                  <a:lnTo>
                    <a:pt x="281" y="834"/>
                  </a:lnTo>
                  <a:lnTo>
                    <a:pt x="256" y="859"/>
                  </a:lnTo>
                  <a:lnTo>
                    <a:pt x="339" y="809"/>
                  </a:lnTo>
                  <a:lnTo>
                    <a:pt x="421" y="760"/>
                  </a:lnTo>
                  <a:lnTo>
                    <a:pt x="603" y="677"/>
                  </a:lnTo>
                  <a:lnTo>
                    <a:pt x="776" y="603"/>
                  </a:lnTo>
                  <a:lnTo>
                    <a:pt x="949" y="521"/>
                  </a:lnTo>
                  <a:lnTo>
                    <a:pt x="1139" y="430"/>
                  </a:lnTo>
                  <a:lnTo>
                    <a:pt x="1329" y="347"/>
                  </a:lnTo>
                  <a:lnTo>
                    <a:pt x="1527" y="281"/>
                  </a:lnTo>
                  <a:lnTo>
                    <a:pt x="1733" y="232"/>
                  </a:lnTo>
                  <a:lnTo>
                    <a:pt x="1766" y="224"/>
                  </a:lnTo>
                  <a:lnTo>
                    <a:pt x="1807" y="199"/>
                  </a:lnTo>
                  <a:lnTo>
                    <a:pt x="1824" y="174"/>
                  </a:lnTo>
                  <a:lnTo>
                    <a:pt x="1832" y="158"/>
                  </a:lnTo>
                  <a:lnTo>
                    <a:pt x="1832" y="141"/>
                  </a:lnTo>
                  <a:lnTo>
                    <a:pt x="1824" y="125"/>
                  </a:lnTo>
                  <a:lnTo>
                    <a:pt x="1815" y="116"/>
                  </a:lnTo>
                  <a:lnTo>
                    <a:pt x="1791" y="92"/>
                  </a:lnTo>
                  <a:lnTo>
                    <a:pt x="1733" y="59"/>
                  </a:lnTo>
                  <a:lnTo>
                    <a:pt x="1667" y="34"/>
                  </a:lnTo>
                  <a:lnTo>
                    <a:pt x="1609" y="17"/>
                  </a:lnTo>
                  <a:lnTo>
                    <a:pt x="1543" y="9"/>
                  </a:lnTo>
                  <a:lnTo>
                    <a:pt x="14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38;p39">
              <a:extLst>
                <a:ext uri="{FF2B5EF4-FFF2-40B4-BE49-F238E27FC236}">
                  <a16:creationId xmlns:a16="http://schemas.microsoft.com/office/drawing/2014/main" id="{746E8129-FE4B-DF57-B0BC-933D6900BBF8}"/>
                </a:ext>
              </a:extLst>
            </p:cNvPr>
            <p:cNvSpPr/>
            <p:nvPr/>
          </p:nvSpPr>
          <p:spPr>
            <a:xfrm>
              <a:off x="3678037" y="4083406"/>
              <a:ext cx="27770" cy="25145"/>
            </a:xfrm>
            <a:custGeom>
              <a:avLst/>
              <a:gdLst/>
              <a:ahLst/>
              <a:cxnLst/>
              <a:rect l="l" t="t" r="r" b="b"/>
              <a:pathLst>
                <a:path w="529" h="479" extrusionOk="0">
                  <a:moveTo>
                    <a:pt x="314" y="116"/>
                  </a:moveTo>
                  <a:lnTo>
                    <a:pt x="355" y="132"/>
                  </a:lnTo>
                  <a:lnTo>
                    <a:pt x="388" y="157"/>
                  </a:lnTo>
                  <a:lnTo>
                    <a:pt x="413" y="190"/>
                  </a:lnTo>
                  <a:lnTo>
                    <a:pt x="421" y="231"/>
                  </a:lnTo>
                  <a:lnTo>
                    <a:pt x="413" y="281"/>
                  </a:lnTo>
                  <a:lnTo>
                    <a:pt x="396" y="314"/>
                  </a:lnTo>
                  <a:lnTo>
                    <a:pt x="363" y="347"/>
                  </a:lnTo>
                  <a:lnTo>
                    <a:pt x="322" y="363"/>
                  </a:lnTo>
                  <a:lnTo>
                    <a:pt x="281" y="363"/>
                  </a:lnTo>
                  <a:lnTo>
                    <a:pt x="239" y="355"/>
                  </a:lnTo>
                  <a:lnTo>
                    <a:pt x="206" y="330"/>
                  </a:lnTo>
                  <a:lnTo>
                    <a:pt x="223" y="330"/>
                  </a:lnTo>
                  <a:lnTo>
                    <a:pt x="190" y="306"/>
                  </a:lnTo>
                  <a:lnTo>
                    <a:pt x="173" y="273"/>
                  </a:lnTo>
                  <a:lnTo>
                    <a:pt x="165" y="240"/>
                  </a:lnTo>
                  <a:lnTo>
                    <a:pt x="173" y="207"/>
                  </a:lnTo>
                  <a:lnTo>
                    <a:pt x="182" y="174"/>
                  </a:lnTo>
                  <a:lnTo>
                    <a:pt x="206" y="141"/>
                  </a:lnTo>
                  <a:lnTo>
                    <a:pt x="239" y="124"/>
                  </a:lnTo>
                  <a:lnTo>
                    <a:pt x="272" y="116"/>
                  </a:lnTo>
                  <a:close/>
                  <a:moveTo>
                    <a:pt x="173" y="0"/>
                  </a:moveTo>
                  <a:lnTo>
                    <a:pt x="116" y="17"/>
                  </a:lnTo>
                  <a:lnTo>
                    <a:pt x="66" y="50"/>
                  </a:lnTo>
                  <a:lnTo>
                    <a:pt x="25" y="99"/>
                  </a:lnTo>
                  <a:lnTo>
                    <a:pt x="0" y="149"/>
                  </a:lnTo>
                  <a:lnTo>
                    <a:pt x="0" y="207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25" y="297"/>
                  </a:lnTo>
                  <a:lnTo>
                    <a:pt x="50" y="322"/>
                  </a:lnTo>
                  <a:lnTo>
                    <a:pt x="91" y="363"/>
                  </a:lnTo>
                  <a:lnTo>
                    <a:pt x="149" y="405"/>
                  </a:lnTo>
                  <a:lnTo>
                    <a:pt x="215" y="446"/>
                  </a:lnTo>
                  <a:lnTo>
                    <a:pt x="281" y="471"/>
                  </a:lnTo>
                  <a:lnTo>
                    <a:pt x="347" y="479"/>
                  </a:lnTo>
                  <a:lnTo>
                    <a:pt x="380" y="479"/>
                  </a:lnTo>
                  <a:lnTo>
                    <a:pt x="404" y="471"/>
                  </a:lnTo>
                  <a:lnTo>
                    <a:pt x="437" y="462"/>
                  </a:lnTo>
                  <a:lnTo>
                    <a:pt x="462" y="446"/>
                  </a:lnTo>
                  <a:lnTo>
                    <a:pt x="487" y="421"/>
                  </a:lnTo>
                  <a:lnTo>
                    <a:pt x="512" y="388"/>
                  </a:lnTo>
                  <a:lnTo>
                    <a:pt x="528" y="355"/>
                  </a:lnTo>
                  <a:lnTo>
                    <a:pt x="528" y="314"/>
                  </a:lnTo>
                  <a:lnTo>
                    <a:pt x="528" y="273"/>
                  </a:lnTo>
                  <a:lnTo>
                    <a:pt x="520" y="231"/>
                  </a:lnTo>
                  <a:lnTo>
                    <a:pt x="503" y="190"/>
                  </a:lnTo>
                  <a:lnTo>
                    <a:pt x="479" y="157"/>
                  </a:lnTo>
                  <a:lnTo>
                    <a:pt x="421" y="91"/>
                  </a:lnTo>
                  <a:lnTo>
                    <a:pt x="380" y="58"/>
                  </a:lnTo>
                  <a:lnTo>
                    <a:pt x="338" y="33"/>
                  </a:lnTo>
                  <a:lnTo>
                    <a:pt x="289" y="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39;p39">
              <a:extLst>
                <a:ext uri="{FF2B5EF4-FFF2-40B4-BE49-F238E27FC236}">
                  <a16:creationId xmlns:a16="http://schemas.microsoft.com/office/drawing/2014/main" id="{86EB485C-D07D-71F3-A3CE-B92756237A33}"/>
                </a:ext>
              </a:extLst>
            </p:cNvPr>
            <p:cNvSpPr/>
            <p:nvPr/>
          </p:nvSpPr>
          <p:spPr>
            <a:xfrm>
              <a:off x="3686226" y="4048340"/>
              <a:ext cx="106565" cy="48558"/>
            </a:xfrm>
            <a:custGeom>
              <a:avLst/>
              <a:gdLst/>
              <a:ahLst/>
              <a:cxnLst/>
              <a:rect l="l" t="t" r="r" b="b"/>
              <a:pathLst>
                <a:path w="2030" h="925" extrusionOk="0">
                  <a:moveTo>
                    <a:pt x="1642" y="0"/>
                  </a:moveTo>
                  <a:lnTo>
                    <a:pt x="1568" y="9"/>
                  </a:lnTo>
                  <a:lnTo>
                    <a:pt x="1420" y="33"/>
                  </a:lnTo>
                  <a:lnTo>
                    <a:pt x="1337" y="50"/>
                  </a:lnTo>
                  <a:lnTo>
                    <a:pt x="1255" y="75"/>
                  </a:lnTo>
                  <a:lnTo>
                    <a:pt x="1098" y="132"/>
                  </a:lnTo>
                  <a:lnTo>
                    <a:pt x="941" y="198"/>
                  </a:lnTo>
                  <a:lnTo>
                    <a:pt x="784" y="273"/>
                  </a:lnTo>
                  <a:lnTo>
                    <a:pt x="578" y="371"/>
                  </a:lnTo>
                  <a:lnTo>
                    <a:pt x="380" y="470"/>
                  </a:lnTo>
                  <a:lnTo>
                    <a:pt x="191" y="586"/>
                  </a:lnTo>
                  <a:lnTo>
                    <a:pt x="1" y="710"/>
                  </a:lnTo>
                  <a:lnTo>
                    <a:pt x="83" y="710"/>
                  </a:lnTo>
                  <a:lnTo>
                    <a:pt x="125" y="718"/>
                  </a:lnTo>
                  <a:lnTo>
                    <a:pt x="166" y="726"/>
                  </a:lnTo>
                  <a:lnTo>
                    <a:pt x="207" y="743"/>
                  </a:lnTo>
                  <a:lnTo>
                    <a:pt x="240" y="767"/>
                  </a:lnTo>
                  <a:lnTo>
                    <a:pt x="273" y="792"/>
                  </a:lnTo>
                  <a:lnTo>
                    <a:pt x="298" y="833"/>
                  </a:lnTo>
                  <a:lnTo>
                    <a:pt x="306" y="866"/>
                  </a:lnTo>
                  <a:lnTo>
                    <a:pt x="298" y="899"/>
                  </a:lnTo>
                  <a:lnTo>
                    <a:pt x="281" y="924"/>
                  </a:lnTo>
                  <a:lnTo>
                    <a:pt x="347" y="891"/>
                  </a:lnTo>
                  <a:lnTo>
                    <a:pt x="446" y="842"/>
                  </a:lnTo>
                  <a:lnTo>
                    <a:pt x="537" y="792"/>
                  </a:lnTo>
                  <a:lnTo>
                    <a:pt x="628" y="734"/>
                  </a:lnTo>
                  <a:lnTo>
                    <a:pt x="826" y="619"/>
                  </a:lnTo>
                  <a:lnTo>
                    <a:pt x="1032" y="512"/>
                  </a:lnTo>
                  <a:lnTo>
                    <a:pt x="1246" y="421"/>
                  </a:lnTo>
                  <a:lnTo>
                    <a:pt x="1469" y="347"/>
                  </a:lnTo>
                  <a:lnTo>
                    <a:pt x="1692" y="289"/>
                  </a:lnTo>
                  <a:lnTo>
                    <a:pt x="1923" y="256"/>
                  </a:lnTo>
                  <a:lnTo>
                    <a:pt x="1956" y="248"/>
                  </a:lnTo>
                  <a:lnTo>
                    <a:pt x="1989" y="240"/>
                  </a:lnTo>
                  <a:lnTo>
                    <a:pt x="2013" y="223"/>
                  </a:lnTo>
                  <a:lnTo>
                    <a:pt x="2030" y="198"/>
                  </a:lnTo>
                  <a:lnTo>
                    <a:pt x="2030" y="165"/>
                  </a:lnTo>
                  <a:lnTo>
                    <a:pt x="2022" y="141"/>
                  </a:lnTo>
                  <a:lnTo>
                    <a:pt x="1997" y="116"/>
                  </a:lnTo>
                  <a:lnTo>
                    <a:pt x="1972" y="91"/>
                  </a:lnTo>
                  <a:lnTo>
                    <a:pt x="1906" y="50"/>
                  </a:lnTo>
                  <a:lnTo>
                    <a:pt x="1840" y="25"/>
                  </a:lnTo>
                  <a:lnTo>
                    <a:pt x="1774" y="9"/>
                  </a:lnTo>
                  <a:lnTo>
                    <a:pt x="1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40;p39">
              <a:extLst>
                <a:ext uri="{FF2B5EF4-FFF2-40B4-BE49-F238E27FC236}">
                  <a16:creationId xmlns:a16="http://schemas.microsoft.com/office/drawing/2014/main" id="{5F06BA31-65C9-E314-3146-51DE41C0A7B9}"/>
                </a:ext>
              </a:extLst>
            </p:cNvPr>
            <p:cNvSpPr/>
            <p:nvPr/>
          </p:nvSpPr>
          <p:spPr>
            <a:xfrm>
              <a:off x="3642498" y="4089915"/>
              <a:ext cx="229141" cy="200058"/>
            </a:xfrm>
            <a:custGeom>
              <a:avLst/>
              <a:gdLst/>
              <a:ahLst/>
              <a:cxnLst/>
              <a:rect l="l" t="t" r="r" b="b"/>
              <a:pathLst>
                <a:path w="4365" h="3811" extrusionOk="0">
                  <a:moveTo>
                    <a:pt x="42" y="0"/>
                  </a:moveTo>
                  <a:lnTo>
                    <a:pt x="1" y="50"/>
                  </a:lnTo>
                  <a:lnTo>
                    <a:pt x="1032" y="1023"/>
                  </a:lnTo>
                  <a:lnTo>
                    <a:pt x="1560" y="1518"/>
                  </a:lnTo>
                  <a:lnTo>
                    <a:pt x="2088" y="1996"/>
                  </a:lnTo>
                  <a:lnTo>
                    <a:pt x="2632" y="2475"/>
                  </a:lnTo>
                  <a:lnTo>
                    <a:pt x="3185" y="2928"/>
                  </a:lnTo>
                  <a:lnTo>
                    <a:pt x="3465" y="3159"/>
                  </a:lnTo>
                  <a:lnTo>
                    <a:pt x="3754" y="3382"/>
                  </a:lnTo>
                  <a:lnTo>
                    <a:pt x="4043" y="3596"/>
                  </a:lnTo>
                  <a:lnTo>
                    <a:pt x="4331" y="3811"/>
                  </a:lnTo>
                  <a:lnTo>
                    <a:pt x="4364" y="3761"/>
                  </a:lnTo>
                  <a:lnTo>
                    <a:pt x="4076" y="3547"/>
                  </a:lnTo>
                  <a:lnTo>
                    <a:pt x="3787" y="3332"/>
                  </a:lnTo>
                  <a:lnTo>
                    <a:pt x="3506" y="3110"/>
                  </a:lnTo>
                  <a:lnTo>
                    <a:pt x="3226" y="2887"/>
                  </a:lnTo>
                  <a:lnTo>
                    <a:pt x="2673" y="2425"/>
                  </a:lnTo>
                  <a:lnTo>
                    <a:pt x="2129" y="1955"/>
                  </a:lnTo>
                  <a:lnTo>
                    <a:pt x="1593" y="1468"/>
                  </a:lnTo>
                  <a:lnTo>
                    <a:pt x="1073" y="98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241;p39">
              <a:extLst>
                <a:ext uri="{FF2B5EF4-FFF2-40B4-BE49-F238E27FC236}">
                  <a16:creationId xmlns:a16="http://schemas.microsoft.com/office/drawing/2014/main" id="{98F77B28-D0E0-53C3-F667-98EC88143D37}"/>
                </a:ext>
              </a:extLst>
            </p:cNvPr>
            <p:cNvSpPr/>
            <p:nvPr/>
          </p:nvSpPr>
          <p:spPr>
            <a:xfrm>
              <a:off x="3492680" y="4134483"/>
              <a:ext cx="278906" cy="162420"/>
            </a:xfrm>
            <a:custGeom>
              <a:avLst/>
              <a:gdLst/>
              <a:ahLst/>
              <a:cxnLst/>
              <a:rect l="l" t="t" r="r" b="b"/>
              <a:pathLst>
                <a:path w="5313" h="3094" extrusionOk="0">
                  <a:moveTo>
                    <a:pt x="1" y="1"/>
                  </a:moveTo>
                  <a:lnTo>
                    <a:pt x="9" y="133"/>
                  </a:lnTo>
                  <a:lnTo>
                    <a:pt x="42" y="256"/>
                  </a:lnTo>
                  <a:lnTo>
                    <a:pt x="83" y="380"/>
                  </a:lnTo>
                  <a:lnTo>
                    <a:pt x="133" y="496"/>
                  </a:lnTo>
                  <a:lnTo>
                    <a:pt x="199" y="611"/>
                  </a:lnTo>
                  <a:lnTo>
                    <a:pt x="281" y="710"/>
                  </a:lnTo>
                  <a:lnTo>
                    <a:pt x="372" y="793"/>
                  </a:lnTo>
                  <a:lnTo>
                    <a:pt x="479" y="867"/>
                  </a:lnTo>
                  <a:lnTo>
                    <a:pt x="595" y="933"/>
                  </a:lnTo>
                  <a:lnTo>
                    <a:pt x="710" y="982"/>
                  </a:lnTo>
                  <a:lnTo>
                    <a:pt x="826" y="1032"/>
                  </a:lnTo>
                  <a:lnTo>
                    <a:pt x="949" y="1073"/>
                  </a:lnTo>
                  <a:lnTo>
                    <a:pt x="1205" y="1156"/>
                  </a:lnTo>
                  <a:lnTo>
                    <a:pt x="1453" y="1221"/>
                  </a:lnTo>
                  <a:lnTo>
                    <a:pt x="1708" y="1296"/>
                  </a:lnTo>
                  <a:lnTo>
                    <a:pt x="1956" y="1378"/>
                  </a:lnTo>
                  <a:lnTo>
                    <a:pt x="2203" y="1461"/>
                  </a:lnTo>
                  <a:lnTo>
                    <a:pt x="2451" y="1560"/>
                  </a:lnTo>
                  <a:lnTo>
                    <a:pt x="2698" y="1650"/>
                  </a:lnTo>
                  <a:lnTo>
                    <a:pt x="2946" y="1758"/>
                  </a:lnTo>
                  <a:lnTo>
                    <a:pt x="3185" y="1865"/>
                  </a:lnTo>
                  <a:lnTo>
                    <a:pt x="3424" y="1980"/>
                  </a:lnTo>
                  <a:lnTo>
                    <a:pt x="3663" y="2104"/>
                  </a:lnTo>
                  <a:lnTo>
                    <a:pt x="3894" y="2228"/>
                  </a:lnTo>
                  <a:lnTo>
                    <a:pt x="4125" y="2360"/>
                  </a:lnTo>
                  <a:lnTo>
                    <a:pt x="4348" y="2492"/>
                  </a:lnTo>
                  <a:lnTo>
                    <a:pt x="4570" y="2632"/>
                  </a:lnTo>
                  <a:lnTo>
                    <a:pt x="4793" y="2780"/>
                  </a:lnTo>
                  <a:lnTo>
                    <a:pt x="5008" y="2937"/>
                  </a:lnTo>
                  <a:lnTo>
                    <a:pt x="5214" y="3094"/>
                  </a:lnTo>
                  <a:lnTo>
                    <a:pt x="5239" y="3053"/>
                  </a:lnTo>
                  <a:lnTo>
                    <a:pt x="5263" y="3003"/>
                  </a:lnTo>
                  <a:lnTo>
                    <a:pt x="5288" y="2954"/>
                  </a:lnTo>
                  <a:lnTo>
                    <a:pt x="5313" y="2912"/>
                  </a:lnTo>
                  <a:lnTo>
                    <a:pt x="5107" y="2747"/>
                  </a:lnTo>
                  <a:lnTo>
                    <a:pt x="4900" y="2591"/>
                  </a:lnTo>
                  <a:lnTo>
                    <a:pt x="4686" y="2442"/>
                  </a:lnTo>
                  <a:lnTo>
                    <a:pt x="4471" y="2302"/>
                  </a:lnTo>
                  <a:lnTo>
                    <a:pt x="4249" y="2170"/>
                  </a:lnTo>
                  <a:lnTo>
                    <a:pt x="4018" y="2038"/>
                  </a:lnTo>
                  <a:lnTo>
                    <a:pt x="3787" y="1914"/>
                  </a:lnTo>
                  <a:lnTo>
                    <a:pt x="3556" y="1799"/>
                  </a:lnTo>
                  <a:lnTo>
                    <a:pt x="3317" y="1692"/>
                  </a:lnTo>
                  <a:lnTo>
                    <a:pt x="3078" y="1584"/>
                  </a:lnTo>
                  <a:lnTo>
                    <a:pt x="2838" y="1485"/>
                  </a:lnTo>
                  <a:lnTo>
                    <a:pt x="2591" y="1395"/>
                  </a:lnTo>
                  <a:lnTo>
                    <a:pt x="2096" y="1213"/>
                  </a:lnTo>
                  <a:lnTo>
                    <a:pt x="1601" y="1048"/>
                  </a:lnTo>
                  <a:lnTo>
                    <a:pt x="1370" y="966"/>
                  </a:lnTo>
                  <a:lnTo>
                    <a:pt x="1131" y="892"/>
                  </a:lnTo>
                  <a:lnTo>
                    <a:pt x="908" y="801"/>
                  </a:lnTo>
                  <a:lnTo>
                    <a:pt x="793" y="743"/>
                  </a:lnTo>
                  <a:lnTo>
                    <a:pt x="685" y="685"/>
                  </a:lnTo>
                  <a:lnTo>
                    <a:pt x="578" y="628"/>
                  </a:lnTo>
                  <a:lnTo>
                    <a:pt x="471" y="553"/>
                  </a:lnTo>
                  <a:lnTo>
                    <a:pt x="372" y="479"/>
                  </a:lnTo>
                  <a:lnTo>
                    <a:pt x="281" y="397"/>
                  </a:lnTo>
                  <a:lnTo>
                    <a:pt x="199" y="306"/>
                  </a:lnTo>
                  <a:lnTo>
                    <a:pt x="125" y="215"/>
                  </a:lnTo>
                  <a:lnTo>
                    <a:pt x="50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242;p39">
              <a:extLst>
                <a:ext uri="{FF2B5EF4-FFF2-40B4-BE49-F238E27FC236}">
                  <a16:creationId xmlns:a16="http://schemas.microsoft.com/office/drawing/2014/main" id="{5E00823E-5445-F950-2064-080C010F1976}"/>
                </a:ext>
              </a:extLst>
            </p:cNvPr>
            <p:cNvSpPr/>
            <p:nvPr/>
          </p:nvSpPr>
          <p:spPr>
            <a:xfrm>
              <a:off x="3629952" y="4141832"/>
              <a:ext cx="23465" cy="23885"/>
            </a:xfrm>
            <a:custGeom>
              <a:avLst/>
              <a:gdLst/>
              <a:ahLst/>
              <a:cxnLst/>
              <a:rect l="l" t="t" r="r" b="b"/>
              <a:pathLst>
                <a:path w="447" h="455" extrusionOk="0">
                  <a:moveTo>
                    <a:pt x="215" y="1"/>
                  </a:moveTo>
                  <a:lnTo>
                    <a:pt x="174" y="9"/>
                  </a:lnTo>
                  <a:lnTo>
                    <a:pt x="133" y="17"/>
                  </a:lnTo>
                  <a:lnTo>
                    <a:pt x="157" y="75"/>
                  </a:lnTo>
                  <a:lnTo>
                    <a:pt x="182" y="67"/>
                  </a:lnTo>
                  <a:lnTo>
                    <a:pt x="215" y="59"/>
                  </a:lnTo>
                  <a:lnTo>
                    <a:pt x="248" y="67"/>
                  </a:lnTo>
                  <a:lnTo>
                    <a:pt x="281" y="75"/>
                  </a:lnTo>
                  <a:lnTo>
                    <a:pt x="306" y="83"/>
                  </a:lnTo>
                  <a:lnTo>
                    <a:pt x="339" y="108"/>
                  </a:lnTo>
                  <a:lnTo>
                    <a:pt x="355" y="125"/>
                  </a:lnTo>
                  <a:lnTo>
                    <a:pt x="380" y="158"/>
                  </a:lnTo>
                  <a:lnTo>
                    <a:pt x="388" y="182"/>
                  </a:lnTo>
                  <a:lnTo>
                    <a:pt x="388" y="215"/>
                  </a:lnTo>
                  <a:lnTo>
                    <a:pt x="388" y="248"/>
                  </a:lnTo>
                  <a:lnTo>
                    <a:pt x="380" y="281"/>
                  </a:lnTo>
                  <a:lnTo>
                    <a:pt x="372" y="306"/>
                  </a:lnTo>
                  <a:lnTo>
                    <a:pt x="355" y="339"/>
                  </a:lnTo>
                  <a:lnTo>
                    <a:pt x="331" y="364"/>
                  </a:lnTo>
                  <a:lnTo>
                    <a:pt x="306" y="380"/>
                  </a:lnTo>
                  <a:lnTo>
                    <a:pt x="273" y="389"/>
                  </a:lnTo>
                  <a:lnTo>
                    <a:pt x="240" y="397"/>
                  </a:lnTo>
                  <a:lnTo>
                    <a:pt x="215" y="397"/>
                  </a:lnTo>
                  <a:lnTo>
                    <a:pt x="182" y="389"/>
                  </a:lnTo>
                  <a:lnTo>
                    <a:pt x="149" y="380"/>
                  </a:lnTo>
                  <a:lnTo>
                    <a:pt x="124" y="356"/>
                  </a:lnTo>
                  <a:lnTo>
                    <a:pt x="100" y="339"/>
                  </a:lnTo>
                  <a:lnTo>
                    <a:pt x="83" y="314"/>
                  </a:lnTo>
                  <a:lnTo>
                    <a:pt x="67" y="281"/>
                  </a:lnTo>
                  <a:lnTo>
                    <a:pt x="58" y="248"/>
                  </a:lnTo>
                  <a:lnTo>
                    <a:pt x="67" y="215"/>
                  </a:lnTo>
                  <a:lnTo>
                    <a:pt x="67" y="191"/>
                  </a:lnTo>
                  <a:lnTo>
                    <a:pt x="83" y="158"/>
                  </a:lnTo>
                  <a:lnTo>
                    <a:pt x="100" y="133"/>
                  </a:lnTo>
                  <a:lnTo>
                    <a:pt x="116" y="108"/>
                  </a:lnTo>
                  <a:lnTo>
                    <a:pt x="141" y="92"/>
                  </a:lnTo>
                  <a:lnTo>
                    <a:pt x="116" y="34"/>
                  </a:lnTo>
                  <a:lnTo>
                    <a:pt x="83" y="59"/>
                  </a:lnTo>
                  <a:lnTo>
                    <a:pt x="50" y="92"/>
                  </a:lnTo>
                  <a:lnTo>
                    <a:pt x="25" y="133"/>
                  </a:lnTo>
                  <a:lnTo>
                    <a:pt x="9" y="174"/>
                  </a:lnTo>
                  <a:lnTo>
                    <a:pt x="1" y="215"/>
                  </a:lnTo>
                  <a:lnTo>
                    <a:pt x="1" y="257"/>
                  </a:lnTo>
                  <a:lnTo>
                    <a:pt x="9" y="298"/>
                  </a:lnTo>
                  <a:lnTo>
                    <a:pt x="34" y="339"/>
                  </a:lnTo>
                  <a:lnTo>
                    <a:pt x="50" y="372"/>
                  </a:lnTo>
                  <a:lnTo>
                    <a:pt x="83" y="405"/>
                  </a:lnTo>
                  <a:lnTo>
                    <a:pt x="116" y="422"/>
                  </a:lnTo>
                  <a:lnTo>
                    <a:pt x="157" y="438"/>
                  </a:lnTo>
                  <a:lnTo>
                    <a:pt x="190" y="455"/>
                  </a:lnTo>
                  <a:lnTo>
                    <a:pt x="232" y="455"/>
                  </a:lnTo>
                  <a:lnTo>
                    <a:pt x="273" y="446"/>
                  </a:lnTo>
                  <a:lnTo>
                    <a:pt x="314" y="438"/>
                  </a:lnTo>
                  <a:lnTo>
                    <a:pt x="331" y="430"/>
                  </a:lnTo>
                  <a:lnTo>
                    <a:pt x="372" y="405"/>
                  </a:lnTo>
                  <a:lnTo>
                    <a:pt x="397" y="372"/>
                  </a:lnTo>
                  <a:lnTo>
                    <a:pt x="421" y="339"/>
                  </a:lnTo>
                  <a:lnTo>
                    <a:pt x="438" y="298"/>
                  </a:lnTo>
                  <a:lnTo>
                    <a:pt x="446" y="257"/>
                  </a:lnTo>
                  <a:lnTo>
                    <a:pt x="446" y="215"/>
                  </a:lnTo>
                  <a:lnTo>
                    <a:pt x="446" y="166"/>
                  </a:lnTo>
                  <a:lnTo>
                    <a:pt x="430" y="133"/>
                  </a:lnTo>
                  <a:lnTo>
                    <a:pt x="405" y="92"/>
                  </a:lnTo>
                  <a:lnTo>
                    <a:pt x="372" y="59"/>
                  </a:lnTo>
                  <a:lnTo>
                    <a:pt x="339" y="34"/>
                  </a:lnTo>
                  <a:lnTo>
                    <a:pt x="298" y="17"/>
                  </a:lnTo>
                  <a:lnTo>
                    <a:pt x="256" y="9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243;p39">
              <a:extLst>
                <a:ext uri="{FF2B5EF4-FFF2-40B4-BE49-F238E27FC236}">
                  <a16:creationId xmlns:a16="http://schemas.microsoft.com/office/drawing/2014/main" id="{C4F39990-32DB-B403-4FC3-EA5F3E1028CA}"/>
                </a:ext>
              </a:extLst>
            </p:cNvPr>
            <p:cNvSpPr/>
            <p:nvPr/>
          </p:nvSpPr>
          <p:spPr>
            <a:xfrm>
              <a:off x="3702709" y="4180835"/>
              <a:ext cx="22993" cy="22993"/>
            </a:xfrm>
            <a:custGeom>
              <a:avLst/>
              <a:gdLst/>
              <a:ahLst/>
              <a:cxnLst/>
              <a:rect l="l" t="t" r="r" b="b"/>
              <a:pathLst>
                <a:path w="438" h="438" extrusionOk="0">
                  <a:moveTo>
                    <a:pt x="231" y="58"/>
                  </a:moveTo>
                  <a:lnTo>
                    <a:pt x="264" y="66"/>
                  </a:lnTo>
                  <a:lnTo>
                    <a:pt x="289" y="83"/>
                  </a:lnTo>
                  <a:lnTo>
                    <a:pt x="314" y="99"/>
                  </a:lnTo>
                  <a:lnTo>
                    <a:pt x="339" y="116"/>
                  </a:lnTo>
                  <a:lnTo>
                    <a:pt x="355" y="141"/>
                  </a:lnTo>
                  <a:lnTo>
                    <a:pt x="372" y="165"/>
                  </a:lnTo>
                  <a:lnTo>
                    <a:pt x="372" y="198"/>
                  </a:lnTo>
                  <a:lnTo>
                    <a:pt x="380" y="223"/>
                  </a:lnTo>
                  <a:lnTo>
                    <a:pt x="372" y="256"/>
                  </a:lnTo>
                  <a:lnTo>
                    <a:pt x="363" y="281"/>
                  </a:lnTo>
                  <a:lnTo>
                    <a:pt x="347" y="314"/>
                  </a:lnTo>
                  <a:lnTo>
                    <a:pt x="322" y="330"/>
                  </a:lnTo>
                  <a:lnTo>
                    <a:pt x="297" y="355"/>
                  </a:lnTo>
                  <a:lnTo>
                    <a:pt x="273" y="363"/>
                  </a:lnTo>
                  <a:lnTo>
                    <a:pt x="248" y="371"/>
                  </a:lnTo>
                  <a:lnTo>
                    <a:pt x="182" y="371"/>
                  </a:lnTo>
                  <a:lnTo>
                    <a:pt x="157" y="363"/>
                  </a:lnTo>
                  <a:lnTo>
                    <a:pt x="132" y="347"/>
                  </a:lnTo>
                  <a:lnTo>
                    <a:pt x="108" y="330"/>
                  </a:lnTo>
                  <a:lnTo>
                    <a:pt x="91" y="306"/>
                  </a:lnTo>
                  <a:lnTo>
                    <a:pt x="75" y="281"/>
                  </a:lnTo>
                  <a:lnTo>
                    <a:pt x="66" y="248"/>
                  </a:lnTo>
                  <a:lnTo>
                    <a:pt x="58" y="223"/>
                  </a:lnTo>
                  <a:lnTo>
                    <a:pt x="66" y="198"/>
                  </a:lnTo>
                  <a:lnTo>
                    <a:pt x="83" y="141"/>
                  </a:lnTo>
                  <a:lnTo>
                    <a:pt x="116" y="99"/>
                  </a:lnTo>
                  <a:lnTo>
                    <a:pt x="165" y="75"/>
                  </a:lnTo>
                  <a:lnTo>
                    <a:pt x="174" y="66"/>
                  </a:lnTo>
                  <a:lnTo>
                    <a:pt x="198" y="75"/>
                  </a:lnTo>
                  <a:lnTo>
                    <a:pt x="198" y="58"/>
                  </a:lnTo>
                  <a:close/>
                  <a:moveTo>
                    <a:pt x="198" y="0"/>
                  </a:moveTo>
                  <a:lnTo>
                    <a:pt x="198" y="9"/>
                  </a:lnTo>
                  <a:lnTo>
                    <a:pt x="174" y="9"/>
                  </a:lnTo>
                  <a:lnTo>
                    <a:pt x="132" y="17"/>
                  </a:lnTo>
                  <a:lnTo>
                    <a:pt x="91" y="42"/>
                  </a:lnTo>
                  <a:lnTo>
                    <a:pt x="66" y="66"/>
                  </a:lnTo>
                  <a:lnTo>
                    <a:pt x="42" y="99"/>
                  </a:lnTo>
                  <a:lnTo>
                    <a:pt x="17" y="141"/>
                  </a:lnTo>
                  <a:lnTo>
                    <a:pt x="9" y="182"/>
                  </a:lnTo>
                  <a:lnTo>
                    <a:pt x="0" y="215"/>
                  </a:lnTo>
                  <a:lnTo>
                    <a:pt x="9" y="264"/>
                  </a:lnTo>
                  <a:lnTo>
                    <a:pt x="17" y="297"/>
                  </a:lnTo>
                  <a:lnTo>
                    <a:pt x="42" y="338"/>
                  </a:lnTo>
                  <a:lnTo>
                    <a:pt x="66" y="371"/>
                  </a:lnTo>
                  <a:lnTo>
                    <a:pt x="99" y="396"/>
                  </a:lnTo>
                  <a:lnTo>
                    <a:pt x="132" y="413"/>
                  </a:lnTo>
                  <a:lnTo>
                    <a:pt x="174" y="429"/>
                  </a:lnTo>
                  <a:lnTo>
                    <a:pt x="215" y="437"/>
                  </a:lnTo>
                  <a:lnTo>
                    <a:pt x="256" y="429"/>
                  </a:lnTo>
                  <a:lnTo>
                    <a:pt x="297" y="421"/>
                  </a:lnTo>
                  <a:lnTo>
                    <a:pt x="330" y="404"/>
                  </a:lnTo>
                  <a:lnTo>
                    <a:pt x="355" y="380"/>
                  </a:lnTo>
                  <a:lnTo>
                    <a:pt x="380" y="355"/>
                  </a:lnTo>
                  <a:lnTo>
                    <a:pt x="405" y="322"/>
                  </a:lnTo>
                  <a:lnTo>
                    <a:pt x="421" y="297"/>
                  </a:lnTo>
                  <a:lnTo>
                    <a:pt x="429" y="256"/>
                  </a:lnTo>
                  <a:lnTo>
                    <a:pt x="437" y="223"/>
                  </a:lnTo>
                  <a:lnTo>
                    <a:pt x="429" y="190"/>
                  </a:lnTo>
                  <a:lnTo>
                    <a:pt x="421" y="149"/>
                  </a:lnTo>
                  <a:lnTo>
                    <a:pt x="405" y="108"/>
                  </a:lnTo>
                  <a:lnTo>
                    <a:pt x="380" y="75"/>
                  </a:lnTo>
                  <a:lnTo>
                    <a:pt x="347" y="50"/>
                  </a:lnTo>
                  <a:lnTo>
                    <a:pt x="314" y="25"/>
                  </a:lnTo>
                  <a:lnTo>
                    <a:pt x="273" y="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244;p39">
              <a:extLst>
                <a:ext uri="{FF2B5EF4-FFF2-40B4-BE49-F238E27FC236}">
                  <a16:creationId xmlns:a16="http://schemas.microsoft.com/office/drawing/2014/main" id="{165FEABD-B9A7-8587-A280-C7D8FA6E6F74}"/>
                </a:ext>
              </a:extLst>
            </p:cNvPr>
            <p:cNvSpPr/>
            <p:nvPr/>
          </p:nvSpPr>
          <p:spPr>
            <a:xfrm>
              <a:off x="2690781" y="3015624"/>
              <a:ext cx="351664" cy="228721"/>
            </a:xfrm>
            <a:custGeom>
              <a:avLst/>
              <a:gdLst/>
              <a:ahLst/>
              <a:cxnLst/>
              <a:rect l="l" t="t" r="r" b="b"/>
              <a:pathLst>
                <a:path w="6699" h="4357" extrusionOk="0">
                  <a:moveTo>
                    <a:pt x="6624" y="1"/>
                  </a:moveTo>
                  <a:lnTo>
                    <a:pt x="6600" y="9"/>
                  </a:lnTo>
                  <a:lnTo>
                    <a:pt x="6171" y="240"/>
                  </a:lnTo>
                  <a:lnTo>
                    <a:pt x="5742" y="479"/>
                  </a:lnTo>
                  <a:lnTo>
                    <a:pt x="5321" y="719"/>
                  </a:lnTo>
                  <a:lnTo>
                    <a:pt x="4892" y="966"/>
                  </a:lnTo>
                  <a:lnTo>
                    <a:pt x="4472" y="1213"/>
                  </a:lnTo>
                  <a:lnTo>
                    <a:pt x="4059" y="1469"/>
                  </a:lnTo>
                  <a:lnTo>
                    <a:pt x="3638" y="1733"/>
                  </a:lnTo>
                  <a:lnTo>
                    <a:pt x="3226" y="1989"/>
                  </a:lnTo>
                  <a:lnTo>
                    <a:pt x="2814" y="2261"/>
                  </a:lnTo>
                  <a:lnTo>
                    <a:pt x="2409" y="2533"/>
                  </a:lnTo>
                  <a:lnTo>
                    <a:pt x="2005" y="2805"/>
                  </a:lnTo>
                  <a:lnTo>
                    <a:pt x="1601" y="3086"/>
                  </a:lnTo>
                  <a:lnTo>
                    <a:pt x="1205" y="3366"/>
                  </a:lnTo>
                  <a:lnTo>
                    <a:pt x="809" y="3655"/>
                  </a:lnTo>
                  <a:lnTo>
                    <a:pt x="413" y="3944"/>
                  </a:lnTo>
                  <a:lnTo>
                    <a:pt x="26" y="4241"/>
                  </a:lnTo>
                  <a:lnTo>
                    <a:pt x="9" y="4265"/>
                  </a:lnTo>
                  <a:lnTo>
                    <a:pt x="1" y="4282"/>
                  </a:lnTo>
                  <a:lnTo>
                    <a:pt x="1" y="4307"/>
                  </a:lnTo>
                  <a:lnTo>
                    <a:pt x="17" y="4331"/>
                  </a:lnTo>
                  <a:lnTo>
                    <a:pt x="42" y="4356"/>
                  </a:lnTo>
                  <a:lnTo>
                    <a:pt x="92" y="4356"/>
                  </a:lnTo>
                  <a:lnTo>
                    <a:pt x="108" y="4348"/>
                  </a:lnTo>
                  <a:lnTo>
                    <a:pt x="496" y="4051"/>
                  </a:lnTo>
                  <a:lnTo>
                    <a:pt x="883" y="3762"/>
                  </a:lnTo>
                  <a:lnTo>
                    <a:pt x="1279" y="3473"/>
                  </a:lnTo>
                  <a:lnTo>
                    <a:pt x="1675" y="3193"/>
                  </a:lnTo>
                  <a:lnTo>
                    <a:pt x="2079" y="2913"/>
                  </a:lnTo>
                  <a:lnTo>
                    <a:pt x="2484" y="2640"/>
                  </a:lnTo>
                  <a:lnTo>
                    <a:pt x="3300" y="2104"/>
                  </a:lnTo>
                  <a:lnTo>
                    <a:pt x="3713" y="1840"/>
                  </a:lnTo>
                  <a:lnTo>
                    <a:pt x="4125" y="1585"/>
                  </a:lnTo>
                  <a:lnTo>
                    <a:pt x="4537" y="1329"/>
                  </a:lnTo>
                  <a:lnTo>
                    <a:pt x="4958" y="1081"/>
                  </a:lnTo>
                  <a:lnTo>
                    <a:pt x="5379" y="834"/>
                  </a:lnTo>
                  <a:lnTo>
                    <a:pt x="5808" y="595"/>
                  </a:lnTo>
                  <a:lnTo>
                    <a:pt x="6237" y="356"/>
                  </a:lnTo>
                  <a:lnTo>
                    <a:pt x="6657" y="125"/>
                  </a:lnTo>
                  <a:lnTo>
                    <a:pt x="6682" y="108"/>
                  </a:lnTo>
                  <a:lnTo>
                    <a:pt x="6690" y="83"/>
                  </a:lnTo>
                  <a:lnTo>
                    <a:pt x="6699" y="59"/>
                  </a:lnTo>
                  <a:lnTo>
                    <a:pt x="6690" y="34"/>
                  </a:lnTo>
                  <a:lnTo>
                    <a:pt x="6674" y="17"/>
                  </a:lnTo>
                  <a:lnTo>
                    <a:pt x="6649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45;p39">
              <a:extLst>
                <a:ext uri="{FF2B5EF4-FFF2-40B4-BE49-F238E27FC236}">
                  <a16:creationId xmlns:a16="http://schemas.microsoft.com/office/drawing/2014/main" id="{85662E6A-C996-16A8-4751-F4180A9D61F9}"/>
                </a:ext>
              </a:extLst>
            </p:cNvPr>
            <p:cNvSpPr/>
            <p:nvPr/>
          </p:nvSpPr>
          <p:spPr>
            <a:xfrm>
              <a:off x="3091730" y="3139038"/>
              <a:ext cx="100528" cy="533927"/>
            </a:xfrm>
            <a:custGeom>
              <a:avLst/>
              <a:gdLst/>
              <a:ahLst/>
              <a:cxnLst/>
              <a:rect l="l" t="t" r="r" b="b"/>
              <a:pathLst>
                <a:path w="1915" h="10171" extrusionOk="0">
                  <a:moveTo>
                    <a:pt x="1824" y="1"/>
                  </a:moveTo>
                  <a:lnTo>
                    <a:pt x="1807" y="17"/>
                  </a:lnTo>
                  <a:lnTo>
                    <a:pt x="1791" y="42"/>
                  </a:lnTo>
                  <a:lnTo>
                    <a:pt x="1601" y="545"/>
                  </a:lnTo>
                  <a:lnTo>
                    <a:pt x="1428" y="1040"/>
                  </a:lnTo>
                  <a:lnTo>
                    <a:pt x="1271" y="1518"/>
                  </a:lnTo>
                  <a:lnTo>
                    <a:pt x="1131" y="1989"/>
                  </a:lnTo>
                  <a:lnTo>
                    <a:pt x="1007" y="2450"/>
                  </a:lnTo>
                  <a:lnTo>
                    <a:pt x="900" y="2896"/>
                  </a:lnTo>
                  <a:lnTo>
                    <a:pt x="809" y="3341"/>
                  </a:lnTo>
                  <a:lnTo>
                    <a:pt x="718" y="3787"/>
                  </a:lnTo>
                  <a:lnTo>
                    <a:pt x="644" y="4224"/>
                  </a:lnTo>
                  <a:lnTo>
                    <a:pt x="578" y="4661"/>
                  </a:lnTo>
                  <a:lnTo>
                    <a:pt x="521" y="5106"/>
                  </a:lnTo>
                  <a:lnTo>
                    <a:pt x="471" y="5552"/>
                  </a:lnTo>
                  <a:lnTo>
                    <a:pt x="372" y="6451"/>
                  </a:lnTo>
                  <a:lnTo>
                    <a:pt x="281" y="7391"/>
                  </a:lnTo>
                  <a:lnTo>
                    <a:pt x="158" y="8695"/>
                  </a:lnTo>
                  <a:lnTo>
                    <a:pt x="83" y="9379"/>
                  </a:lnTo>
                  <a:lnTo>
                    <a:pt x="1" y="10105"/>
                  </a:lnTo>
                  <a:lnTo>
                    <a:pt x="1" y="10130"/>
                  </a:lnTo>
                  <a:lnTo>
                    <a:pt x="17" y="10146"/>
                  </a:lnTo>
                  <a:lnTo>
                    <a:pt x="34" y="10163"/>
                  </a:lnTo>
                  <a:lnTo>
                    <a:pt x="59" y="10171"/>
                  </a:lnTo>
                  <a:lnTo>
                    <a:pt x="92" y="10171"/>
                  </a:lnTo>
                  <a:lnTo>
                    <a:pt x="108" y="10154"/>
                  </a:lnTo>
                  <a:lnTo>
                    <a:pt x="125" y="10138"/>
                  </a:lnTo>
                  <a:lnTo>
                    <a:pt x="133" y="10113"/>
                  </a:lnTo>
                  <a:lnTo>
                    <a:pt x="215" y="9396"/>
                  </a:lnTo>
                  <a:lnTo>
                    <a:pt x="290" y="8711"/>
                  </a:lnTo>
                  <a:lnTo>
                    <a:pt x="413" y="7408"/>
                  </a:lnTo>
                  <a:lnTo>
                    <a:pt x="504" y="6467"/>
                  </a:lnTo>
                  <a:lnTo>
                    <a:pt x="595" y="5568"/>
                  </a:lnTo>
                  <a:lnTo>
                    <a:pt x="652" y="5123"/>
                  </a:lnTo>
                  <a:lnTo>
                    <a:pt x="710" y="4686"/>
                  </a:lnTo>
                  <a:lnTo>
                    <a:pt x="776" y="4249"/>
                  </a:lnTo>
                  <a:lnTo>
                    <a:pt x="850" y="3811"/>
                  </a:lnTo>
                  <a:lnTo>
                    <a:pt x="933" y="3374"/>
                  </a:lnTo>
                  <a:lnTo>
                    <a:pt x="1032" y="2929"/>
                  </a:lnTo>
                  <a:lnTo>
                    <a:pt x="1139" y="2483"/>
                  </a:lnTo>
                  <a:lnTo>
                    <a:pt x="1255" y="2030"/>
                  </a:lnTo>
                  <a:lnTo>
                    <a:pt x="1395" y="1560"/>
                  </a:lnTo>
                  <a:lnTo>
                    <a:pt x="1552" y="1081"/>
                  </a:lnTo>
                  <a:lnTo>
                    <a:pt x="1725" y="595"/>
                  </a:lnTo>
                  <a:lnTo>
                    <a:pt x="1914" y="91"/>
                  </a:lnTo>
                  <a:lnTo>
                    <a:pt x="1914" y="58"/>
                  </a:lnTo>
                  <a:lnTo>
                    <a:pt x="1914" y="42"/>
                  </a:lnTo>
                  <a:lnTo>
                    <a:pt x="1898" y="17"/>
                  </a:lnTo>
                  <a:lnTo>
                    <a:pt x="1873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46;p39">
              <a:extLst>
                <a:ext uri="{FF2B5EF4-FFF2-40B4-BE49-F238E27FC236}">
                  <a16:creationId xmlns:a16="http://schemas.microsoft.com/office/drawing/2014/main" id="{901D4C54-4F15-3CA5-10CB-EBD084479741}"/>
                </a:ext>
              </a:extLst>
            </p:cNvPr>
            <p:cNvSpPr/>
            <p:nvPr/>
          </p:nvSpPr>
          <p:spPr>
            <a:xfrm>
              <a:off x="2333559" y="2105482"/>
              <a:ext cx="29502" cy="45513"/>
            </a:xfrm>
            <a:custGeom>
              <a:avLst/>
              <a:gdLst/>
              <a:ahLst/>
              <a:cxnLst/>
              <a:rect l="l" t="t" r="r" b="b"/>
              <a:pathLst>
                <a:path w="562" h="867" extrusionOk="0">
                  <a:moveTo>
                    <a:pt x="149" y="1"/>
                  </a:moveTo>
                  <a:lnTo>
                    <a:pt x="92" y="17"/>
                  </a:lnTo>
                  <a:lnTo>
                    <a:pt x="34" y="42"/>
                  </a:lnTo>
                  <a:lnTo>
                    <a:pt x="17" y="59"/>
                  </a:lnTo>
                  <a:lnTo>
                    <a:pt x="1" y="75"/>
                  </a:lnTo>
                  <a:lnTo>
                    <a:pt x="1" y="100"/>
                  </a:lnTo>
                  <a:lnTo>
                    <a:pt x="9" y="125"/>
                  </a:lnTo>
                  <a:lnTo>
                    <a:pt x="26" y="149"/>
                  </a:lnTo>
                  <a:lnTo>
                    <a:pt x="50" y="158"/>
                  </a:lnTo>
                  <a:lnTo>
                    <a:pt x="75" y="158"/>
                  </a:lnTo>
                  <a:lnTo>
                    <a:pt x="100" y="149"/>
                  </a:lnTo>
                  <a:lnTo>
                    <a:pt x="133" y="133"/>
                  </a:lnTo>
                  <a:lnTo>
                    <a:pt x="199" y="133"/>
                  </a:lnTo>
                  <a:lnTo>
                    <a:pt x="232" y="141"/>
                  </a:lnTo>
                  <a:lnTo>
                    <a:pt x="281" y="166"/>
                  </a:lnTo>
                  <a:lnTo>
                    <a:pt x="323" y="199"/>
                  </a:lnTo>
                  <a:lnTo>
                    <a:pt x="364" y="240"/>
                  </a:lnTo>
                  <a:lnTo>
                    <a:pt x="397" y="290"/>
                  </a:lnTo>
                  <a:lnTo>
                    <a:pt x="422" y="364"/>
                  </a:lnTo>
                  <a:lnTo>
                    <a:pt x="430" y="455"/>
                  </a:lnTo>
                  <a:lnTo>
                    <a:pt x="430" y="537"/>
                  </a:lnTo>
                  <a:lnTo>
                    <a:pt x="422" y="619"/>
                  </a:lnTo>
                  <a:lnTo>
                    <a:pt x="372" y="619"/>
                  </a:lnTo>
                  <a:lnTo>
                    <a:pt x="314" y="628"/>
                  </a:lnTo>
                  <a:lnTo>
                    <a:pt x="257" y="661"/>
                  </a:lnTo>
                  <a:lnTo>
                    <a:pt x="207" y="702"/>
                  </a:lnTo>
                  <a:lnTo>
                    <a:pt x="182" y="751"/>
                  </a:lnTo>
                  <a:lnTo>
                    <a:pt x="174" y="776"/>
                  </a:lnTo>
                  <a:lnTo>
                    <a:pt x="174" y="809"/>
                  </a:lnTo>
                  <a:lnTo>
                    <a:pt x="182" y="834"/>
                  </a:lnTo>
                  <a:lnTo>
                    <a:pt x="191" y="850"/>
                  </a:lnTo>
                  <a:lnTo>
                    <a:pt x="215" y="867"/>
                  </a:lnTo>
                  <a:lnTo>
                    <a:pt x="265" y="867"/>
                  </a:lnTo>
                  <a:lnTo>
                    <a:pt x="290" y="850"/>
                  </a:lnTo>
                  <a:lnTo>
                    <a:pt x="298" y="826"/>
                  </a:lnTo>
                  <a:lnTo>
                    <a:pt x="306" y="801"/>
                  </a:lnTo>
                  <a:lnTo>
                    <a:pt x="306" y="784"/>
                  </a:lnTo>
                  <a:lnTo>
                    <a:pt x="323" y="776"/>
                  </a:lnTo>
                  <a:lnTo>
                    <a:pt x="356" y="751"/>
                  </a:lnTo>
                  <a:lnTo>
                    <a:pt x="405" y="751"/>
                  </a:lnTo>
                  <a:lnTo>
                    <a:pt x="422" y="768"/>
                  </a:lnTo>
                  <a:lnTo>
                    <a:pt x="438" y="776"/>
                  </a:lnTo>
                  <a:lnTo>
                    <a:pt x="455" y="784"/>
                  </a:lnTo>
                  <a:lnTo>
                    <a:pt x="471" y="793"/>
                  </a:lnTo>
                  <a:lnTo>
                    <a:pt x="488" y="793"/>
                  </a:lnTo>
                  <a:lnTo>
                    <a:pt x="504" y="784"/>
                  </a:lnTo>
                  <a:lnTo>
                    <a:pt x="521" y="768"/>
                  </a:lnTo>
                  <a:lnTo>
                    <a:pt x="537" y="751"/>
                  </a:lnTo>
                  <a:lnTo>
                    <a:pt x="537" y="735"/>
                  </a:lnTo>
                  <a:lnTo>
                    <a:pt x="554" y="619"/>
                  </a:lnTo>
                  <a:lnTo>
                    <a:pt x="562" y="487"/>
                  </a:lnTo>
                  <a:lnTo>
                    <a:pt x="562" y="430"/>
                  </a:lnTo>
                  <a:lnTo>
                    <a:pt x="554" y="364"/>
                  </a:lnTo>
                  <a:lnTo>
                    <a:pt x="537" y="298"/>
                  </a:lnTo>
                  <a:lnTo>
                    <a:pt x="512" y="232"/>
                  </a:lnTo>
                  <a:lnTo>
                    <a:pt x="471" y="166"/>
                  </a:lnTo>
                  <a:lnTo>
                    <a:pt x="413" y="100"/>
                  </a:lnTo>
                  <a:lnTo>
                    <a:pt x="347" y="50"/>
                  </a:lnTo>
                  <a:lnTo>
                    <a:pt x="273" y="17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47;p39">
              <a:extLst>
                <a:ext uri="{FF2B5EF4-FFF2-40B4-BE49-F238E27FC236}">
                  <a16:creationId xmlns:a16="http://schemas.microsoft.com/office/drawing/2014/main" id="{E3FA8A0E-B243-6A77-F698-E31377EA3784}"/>
                </a:ext>
              </a:extLst>
            </p:cNvPr>
            <p:cNvSpPr/>
            <p:nvPr/>
          </p:nvSpPr>
          <p:spPr>
            <a:xfrm>
              <a:off x="2618496" y="2225851"/>
              <a:ext cx="84937" cy="53755"/>
            </a:xfrm>
            <a:custGeom>
              <a:avLst/>
              <a:gdLst/>
              <a:ahLst/>
              <a:cxnLst/>
              <a:rect l="l" t="t" r="r" b="b"/>
              <a:pathLst>
                <a:path w="1618" h="1024" extrusionOk="0">
                  <a:moveTo>
                    <a:pt x="1007" y="1"/>
                  </a:moveTo>
                  <a:lnTo>
                    <a:pt x="842" y="9"/>
                  </a:lnTo>
                  <a:lnTo>
                    <a:pt x="685" y="34"/>
                  </a:lnTo>
                  <a:lnTo>
                    <a:pt x="537" y="83"/>
                  </a:lnTo>
                  <a:lnTo>
                    <a:pt x="388" y="141"/>
                  </a:lnTo>
                  <a:lnTo>
                    <a:pt x="248" y="224"/>
                  </a:lnTo>
                  <a:lnTo>
                    <a:pt x="174" y="273"/>
                  </a:lnTo>
                  <a:lnTo>
                    <a:pt x="116" y="323"/>
                  </a:lnTo>
                  <a:lnTo>
                    <a:pt x="58" y="372"/>
                  </a:lnTo>
                  <a:lnTo>
                    <a:pt x="25" y="430"/>
                  </a:lnTo>
                  <a:lnTo>
                    <a:pt x="0" y="479"/>
                  </a:lnTo>
                  <a:lnTo>
                    <a:pt x="0" y="504"/>
                  </a:lnTo>
                  <a:lnTo>
                    <a:pt x="0" y="537"/>
                  </a:lnTo>
                  <a:lnTo>
                    <a:pt x="9" y="562"/>
                  </a:lnTo>
                  <a:lnTo>
                    <a:pt x="25" y="595"/>
                  </a:lnTo>
                  <a:lnTo>
                    <a:pt x="50" y="620"/>
                  </a:lnTo>
                  <a:lnTo>
                    <a:pt x="75" y="653"/>
                  </a:lnTo>
                  <a:lnTo>
                    <a:pt x="190" y="751"/>
                  </a:lnTo>
                  <a:lnTo>
                    <a:pt x="314" y="842"/>
                  </a:lnTo>
                  <a:lnTo>
                    <a:pt x="438" y="925"/>
                  </a:lnTo>
                  <a:lnTo>
                    <a:pt x="504" y="958"/>
                  </a:lnTo>
                  <a:lnTo>
                    <a:pt x="570" y="982"/>
                  </a:lnTo>
                  <a:lnTo>
                    <a:pt x="644" y="1007"/>
                  </a:lnTo>
                  <a:lnTo>
                    <a:pt x="718" y="1015"/>
                  </a:lnTo>
                  <a:lnTo>
                    <a:pt x="792" y="1024"/>
                  </a:lnTo>
                  <a:lnTo>
                    <a:pt x="866" y="1015"/>
                  </a:lnTo>
                  <a:lnTo>
                    <a:pt x="941" y="999"/>
                  </a:lnTo>
                  <a:lnTo>
                    <a:pt x="1015" y="974"/>
                  </a:lnTo>
                  <a:lnTo>
                    <a:pt x="1073" y="933"/>
                  </a:lnTo>
                  <a:lnTo>
                    <a:pt x="1130" y="892"/>
                  </a:lnTo>
                  <a:lnTo>
                    <a:pt x="1180" y="834"/>
                  </a:lnTo>
                  <a:lnTo>
                    <a:pt x="1213" y="768"/>
                  </a:lnTo>
                  <a:lnTo>
                    <a:pt x="1279" y="636"/>
                  </a:lnTo>
                  <a:lnTo>
                    <a:pt x="1312" y="562"/>
                  </a:lnTo>
                  <a:lnTo>
                    <a:pt x="1353" y="504"/>
                  </a:lnTo>
                  <a:lnTo>
                    <a:pt x="1394" y="446"/>
                  </a:lnTo>
                  <a:lnTo>
                    <a:pt x="1444" y="397"/>
                  </a:lnTo>
                  <a:lnTo>
                    <a:pt x="1502" y="356"/>
                  </a:lnTo>
                  <a:lnTo>
                    <a:pt x="1559" y="323"/>
                  </a:lnTo>
                  <a:lnTo>
                    <a:pt x="1584" y="298"/>
                  </a:lnTo>
                  <a:lnTo>
                    <a:pt x="1601" y="273"/>
                  </a:lnTo>
                  <a:lnTo>
                    <a:pt x="1617" y="248"/>
                  </a:lnTo>
                  <a:lnTo>
                    <a:pt x="1617" y="215"/>
                  </a:lnTo>
                  <a:lnTo>
                    <a:pt x="1617" y="191"/>
                  </a:lnTo>
                  <a:lnTo>
                    <a:pt x="1609" y="166"/>
                  </a:lnTo>
                  <a:lnTo>
                    <a:pt x="1576" y="125"/>
                  </a:lnTo>
                  <a:lnTo>
                    <a:pt x="1526" y="100"/>
                  </a:lnTo>
                  <a:lnTo>
                    <a:pt x="1477" y="75"/>
                  </a:lnTo>
                  <a:lnTo>
                    <a:pt x="1320" y="34"/>
                  </a:lnTo>
                  <a:lnTo>
                    <a:pt x="1163" y="9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48;p39">
              <a:extLst>
                <a:ext uri="{FF2B5EF4-FFF2-40B4-BE49-F238E27FC236}">
                  <a16:creationId xmlns:a16="http://schemas.microsoft.com/office/drawing/2014/main" id="{53BA6BD1-7457-B5B7-1297-8BC9281931F7}"/>
                </a:ext>
              </a:extLst>
            </p:cNvPr>
            <p:cNvSpPr/>
            <p:nvPr/>
          </p:nvSpPr>
          <p:spPr>
            <a:xfrm>
              <a:off x="2136128" y="2103750"/>
              <a:ext cx="480277" cy="919765"/>
            </a:xfrm>
            <a:custGeom>
              <a:avLst/>
              <a:gdLst/>
              <a:ahLst/>
              <a:cxnLst/>
              <a:rect l="l" t="t" r="r" b="b"/>
              <a:pathLst>
                <a:path w="9149" h="17521" extrusionOk="0">
                  <a:moveTo>
                    <a:pt x="306" y="1"/>
                  </a:moveTo>
                  <a:lnTo>
                    <a:pt x="232" y="298"/>
                  </a:lnTo>
                  <a:lnTo>
                    <a:pt x="166" y="586"/>
                  </a:lnTo>
                  <a:lnTo>
                    <a:pt x="116" y="883"/>
                  </a:lnTo>
                  <a:lnTo>
                    <a:pt x="67" y="1189"/>
                  </a:lnTo>
                  <a:lnTo>
                    <a:pt x="34" y="1486"/>
                  </a:lnTo>
                  <a:lnTo>
                    <a:pt x="17" y="1782"/>
                  </a:lnTo>
                  <a:lnTo>
                    <a:pt x="1" y="2088"/>
                  </a:lnTo>
                  <a:lnTo>
                    <a:pt x="1" y="2393"/>
                  </a:lnTo>
                  <a:lnTo>
                    <a:pt x="9" y="2690"/>
                  </a:lnTo>
                  <a:lnTo>
                    <a:pt x="34" y="2995"/>
                  </a:lnTo>
                  <a:lnTo>
                    <a:pt x="58" y="3292"/>
                  </a:lnTo>
                  <a:lnTo>
                    <a:pt x="100" y="3597"/>
                  </a:lnTo>
                  <a:lnTo>
                    <a:pt x="149" y="3894"/>
                  </a:lnTo>
                  <a:lnTo>
                    <a:pt x="207" y="4191"/>
                  </a:lnTo>
                  <a:lnTo>
                    <a:pt x="281" y="4480"/>
                  </a:lnTo>
                  <a:lnTo>
                    <a:pt x="355" y="4777"/>
                  </a:lnTo>
                  <a:lnTo>
                    <a:pt x="446" y="5065"/>
                  </a:lnTo>
                  <a:lnTo>
                    <a:pt x="545" y="5346"/>
                  </a:lnTo>
                  <a:lnTo>
                    <a:pt x="652" y="5634"/>
                  </a:lnTo>
                  <a:lnTo>
                    <a:pt x="768" y="5915"/>
                  </a:lnTo>
                  <a:lnTo>
                    <a:pt x="900" y="6187"/>
                  </a:lnTo>
                  <a:lnTo>
                    <a:pt x="1032" y="6459"/>
                  </a:lnTo>
                  <a:lnTo>
                    <a:pt x="1180" y="6723"/>
                  </a:lnTo>
                  <a:lnTo>
                    <a:pt x="1329" y="6979"/>
                  </a:lnTo>
                  <a:lnTo>
                    <a:pt x="1494" y="7235"/>
                  </a:lnTo>
                  <a:lnTo>
                    <a:pt x="1667" y="7482"/>
                  </a:lnTo>
                  <a:lnTo>
                    <a:pt x="1840" y="7730"/>
                  </a:lnTo>
                  <a:lnTo>
                    <a:pt x="2030" y="7961"/>
                  </a:lnTo>
                  <a:lnTo>
                    <a:pt x="2228" y="8191"/>
                  </a:lnTo>
                  <a:lnTo>
                    <a:pt x="2434" y="8414"/>
                  </a:lnTo>
                  <a:lnTo>
                    <a:pt x="2648" y="8629"/>
                  </a:lnTo>
                  <a:lnTo>
                    <a:pt x="2863" y="8835"/>
                  </a:lnTo>
                  <a:lnTo>
                    <a:pt x="3053" y="9000"/>
                  </a:lnTo>
                  <a:lnTo>
                    <a:pt x="3251" y="9165"/>
                  </a:lnTo>
                  <a:lnTo>
                    <a:pt x="3646" y="9478"/>
                  </a:lnTo>
                  <a:lnTo>
                    <a:pt x="4042" y="9783"/>
                  </a:lnTo>
                  <a:lnTo>
                    <a:pt x="4447" y="10097"/>
                  </a:lnTo>
                  <a:lnTo>
                    <a:pt x="4834" y="10410"/>
                  </a:lnTo>
                  <a:lnTo>
                    <a:pt x="5024" y="10575"/>
                  </a:lnTo>
                  <a:lnTo>
                    <a:pt x="5205" y="10748"/>
                  </a:lnTo>
                  <a:lnTo>
                    <a:pt x="5379" y="10922"/>
                  </a:lnTo>
                  <a:lnTo>
                    <a:pt x="5552" y="11103"/>
                  </a:lnTo>
                  <a:lnTo>
                    <a:pt x="5717" y="11293"/>
                  </a:lnTo>
                  <a:lnTo>
                    <a:pt x="5865" y="11491"/>
                  </a:lnTo>
                  <a:lnTo>
                    <a:pt x="5981" y="11648"/>
                  </a:lnTo>
                  <a:lnTo>
                    <a:pt x="6088" y="11813"/>
                  </a:lnTo>
                  <a:lnTo>
                    <a:pt x="6187" y="11977"/>
                  </a:lnTo>
                  <a:lnTo>
                    <a:pt x="6278" y="12151"/>
                  </a:lnTo>
                  <a:lnTo>
                    <a:pt x="6368" y="12332"/>
                  </a:lnTo>
                  <a:lnTo>
                    <a:pt x="6443" y="12505"/>
                  </a:lnTo>
                  <a:lnTo>
                    <a:pt x="6517" y="12695"/>
                  </a:lnTo>
                  <a:lnTo>
                    <a:pt x="6583" y="12877"/>
                  </a:lnTo>
                  <a:lnTo>
                    <a:pt x="6641" y="13066"/>
                  </a:lnTo>
                  <a:lnTo>
                    <a:pt x="6698" y="13256"/>
                  </a:lnTo>
                  <a:lnTo>
                    <a:pt x="6740" y="13446"/>
                  </a:lnTo>
                  <a:lnTo>
                    <a:pt x="6781" y="13635"/>
                  </a:lnTo>
                  <a:lnTo>
                    <a:pt x="6822" y="13833"/>
                  </a:lnTo>
                  <a:lnTo>
                    <a:pt x="6847" y="14023"/>
                  </a:lnTo>
                  <a:lnTo>
                    <a:pt x="6872" y="14221"/>
                  </a:lnTo>
                  <a:lnTo>
                    <a:pt x="6888" y="14419"/>
                  </a:lnTo>
                  <a:lnTo>
                    <a:pt x="6896" y="14617"/>
                  </a:lnTo>
                  <a:lnTo>
                    <a:pt x="6905" y="14807"/>
                  </a:lnTo>
                  <a:lnTo>
                    <a:pt x="6905" y="15005"/>
                  </a:lnTo>
                  <a:lnTo>
                    <a:pt x="6896" y="15203"/>
                  </a:lnTo>
                  <a:lnTo>
                    <a:pt x="6872" y="15590"/>
                  </a:lnTo>
                  <a:lnTo>
                    <a:pt x="6830" y="15986"/>
                  </a:lnTo>
                  <a:lnTo>
                    <a:pt x="6773" y="16374"/>
                  </a:lnTo>
                  <a:lnTo>
                    <a:pt x="6698" y="16762"/>
                  </a:lnTo>
                  <a:lnTo>
                    <a:pt x="6608" y="17141"/>
                  </a:lnTo>
                  <a:lnTo>
                    <a:pt x="6509" y="17520"/>
                  </a:lnTo>
                  <a:lnTo>
                    <a:pt x="6731" y="17372"/>
                  </a:lnTo>
                  <a:lnTo>
                    <a:pt x="6946" y="17215"/>
                  </a:lnTo>
                  <a:lnTo>
                    <a:pt x="7160" y="17050"/>
                  </a:lnTo>
                  <a:lnTo>
                    <a:pt x="7358" y="16877"/>
                  </a:lnTo>
                  <a:lnTo>
                    <a:pt x="7548" y="16687"/>
                  </a:lnTo>
                  <a:lnTo>
                    <a:pt x="7729" y="16498"/>
                  </a:lnTo>
                  <a:lnTo>
                    <a:pt x="7903" y="16291"/>
                  </a:lnTo>
                  <a:lnTo>
                    <a:pt x="8068" y="16077"/>
                  </a:lnTo>
                  <a:lnTo>
                    <a:pt x="8216" y="15862"/>
                  </a:lnTo>
                  <a:lnTo>
                    <a:pt x="8365" y="15632"/>
                  </a:lnTo>
                  <a:lnTo>
                    <a:pt x="8497" y="15401"/>
                  </a:lnTo>
                  <a:lnTo>
                    <a:pt x="8612" y="15161"/>
                  </a:lnTo>
                  <a:lnTo>
                    <a:pt x="8727" y="14922"/>
                  </a:lnTo>
                  <a:lnTo>
                    <a:pt x="8818" y="14675"/>
                  </a:lnTo>
                  <a:lnTo>
                    <a:pt x="8909" y="14419"/>
                  </a:lnTo>
                  <a:lnTo>
                    <a:pt x="8983" y="14163"/>
                  </a:lnTo>
                  <a:lnTo>
                    <a:pt x="9041" y="13908"/>
                  </a:lnTo>
                  <a:lnTo>
                    <a:pt x="9090" y="13644"/>
                  </a:lnTo>
                  <a:lnTo>
                    <a:pt x="9123" y="13380"/>
                  </a:lnTo>
                  <a:lnTo>
                    <a:pt x="9140" y="13108"/>
                  </a:lnTo>
                  <a:lnTo>
                    <a:pt x="9148" y="12844"/>
                  </a:lnTo>
                  <a:lnTo>
                    <a:pt x="9148" y="12580"/>
                  </a:lnTo>
                  <a:lnTo>
                    <a:pt x="9132" y="12307"/>
                  </a:lnTo>
                  <a:lnTo>
                    <a:pt x="9107" y="12043"/>
                  </a:lnTo>
                  <a:lnTo>
                    <a:pt x="9066" y="11780"/>
                  </a:lnTo>
                  <a:lnTo>
                    <a:pt x="9008" y="11524"/>
                  </a:lnTo>
                  <a:lnTo>
                    <a:pt x="8942" y="11260"/>
                  </a:lnTo>
                  <a:lnTo>
                    <a:pt x="8868" y="11004"/>
                  </a:lnTo>
                  <a:lnTo>
                    <a:pt x="8777" y="10757"/>
                  </a:lnTo>
                  <a:lnTo>
                    <a:pt x="8678" y="10509"/>
                  </a:lnTo>
                  <a:lnTo>
                    <a:pt x="8563" y="10270"/>
                  </a:lnTo>
                  <a:lnTo>
                    <a:pt x="8439" y="10031"/>
                  </a:lnTo>
                  <a:lnTo>
                    <a:pt x="8274" y="9767"/>
                  </a:lnTo>
                  <a:lnTo>
                    <a:pt x="8101" y="9503"/>
                  </a:lnTo>
                  <a:lnTo>
                    <a:pt x="7919" y="9256"/>
                  </a:lnTo>
                  <a:lnTo>
                    <a:pt x="7721" y="9008"/>
                  </a:lnTo>
                  <a:lnTo>
                    <a:pt x="7523" y="8769"/>
                  </a:lnTo>
                  <a:lnTo>
                    <a:pt x="7317" y="8530"/>
                  </a:lnTo>
                  <a:lnTo>
                    <a:pt x="6896" y="8060"/>
                  </a:lnTo>
                  <a:lnTo>
                    <a:pt x="6484" y="7589"/>
                  </a:lnTo>
                  <a:lnTo>
                    <a:pt x="6278" y="7350"/>
                  </a:lnTo>
                  <a:lnTo>
                    <a:pt x="6080" y="7111"/>
                  </a:lnTo>
                  <a:lnTo>
                    <a:pt x="5890" y="6863"/>
                  </a:lnTo>
                  <a:lnTo>
                    <a:pt x="5709" y="6608"/>
                  </a:lnTo>
                  <a:lnTo>
                    <a:pt x="5535" y="6344"/>
                  </a:lnTo>
                  <a:lnTo>
                    <a:pt x="5379" y="6072"/>
                  </a:lnTo>
                  <a:lnTo>
                    <a:pt x="5304" y="5923"/>
                  </a:lnTo>
                  <a:lnTo>
                    <a:pt x="5230" y="5766"/>
                  </a:lnTo>
                  <a:lnTo>
                    <a:pt x="5090" y="5445"/>
                  </a:lnTo>
                  <a:lnTo>
                    <a:pt x="4966" y="5123"/>
                  </a:lnTo>
                  <a:lnTo>
                    <a:pt x="4851" y="4793"/>
                  </a:lnTo>
                  <a:lnTo>
                    <a:pt x="4744" y="4455"/>
                  </a:lnTo>
                  <a:lnTo>
                    <a:pt x="4636" y="4125"/>
                  </a:lnTo>
                  <a:lnTo>
                    <a:pt x="4430" y="3449"/>
                  </a:lnTo>
                  <a:lnTo>
                    <a:pt x="4323" y="3119"/>
                  </a:lnTo>
                  <a:lnTo>
                    <a:pt x="4216" y="2797"/>
                  </a:lnTo>
                  <a:lnTo>
                    <a:pt x="4084" y="2475"/>
                  </a:lnTo>
                  <a:lnTo>
                    <a:pt x="3952" y="2162"/>
                  </a:lnTo>
                  <a:lnTo>
                    <a:pt x="3869" y="2005"/>
                  </a:lnTo>
                  <a:lnTo>
                    <a:pt x="3795" y="1857"/>
                  </a:lnTo>
                  <a:lnTo>
                    <a:pt x="3712" y="1717"/>
                  </a:lnTo>
                  <a:lnTo>
                    <a:pt x="3622" y="1568"/>
                  </a:lnTo>
                  <a:lnTo>
                    <a:pt x="3523" y="1428"/>
                  </a:lnTo>
                  <a:lnTo>
                    <a:pt x="3424" y="1296"/>
                  </a:lnTo>
                  <a:lnTo>
                    <a:pt x="3317" y="1164"/>
                  </a:lnTo>
                  <a:lnTo>
                    <a:pt x="3201" y="1032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9;p39">
              <a:extLst>
                <a:ext uri="{FF2B5EF4-FFF2-40B4-BE49-F238E27FC236}">
                  <a16:creationId xmlns:a16="http://schemas.microsoft.com/office/drawing/2014/main" id="{91B5412A-2A01-F849-AA2D-4939F932EC95}"/>
                </a:ext>
              </a:extLst>
            </p:cNvPr>
            <p:cNvSpPr/>
            <p:nvPr/>
          </p:nvSpPr>
          <p:spPr>
            <a:xfrm>
              <a:off x="2136128" y="2103750"/>
              <a:ext cx="480277" cy="919765"/>
            </a:xfrm>
            <a:custGeom>
              <a:avLst/>
              <a:gdLst/>
              <a:ahLst/>
              <a:cxnLst/>
              <a:rect l="l" t="t" r="r" b="b"/>
              <a:pathLst>
                <a:path w="9149" h="17521" fill="none" extrusionOk="0">
                  <a:moveTo>
                    <a:pt x="306" y="1"/>
                  </a:moveTo>
                  <a:lnTo>
                    <a:pt x="306" y="1"/>
                  </a:lnTo>
                  <a:lnTo>
                    <a:pt x="232" y="298"/>
                  </a:lnTo>
                  <a:lnTo>
                    <a:pt x="166" y="586"/>
                  </a:lnTo>
                  <a:lnTo>
                    <a:pt x="116" y="883"/>
                  </a:lnTo>
                  <a:lnTo>
                    <a:pt x="67" y="1189"/>
                  </a:lnTo>
                  <a:lnTo>
                    <a:pt x="34" y="1486"/>
                  </a:lnTo>
                  <a:lnTo>
                    <a:pt x="17" y="1782"/>
                  </a:lnTo>
                  <a:lnTo>
                    <a:pt x="1" y="2088"/>
                  </a:lnTo>
                  <a:lnTo>
                    <a:pt x="1" y="2393"/>
                  </a:lnTo>
                  <a:lnTo>
                    <a:pt x="9" y="2690"/>
                  </a:lnTo>
                  <a:lnTo>
                    <a:pt x="34" y="2995"/>
                  </a:lnTo>
                  <a:lnTo>
                    <a:pt x="58" y="3292"/>
                  </a:lnTo>
                  <a:lnTo>
                    <a:pt x="100" y="3597"/>
                  </a:lnTo>
                  <a:lnTo>
                    <a:pt x="149" y="3894"/>
                  </a:lnTo>
                  <a:lnTo>
                    <a:pt x="207" y="4191"/>
                  </a:lnTo>
                  <a:lnTo>
                    <a:pt x="281" y="4480"/>
                  </a:lnTo>
                  <a:lnTo>
                    <a:pt x="355" y="4777"/>
                  </a:lnTo>
                  <a:lnTo>
                    <a:pt x="446" y="5065"/>
                  </a:lnTo>
                  <a:lnTo>
                    <a:pt x="545" y="5346"/>
                  </a:lnTo>
                  <a:lnTo>
                    <a:pt x="652" y="5634"/>
                  </a:lnTo>
                  <a:lnTo>
                    <a:pt x="768" y="5915"/>
                  </a:lnTo>
                  <a:lnTo>
                    <a:pt x="900" y="6187"/>
                  </a:lnTo>
                  <a:lnTo>
                    <a:pt x="1032" y="6459"/>
                  </a:lnTo>
                  <a:lnTo>
                    <a:pt x="1180" y="6723"/>
                  </a:lnTo>
                  <a:lnTo>
                    <a:pt x="1329" y="6979"/>
                  </a:lnTo>
                  <a:lnTo>
                    <a:pt x="1494" y="7235"/>
                  </a:lnTo>
                  <a:lnTo>
                    <a:pt x="1667" y="7482"/>
                  </a:lnTo>
                  <a:lnTo>
                    <a:pt x="1840" y="7730"/>
                  </a:lnTo>
                  <a:lnTo>
                    <a:pt x="2030" y="7961"/>
                  </a:lnTo>
                  <a:lnTo>
                    <a:pt x="2228" y="8191"/>
                  </a:lnTo>
                  <a:lnTo>
                    <a:pt x="2434" y="8414"/>
                  </a:lnTo>
                  <a:lnTo>
                    <a:pt x="2648" y="8629"/>
                  </a:lnTo>
                  <a:lnTo>
                    <a:pt x="2863" y="8835"/>
                  </a:lnTo>
                  <a:lnTo>
                    <a:pt x="2863" y="8835"/>
                  </a:lnTo>
                  <a:lnTo>
                    <a:pt x="3053" y="9000"/>
                  </a:lnTo>
                  <a:lnTo>
                    <a:pt x="3251" y="9165"/>
                  </a:lnTo>
                  <a:lnTo>
                    <a:pt x="3646" y="9478"/>
                  </a:lnTo>
                  <a:lnTo>
                    <a:pt x="4042" y="9783"/>
                  </a:lnTo>
                  <a:lnTo>
                    <a:pt x="4447" y="10097"/>
                  </a:lnTo>
                  <a:lnTo>
                    <a:pt x="4834" y="10410"/>
                  </a:lnTo>
                  <a:lnTo>
                    <a:pt x="5024" y="10575"/>
                  </a:lnTo>
                  <a:lnTo>
                    <a:pt x="5205" y="10748"/>
                  </a:lnTo>
                  <a:lnTo>
                    <a:pt x="5379" y="10922"/>
                  </a:lnTo>
                  <a:lnTo>
                    <a:pt x="5552" y="11103"/>
                  </a:lnTo>
                  <a:lnTo>
                    <a:pt x="5717" y="11293"/>
                  </a:lnTo>
                  <a:lnTo>
                    <a:pt x="5865" y="11491"/>
                  </a:lnTo>
                  <a:lnTo>
                    <a:pt x="5865" y="11491"/>
                  </a:lnTo>
                  <a:lnTo>
                    <a:pt x="5981" y="11648"/>
                  </a:lnTo>
                  <a:lnTo>
                    <a:pt x="6088" y="11813"/>
                  </a:lnTo>
                  <a:lnTo>
                    <a:pt x="6187" y="11977"/>
                  </a:lnTo>
                  <a:lnTo>
                    <a:pt x="6278" y="12151"/>
                  </a:lnTo>
                  <a:lnTo>
                    <a:pt x="6368" y="12332"/>
                  </a:lnTo>
                  <a:lnTo>
                    <a:pt x="6443" y="12505"/>
                  </a:lnTo>
                  <a:lnTo>
                    <a:pt x="6517" y="12695"/>
                  </a:lnTo>
                  <a:lnTo>
                    <a:pt x="6583" y="12877"/>
                  </a:lnTo>
                  <a:lnTo>
                    <a:pt x="6641" y="13066"/>
                  </a:lnTo>
                  <a:lnTo>
                    <a:pt x="6698" y="13256"/>
                  </a:lnTo>
                  <a:lnTo>
                    <a:pt x="6740" y="13446"/>
                  </a:lnTo>
                  <a:lnTo>
                    <a:pt x="6781" y="13635"/>
                  </a:lnTo>
                  <a:lnTo>
                    <a:pt x="6822" y="13833"/>
                  </a:lnTo>
                  <a:lnTo>
                    <a:pt x="6847" y="14023"/>
                  </a:lnTo>
                  <a:lnTo>
                    <a:pt x="6872" y="14221"/>
                  </a:lnTo>
                  <a:lnTo>
                    <a:pt x="6888" y="14419"/>
                  </a:lnTo>
                  <a:lnTo>
                    <a:pt x="6888" y="14419"/>
                  </a:lnTo>
                  <a:lnTo>
                    <a:pt x="6896" y="14617"/>
                  </a:lnTo>
                  <a:lnTo>
                    <a:pt x="6905" y="14807"/>
                  </a:lnTo>
                  <a:lnTo>
                    <a:pt x="6905" y="15005"/>
                  </a:lnTo>
                  <a:lnTo>
                    <a:pt x="6896" y="15203"/>
                  </a:lnTo>
                  <a:lnTo>
                    <a:pt x="6872" y="15590"/>
                  </a:lnTo>
                  <a:lnTo>
                    <a:pt x="6830" y="15986"/>
                  </a:lnTo>
                  <a:lnTo>
                    <a:pt x="6773" y="16374"/>
                  </a:lnTo>
                  <a:lnTo>
                    <a:pt x="6698" y="16762"/>
                  </a:lnTo>
                  <a:lnTo>
                    <a:pt x="6608" y="17141"/>
                  </a:lnTo>
                  <a:lnTo>
                    <a:pt x="6509" y="17520"/>
                  </a:lnTo>
                  <a:lnTo>
                    <a:pt x="6509" y="17520"/>
                  </a:lnTo>
                  <a:lnTo>
                    <a:pt x="6731" y="17372"/>
                  </a:lnTo>
                  <a:lnTo>
                    <a:pt x="6946" y="17215"/>
                  </a:lnTo>
                  <a:lnTo>
                    <a:pt x="7160" y="17050"/>
                  </a:lnTo>
                  <a:lnTo>
                    <a:pt x="7358" y="16877"/>
                  </a:lnTo>
                  <a:lnTo>
                    <a:pt x="7548" y="16687"/>
                  </a:lnTo>
                  <a:lnTo>
                    <a:pt x="7729" y="16498"/>
                  </a:lnTo>
                  <a:lnTo>
                    <a:pt x="7903" y="16291"/>
                  </a:lnTo>
                  <a:lnTo>
                    <a:pt x="8068" y="16077"/>
                  </a:lnTo>
                  <a:lnTo>
                    <a:pt x="8216" y="15862"/>
                  </a:lnTo>
                  <a:lnTo>
                    <a:pt x="8365" y="15632"/>
                  </a:lnTo>
                  <a:lnTo>
                    <a:pt x="8497" y="15401"/>
                  </a:lnTo>
                  <a:lnTo>
                    <a:pt x="8612" y="15161"/>
                  </a:lnTo>
                  <a:lnTo>
                    <a:pt x="8727" y="14922"/>
                  </a:lnTo>
                  <a:lnTo>
                    <a:pt x="8818" y="14675"/>
                  </a:lnTo>
                  <a:lnTo>
                    <a:pt x="8909" y="14419"/>
                  </a:lnTo>
                  <a:lnTo>
                    <a:pt x="8983" y="14163"/>
                  </a:lnTo>
                  <a:lnTo>
                    <a:pt x="8983" y="14163"/>
                  </a:lnTo>
                  <a:lnTo>
                    <a:pt x="9041" y="13908"/>
                  </a:lnTo>
                  <a:lnTo>
                    <a:pt x="9090" y="13644"/>
                  </a:lnTo>
                  <a:lnTo>
                    <a:pt x="9123" y="13380"/>
                  </a:lnTo>
                  <a:lnTo>
                    <a:pt x="9140" y="13108"/>
                  </a:lnTo>
                  <a:lnTo>
                    <a:pt x="9148" y="12844"/>
                  </a:lnTo>
                  <a:lnTo>
                    <a:pt x="9148" y="12580"/>
                  </a:lnTo>
                  <a:lnTo>
                    <a:pt x="9132" y="12307"/>
                  </a:lnTo>
                  <a:lnTo>
                    <a:pt x="9107" y="12043"/>
                  </a:lnTo>
                  <a:lnTo>
                    <a:pt x="9066" y="11780"/>
                  </a:lnTo>
                  <a:lnTo>
                    <a:pt x="9008" y="11524"/>
                  </a:lnTo>
                  <a:lnTo>
                    <a:pt x="8942" y="11260"/>
                  </a:lnTo>
                  <a:lnTo>
                    <a:pt x="8868" y="11004"/>
                  </a:lnTo>
                  <a:lnTo>
                    <a:pt x="8777" y="10757"/>
                  </a:lnTo>
                  <a:lnTo>
                    <a:pt x="8678" y="10509"/>
                  </a:lnTo>
                  <a:lnTo>
                    <a:pt x="8563" y="10270"/>
                  </a:lnTo>
                  <a:lnTo>
                    <a:pt x="8439" y="10031"/>
                  </a:lnTo>
                  <a:lnTo>
                    <a:pt x="8439" y="10031"/>
                  </a:lnTo>
                  <a:lnTo>
                    <a:pt x="8274" y="9767"/>
                  </a:lnTo>
                  <a:lnTo>
                    <a:pt x="8101" y="9503"/>
                  </a:lnTo>
                  <a:lnTo>
                    <a:pt x="7919" y="9256"/>
                  </a:lnTo>
                  <a:lnTo>
                    <a:pt x="7721" y="9008"/>
                  </a:lnTo>
                  <a:lnTo>
                    <a:pt x="7523" y="8769"/>
                  </a:lnTo>
                  <a:lnTo>
                    <a:pt x="7317" y="8530"/>
                  </a:lnTo>
                  <a:lnTo>
                    <a:pt x="6896" y="8060"/>
                  </a:lnTo>
                  <a:lnTo>
                    <a:pt x="6484" y="7589"/>
                  </a:lnTo>
                  <a:lnTo>
                    <a:pt x="6278" y="7350"/>
                  </a:lnTo>
                  <a:lnTo>
                    <a:pt x="6080" y="7111"/>
                  </a:lnTo>
                  <a:lnTo>
                    <a:pt x="5890" y="6863"/>
                  </a:lnTo>
                  <a:lnTo>
                    <a:pt x="5709" y="6608"/>
                  </a:lnTo>
                  <a:lnTo>
                    <a:pt x="5535" y="6344"/>
                  </a:lnTo>
                  <a:lnTo>
                    <a:pt x="5379" y="6072"/>
                  </a:lnTo>
                  <a:lnTo>
                    <a:pt x="5379" y="6072"/>
                  </a:lnTo>
                  <a:lnTo>
                    <a:pt x="5304" y="5923"/>
                  </a:lnTo>
                  <a:lnTo>
                    <a:pt x="5230" y="5766"/>
                  </a:lnTo>
                  <a:lnTo>
                    <a:pt x="5090" y="5445"/>
                  </a:lnTo>
                  <a:lnTo>
                    <a:pt x="4966" y="5123"/>
                  </a:lnTo>
                  <a:lnTo>
                    <a:pt x="4851" y="4793"/>
                  </a:lnTo>
                  <a:lnTo>
                    <a:pt x="4744" y="4455"/>
                  </a:lnTo>
                  <a:lnTo>
                    <a:pt x="4636" y="4125"/>
                  </a:lnTo>
                  <a:lnTo>
                    <a:pt x="4430" y="3449"/>
                  </a:lnTo>
                  <a:lnTo>
                    <a:pt x="4323" y="3119"/>
                  </a:lnTo>
                  <a:lnTo>
                    <a:pt x="4216" y="2797"/>
                  </a:lnTo>
                  <a:lnTo>
                    <a:pt x="4084" y="2475"/>
                  </a:lnTo>
                  <a:lnTo>
                    <a:pt x="3952" y="2162"/>
                  </a:lnTo>
                  <a:lnTo>
                    <a:pt x="3869" y="2005"/>
                  </a:lnTo>
                  <a:lnTo>
                    <a:pt x="3795" y="1857"/>
                  </a:lnTo>
                  <a:lnTo>
                    <a:pt x="3712" y="1717"/>
                  </a:lnTo>
                  <a:lnTo>
                    <a:pt x="3622" y="1568"/>
                  </a:lnTo>
                  <a:lnTo>
                    <a:pt x="3523" y="1428"/>
                  </a:lnTo>
                  <a:lnTo>
                    <a:pt x="3424" y="1296"/>
                  </a:lnTo>
                  <a:lnTo>
                    <a:pt x="3317" y="1164"/>
                  </a:lnTo>
                  <a:lnTo>
                    <a:pt x="3201" y="10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50;p39">
              <a:extLst>
                <a:ext uri="{FF2B5EF4-FFF2-40B4-BE49-F238E27FC236}">
                  <a16:creationId xmlns:a16="http://schemas.microsoft.com/office/drawing/2014/main" id="{F21CF1AF-2642-66C2-36FC-C9EAA4CF4E87}"/>
                </a:ext>
              </a:extLst>
            </p:cNvPr>
            <p:cNvSpPr/>
            <p:nvPr/>
          </p:nvSpPr>
          <p:spPr>
            <a:xfrm>
              <a:off x="1613077" y="3320037"/>
              <a:ext cx="420485" cy="1016723"/>
            </a:xfrm>
            <a:custGeom>
              <a:avLst/>
              <a:gdLst/>
              <a:ahLst/>
              <a:cxnLst/>
              <a:rect l="l" t="t" r="r" b="b"/>
              <a:pathLst>
                <a:path w="8010" h="19368" extrusionOk="0">
                  <a:moveTo>
                    <a:pt x="5997" y="1"/>
                  </a:moveTo>
                  <a:lnTo>
                    <a:pt x="5907" y="9"/>
                  </a:lnTo>
                  <a:lnTo>
                    <a:pt x="5816" y="34"/>
                  </a:lnTo>
                  <a:lnTo>
                    <a:pt x="5725" y="58"/>
                  </a:lnTo>
                  <a:lnTo>
                    <a:pt x="5634" y="91"/>
                  </a:lnTo>
                  <a:lnTo>
                    <a:pt x="5552" y="133"/>
                  </a:lnTo>
                  <a:lnTo>
                    <a:pt x="5469" y="174"/>
                  </a:lnTo>
                  <a:lnTo>
                    <a:pt x="5387" y="223"/>
                  </a:lnTo>
                  <a:lnTo>
                    <a:pt x="5313" y="281"/>
                  </a:lnTo>
                  <a:lnTo>
                    <a:pt x="5238" y="339"/>
                  </a:lnTo>
                  <a:lnTo>
                    <a:pt x="5172" y="405"/>
                  </a:lnTo>
                  <a:lnTo>
                    <a:pt x="5106" y="471"/>
                  </a:lnTo>
                  <a:lnTo>
                    <a:pt x="5040" y="545"/>
                  </a:lnTo>
                  <a:lnTo>
                    <a:pt x="4983" y="619"/>
                  </a:lnTo>
                  <a:lnTo>
                    <a:pt x="4875" y="784"/>
                  </a:lnTo>
                  <a:lnTo>
                    <a:pt x="4785" y="949"/>
                  </a:lnTo>
                  <a:lnTo>
                    <a:pt x="4719" y="1089"/>
                  </a:lnTo>
                  <a:lnTo>
                    <a:pt x="4661" y="1238"/>
                  </a:lnTo>
                  <a:lnTo>
                    <a:pt x="4612" y="1386"/>
                  </a:lnTo>
                  <a:lnTo>
                    <a:pt x="4562" y="1535"/>
                  </a:lnTo>
                  <a:lnTo>
                    <a:pt x="4471" y="1848"/>
                  </a:lnTo>
                  <a:lnTo>
                    <a:pt x="4397" y="2170"/>
                  </a:lnTo>
                  <a:lnTo>
                    <a:pt x="4339" y="2500"/>
                  </a:lnTo>
                  <a:lnTo>
                    <a:pt x="4290" y="2830"/>
                  </a:lnTo>
                  <a:lnTo>
                    <a:pt x="4249" y="3176"/>
                  </a:lnTo>
                  <a:lnTo>
                    <a:pt x="4224" y="3514"/>
                  </a:lnTo>
                  <a:lnTo>
                    <a:pt x="4199" y="3861"/>
                  </a:lnTo>
                  <a:lnTo>
                    <a:pt x="4183" y="4207"/>
                  </a:lnTo>
                  <a:lnTo>
                    <a:pt x="4158" y="4892"/>
                  </a:lnTo>
                  <a:lnTo>
                    <a:pt x="4133" y="5552"/>
                  </a:lnTo>
                  <a:lnTo>
                    <a:pt x="4100" y="6179"/>
                  </a:lnTo>
                  <a:lnTo>
                    <a:pt x="4067" y="6822"/>
                  </a:lnTo>
                  <a:lnTo>
                    <a:pt x="4051" y="7465"/>
                  </a:lnTo>
                  <a:lnTo>
                    <a:pt x="4034" y="8109"/>
                  </a:lnTo>
                  <a:lnTo>
                    <a:pt x="4034" y="8752"/>
                  </a:lnTo>
                  <a:lnTo>
                    <a:pt x="4042" y="10039"/>
                  </a:lnTo>
                  <a:lnTo>
                    <a:pt x="4042" y="10690"/>
                  </a:lnTo>
                  <a:lnTo>
                    <a:pt x="4042" y="11334"/>
                  </a:lnTo>
                  <a:lnTo>
                    <a:pt x="4042" y="11853"/>
                  </a:lnTo>
                  <a:lnTo>
                    <a:pt x="4042" y="12406"/>
                  </a:lnTo>
                  <a:lnTo>
                    <a:pt x="4042" y="12687"/>
                  </a:lnTo>
                  <a:lnTo>
                    <a:pt x="4034" y="12967"/>
                  </a:lnTo>
                  <a:lnTo>
                    <a:pt x="4018" y="13256"/>
                  </a:lnTo>
                  <a:lnTo>
                    <a:pt x="3985" y="13536"/>
                  </a:lnTo>
                  <a:lnTo>
                    <a:pt x="3952" y="13817"/>
                  </a:lnTo>
                  <a:lnTo>
                    <a:pt x="3894" y="14089"/>
                  </a:lnTo>
                  <a:lnTo>
                    <a:pt x="3828" y="14353"/>
                  </a:lnTo>
                  <a:lnTo>
                    <a:pt x="3787" y="14485"/>
                  </a:lnTo>
                  <a:lnTo>
                    <a:pt x="3737" y="14608"/>
                  </a:lnTo>
                  <a:lnTo>
                    <a:pt x="3688" y="14732"/>
                  </a:lnTo>
                  <a:lnTo>
                    <a:pt x="3638" y="14856"/>
                  </a:lnTo>
                  <a:lnTo>
                    <a:pt x="3572" y="14971"/>
                  </a:lnTo>
                  <a:lnTo>
                    <a:pt x="3506" y="15087"/>
                  </a:lnTo>
                  <a:lnTo>
                    <a:pt x="3432" y="15202"/>
                  </a:lnTo>
                  <a:lnTo>
                    <a:pt x="3358" y="15310"/>
                  </a:lnTo>
                  <a:lnTo>
                    <a:pt x="3267" y="15409"/>
                  </a:lnTo>
                  <a:lnTo>
                    <a:pt x="3176" y="15507"/>
                  </a:lnTo>
                  <a:lnTo>
                    <a:pt x="3020" y="15656"/>
                  </a:lnTo>
                  <a:lnTo>
                    <a:pt x="2863" y="15796"/>
                  </a:lnTo>
                  <a:lnTo>
                    <a:pt x="2681" y="15846"/>
                  </a:lnTo>
                  <a:lnTo>
                    <a:pt x="2508" y="15903"/>
                  </a:lnTo>
                  <a:lnTo>
                    <a:pt x="2343" y="15969"/>
                  </a:lnTo>
                  <a:lnTo>
                    <a:pt x="2178" y="16035"/>
                  </a:lnTo>
                  <a:lnTo>
                    <a:pt x="1857" y="16192"/>
                  </a:lnTo>
                  <a:lnTo>
                    <a:pt x="1535" y="16357"/>
                  </a:lnTo>
                  <a:lnTo>
                    <a:pt x="1213" y="16530"/>
                  </a:lnTo>
                  <a:lnTo>
                    <a:pt x="892" y="16704"/>
                  </a:lnTo>
                  <a:lnTo>
                    <a:pt x="826" y="16745"/>
                  </a:lnTo>
                  <a:lnTo>
                    <a:pt x="760" y="16778"/>
                  </a:lnTo>
                  <a:lnTo>
                    <a:pt x="694" y="16827"/>
                  </a:lnTo>
                  <a:lnTo>
                    <a:pt x="636" y="16885"/>
                  </a:lnTo>
                  <a:lnTo>
                    <a:pt x="603" y="16943"/>
                  </a:lnTo>
                  <a:lnTo>
                    <a:pt x="586" y="16976"/>
                  </a:lnTo>
                  <a:lnTo>
                    <a:pt x="570" y="17009"/>
                  </a:lnTo>
                  <a:lnTo>
                    <a:pt x="570" y="17042"/>
                  </a:lnTo>
                  <a:lnTo>
                    <a:pt x="570" y="17075"/>
                  </a:lnTo>
                  <a:lnTo>
                    <a:pt x="595" y="17099"/>
                  </a:lnTo>
                  <a:lnTo>
                    <a:pt x="636" y="17108"/>
                  </a:lnTo>
                  <a:lnTo>
                    <a:pt x="661" y="17116"/>
                  </a:lnTo>
                  <a:lnTo>
                    <a:pt x="685" y="17108"/>
                  </a:lnTo>
                  <a:lnTo>
                    <a:pt x="735" y="17091"/>
                  </a:lnTo>
                  <a:lnTo>
                    <a:pt x="966" y="17009"/>
                  </a:lnTo>
                  <a:lnTo>
                    <a:pt x="1180" y="16918"/>
                  </a:lnTo>
                  <a:lnTo>
                    <a:pt x="1032" y="17033"/>
                  </a:lnTo>
                  <a:lnTo>
                    <a:pt x="883" y="17157"/>
                  </a:lnTo>
                  <a:lnTo>
                    <a:pt x="735" y="17281"/>
                  </a:lnTo>
                  <a:lnTo>
                    <a:pt x="595" y="17413"/>
                  </a:lnTo>
                  <a:lnTo>
                    <a:pt x="454" y="17545"/>
                  </a:lnTo>
                  <a:lnTo>
                    <a:pt x="322" y="17685"/>
                  </a:lnTo>
                  <a:lnTo>
                    <a:pt x="199" y="17825"/>
                  </a:lnTo>
                  <a:lnTo>
                    <a:pt x="83" y="17974"/>
                  </a:lnTo>
                  <a:lnTo>
                    <a:pt x="58" y="18015"/>
                  </a:lnTo>
                  <a:lnTo>
                    <a:pt x="34" y="18056"/>
                  </a:lnTo>
                  <a:lnTo>
                    <a:pt x="9" y="18106"/>
                  </a:lnTo>
                  <a:lnTo>
                    <a:pt x="1" y="18163"/>
                  </a:lnTo>
                  <a:lnTo>
                    <a:pt x="1" y="18213"/>
                  </a:lnTo>
                  <a:lnTo>
                    <a:pt x="17" y="18254"/>
                  </a:lnTo>
                  <a:lnTo>
                    <a:pt x="50" y="18295"/>
                  </a:lnTo>
                  <a:lnTo>
                    <a:pt x="75" y="18304"/>
                  </a:lnTo>
                  <a:lnTo>
                    <a:pt x="100" y="18320"/>
                  </a:lnTo>
                  <a:lnTo>
                    <a:pt x="133" y="18328"/>
                  </a:lnTo>
                  <a:lnTo>
                    <a:pt x="215" y="18328"/>
                  </a:lnTo>
                  <a:lnTo>
                    <a:pt x="248" y="18312"/>
                  </a:lnTo>
                  <a:lnTo>
                    <a:pt x="331" y="18271"/>
                  </a:lnTo>
                  <a:lnTo>
                    <a:pt x="405" y="18221"/>
                  </a:lnTo>
                  <a:lnTo>
                    <a:pt x="487" y="18163"/>
                  </a:lnTo>
                  <a:lnTo>
                    <a:pt x="553" y="18097"/>
                  </a:lnTo>
                  <a:lnTo>
                    <a:pt x="669" y="17998"/>
                  </a:lnTo>
                  <a:lnTo>
                    <a:pt x="875" y="17834"/>
                  </a:lnTo>
                  <a:lnTo>
                    <a:pt x="1032" y="17710"/>
                  </a:lnTo>
                  <a:lnTo>
                    <a:pt x="1213" y="17570"/>
                  </a:lnTo>
                  <a:lnTo>
                    <a:pt x="1395" y="17446"/>
                  </a:lnTo>
                  <a:lnTo>
                    <a:pt x="1551" y="17347"/>
                  </a:lnTo>
                  <a:lnTo>
                    <a:pt x="1626" y="17306"/>
                  </a:lnTo>
                  <a:lnTo>
                    <a:pt x="1683" y="17289"/>
                  </a:lnTo>
                  <a:lnTo>
                    <a:pt x="1733" y="17281"/>
                  </a:lnTo>
                  <a:lnTo>
                    <a:pt x="1749" y="17289"/>
                  </a:lnTo>
                  <a:lnTo>
                    <a:pt x="1766" y="17297"/>
                  </a:lnTo>
                  <a:lnTo>
                    <a:pt x="1469" y="17553"/>
                  </a:lnTo>
                  <a:lnTo>
                    <a:pt x="1155" y="17817"/>
                  </a:lnTo>
                  <a:lnTo>
                    <a:pt x="867" y="18056"/>
                  </a:lnTo>
                  <a:lnTo>
                    <a:pt x="743" y="18147"/>
                  </a:lnTo>
                  <a:lnTo>
                    <a:pt x="636" y="18221"/>
                  </a:lnTo>
                  <a:lnTo>
                    <a:pt x="487" y="18320"/>
                  </a:lnTo>
                  <a:lnTo>
                    <a:pt x="339" y="18427"/>
                  </a:lnTo>
                  <a:lnTo>
                    <a:pt x="273" y="18477"/>
                  </a:lnTo>
                  <a:lnTo>
                    <a:pt x="215" y="18543"/>
                  </a:lnTo>
                  <a:lnTo>
                    <a:pt x="149" y="18609"/>
                  </a:lnTo>
                  <a:lnTo>
                    <a:pt x="91" y="18683"/>
                  </a:lnTo>
                  <a:lnTo>
                    <a:pt x="50" y="18757"/>
                  </a:lnTo>
                  <a:lnTo>
                    <a:pt x="25" y="18832"/>
                  </a:lnTo>
                  <a:lnTo>
                    <a:pt x="17" y="18898"/>
                  </a:lnTo>
                  <a:lnTo>
                    <a:pt x="17" y="18939"/>
                  </a:lnTo>
                  <a:lnTo>
                    <a:pt x="25" y="18964"/>
                  </a:lnTo>
                  <a:lnTo>
                    <a:pt x="42" y="18997"/>
                  </a:lnTo>
                  <a:lnTo>
                    <a:pt x="58" y="19021"/>
                  </a:lnTo>
                  <a:lnTo>
                    <a:pt x="83" y="19046"/>
                  </a:lnTo>
                  <a:lnTo>
                    <a:pt x="116" y="19063"/>
                  </a:lnTo>
                  <a:lnTo>
                    <a:pt x="149" y="19079"/>
                  </a:lnTo>
                  <a:lnTo>
                    <a:pt x="190" y="19087"/>
                  </a:lnTo>
                  <a:lnTo>
                    <a:pt x="240" y="19096"/>
                  </a:lnTo>
                  <a:lnTo>
                    <a:pt x="289" y="19087"/>
                  </a:lnTo>
                  <a:lnTo>
                    <a:pt x="364" y="19079"/>
                  </a:lnTo>
                  <a:lnTo>
                    <a:pt x="438" y="19063"/>
                  </a:lnTo>
                  <a:lnTo>
                    <a:pt x="504" y="19038"/>
                  </a:lnTo>
                  <a:lnTo>
                    <a:pt x="570" y="19005"/>
                  </a:lnTo>
                  <a:lnTo>
                    <a:pt x="702" y="18931"/>
                  </a:lnTo>
                  <a:lnTo>
                    <a:pt x="834" y="18832"/>
                  </a:lnTo>
                  <a:lnTo>
                    <a:pt x="949" y="18733"/>
                  </a:lnTo>
                  <a:lnTo>
                    <a:pt x="1073" y="18625"/>
                  </a:lnTo>
                  <a:lnTo>
                    <a:pt x="1180" y="18526"/>
                  </a:lnTo>
                  <a:lnTo>
                    <a:pt x="1296" y="18436"/>
                  </a:lnTo>
                  <a:lnTo>
                    <a:pt x="1428" y="18320"/>
                  </a:lnTo>
                  <a:lnTo>
                    <a:pt x="1560" y="18205"/>
                  </a:lnTo>
                  <a:lnTo>
                    <a:pt x="1700" y="18073"/>
                  </a:lnTo>
                  <a:lnTo>
                    <a:pt x="1848" y="17949"/>
                  </a:lnTo>
                  <a:lnTo>
                    <a:pt x="2005" y="17842"/>
                  </a:lnTo>
                  <a:lnTo>
                    <a:pt x="2079" y="17792"/>
                  </a:lnTo>
                  <a:lnTo>
                    <a:pt x="2162" y="17743"/>
                  </a:lnTo>
                  <a:lnTo>
                    <a:pt x="2244" y="17710"/>
                  </a:lnTo>
                  <a:lnTo>
                    <a:pt x="2327" y="17677"/>
                  </a:lnTo>
                  <a:lnTo>
                    <a:pt x="2417" y="17660"/>
                  </a:lnTo>
                  <a:lnTo>
                    <a:pt x="2500" y="17652"/>
                  </a:lnTo>
                  <a:lnTo>
                    <a:pt x="2500" y="17693"/>
                  </a:lnTo>
                  <a:lnTo>
                    <a:pt x="2492" y="17735"/>
                  </a:lnTo>
                  <a:lnTo>
                    <a:pt x="2467" y="17768"/>
                  </a:lnTo>
                  <a:lnTo>
                    <a:pt x="2434" y="17809"/>
                  </a:lnTo>
                  <a:lnTo>
                    <a:pt x="2393" y="17850"/>
                  </a:lnTo>
                  <a:lnTo>
                    <a:pt x="2343" y="17883"/>
                  </a:lnTo>
                  <a:lnTo>
                    <a:pt x="2244" y="17949"/>
                  </a:lnTo>
                  <a:lnTo>
                    <a:pt x="2104" y="18023"/>
                  </a:lnTo>
                  <a:lnTo>
                    <a:pt x="1972" y="18114"/>
                  </a:lnTo>
                  <a:lnTo>
                    <a:pt x="1848" y="18205"/>
                  </a:lnTo>
                  <a:lnTo>
                    <a:pt x="1725" y="18295"/>
                  </a:lnTo>
                  <a:lnTo>
                    <a:pt x="1601" y="18394"/>
                  </a:lnTo>
                  <a:lnTo>
                    <a:pt x="1477" y="18493"/>
                  </a:lnTo>
                  <a:lnTo>
                    <a:pt x="1362" y="18601"/>
                  </a:lnTo>
                  <a:lnTo>
                    <a:pt x="1254" y="18716"/>
                  </a:lnTo>
                  <a:lnTo>
                    <a:pt x="1155" y="18807"/>
                  </a:lnTo>
                  <a:lnTo>
                    <a:pt x="1048" y="18922"/>
                  </a:lnTo>
                  <a:lnTo>
                    <a:pt x="999" y="18988"/>
                  </a:lnTo>
                  <a:lnTo>
                    <a:pt x="957" y="19054"/>
                  </a:lnTo>
                  <a:lnTo>
                    <a:pt x="933" y="19112"/>
                  </a:lnTo>
                  <a:lnTo>
                    <a:pt x="924" y="19145"/>
                  </a:lnTo>
                  <a:lnTo>
                    <a:pt x="924" y="19178"/>
                  </a:lnTo>
                  <a:lnTo>
                    <a:pt x="924" y="19219"/>
                  </a:lnTo>
                  <a:lnTo>
                    <a:pt x="933" y="19252"/>
                  </a:lnTo>
                  <a:lnTo>
                    <a:pt x="949" y="19285"/>
                  </a:lnTo>
                  <a:lnTo>
                    <a:pt x="966" y="19310"/>
                  </a:lnTo>
                  <a:lnTo>
                    <a:pt x="990" y="19326"/>
                  </a:lnTo>
                  <a:lnTo>
                    <a:pt x="1015" y="19343"/>
                  </a:lnTo>
                  <a:lnTo>
                    <a:pt x="1065" y="19359"/>
                  </a:lnTo>
                  <a:lnTo>
                    <a:pt x="1131" y="19368"/>
                  </a:lnTo>
                  <a:lnTo>
                    <a:pt x="1197" y="19351"/>
                  </a:lnTo>
                  <a:lnTo>
                    <a:pt x="1263" y="19335"/>
                  </a:lnTo>
                  <a:lnTo>
                    <a:pt x="1320" y="19302"/>
                  </a:lnTo>
                  <a:lnTo>
                    <a:pt x="2970" y="18287"/>
                  </a:lnTo>
                  <a:lnTo>
                    <a:pt x="3168" y="18163"/>
                  </a:lnTo>
                  <a:lnTo>
                    <a:pt x="3358" y="18031"/>
                  </a:lnTo>
                  <a:lnTo>
                    <a:pt x="3556" y="17916"/>
                  </a:lnTo>
                  <a:lnTo>
                    <a:pt x="3655" y="17858"/>
                  </a:lnTo>
                  <a:lnTo>
                    <a:pt x="3762" y="17809"/>
                  </a:lnTo>
                  <a:lnTo>
                    <a:pt x="3960" y="17726"/>
                  </a:lnTo>
                  <a:lnTo>
                    <a:pt x="4166" y="17652"/>
                  </a:lnTo>
                  <a:lnTo>
                    <a:pt x="4372" y="17570"/>
                  </a:lnTo>
                  <a:lnTo>
                    <a:pt x="4579" y="17495"/>
                  </a:lnTo>
                  <a:lnTo>
                    <a:pt x="4645" y="17471"/>
                  </a:lnTo>
                  <a:lnTo>
                    <a:pt x="4686" y="17462"/>
                  </a:lnTo>
                  <a:lnTo>
                    <a:pt x="4719" y="17471"/>
                  </a:lnTo>
                  <a:lnTo>
                    <a:pt x="4752" y="17479"/>
                  </a:lnTo>
                  <a:lnTo>
                    <a:pt x="4776" y="17495"/>
                  </a:lnTo>
                  <a:lnTo>
                    <a:pt x="4793" y="17520"/>
                  </a:lnTo>
                  <a:lnTo>
                    <a:pt x="4809" y="17545"/>
                  </a:lnTo>
                  <a:lnTo>
                    <a:pt x="4826" y="17603"/>
                  </a:lnTo>
                  <a:lnTo>
                    <a:pt x="4826" y="17669"/>
                  </a:lnTo>
                  <a:lnTo>
                    <a:pt x="4818" y="17726"/>
                  </a:lnTo>
                  <a:lnTo>
                    <a:pt x="4801" y="17792"/>
                  </a:lnTo>
                  <a:lnTo>
                    <a:pt x="4785" y="17850"/>
                  </a:lnTo>
                  <a:lnTo>
                    <a:pt x="4785" y="17908"/>
                  </a:lnTo>
                  <a:lnTo>
                    <a:pt x="4785" y="17949"/>
                  </a:lnTo>
                  <a:lnTo>
                    <a:pt x="4793" y="17990"/>
                  </a:lnTo>
                  <a:lnTo>
                    <a:pt x="4809" y="18023"/>
                  </a:lnTo>
                  <a:lnTo>
                    <a:pt x="4826" y="18064"/>
                  </a:lnTo>
                  <a:lnTo>
                    <a:pt x="4875" y="18122"/>
                  </a:lnTo>
                  <a:lnTo>
                    <a:pt x="4941" y="18172"/>
                  </a:lnTo>
                  <a:lnTo>
                    <a:pt x="5024" y="18213"/>
                  </a:lnTo>
                  <a:lnTo>
                    <a:pt x="5106" y="18229"/>
                  </a:lnTo>
                  <a:lnTo>
                    <a:pt x="5189" y="18238"/>
                  </a:lnTo>
                  <a:lnTo>
                    <a:pt x="5271" y="18229"/>
                  </a:lnTo>
                  <a:lnTo>
                    <a:pt x="5354" y="18196"/>
                  </a:lnTo>
                  <a:lnTo>
                    <a:pt x="5420" y="18163"/>
                  </a:lnTo>
                  <a:lnTo>
                    <a:pt x="5486" y="18114"/>
                  </a:lnTo>
                  <a:lnTo>
                    <a:pt x="5552" y="18056"/>
                  </a:lnTo>
                  <a:lnTo>
                    <a:pt x="5610" y="17990"/>
                  </a:lnTo>
                  <a:lnTo>
                    <a:pt x="5659" y="17924"/>
                  </a:lnTo>
                  <a:lnTo>
                    <a:pt x="5700" y="17850"/>
                  </a:lnTo>
                  <a:lnTo>
                    <a:pt x="5742" y="17776"/>
                  </a:lnTo>
                  <a:lnTo>
                    <a:pt x="5783" y="17677"/>
                  </a:lnTo>
                  <a:lnTo>
                    <a:pt x="5816" y="17586"/>
                  </a:lnTo>
                  <a:lnTo>
                    <a:pt x="5841" y="17487"/>
                  </a:lnTo>
                  <a:lnTo>
                    <a:pt x="5865" y="17388"/>
                  </a:lnTo>
                  <a:lnTo>
                    <a:pt x="5882" y="17281"/>
                  </a:lnTo>
                  <a:lnTo>
                    <a:pt x="5898" y="17182"/>
                  </a:lnTo>
                  <a:lnTo>
                    <a:pt x="5907" y="16976"/>
                  </a:lnTo>
                  <a:lnTo>
                    <a:pt x="5898" y="16761"/>
                  </a:lnTo>
                  <a:lnTo>
                    <a:pt x="5890" y="16555"/>
                  </a:lnTo>
                  <a:lnTo>
                    <a:pt x="5865" y="16349"/>
                  </a:lnTo>
                  <a:lnTo>
                    <a:pt x="5841" y="16143"/>
                  </a:lnTo>
                  <a:lnTo>
                    <a:pt x="5791" y="15689"/>
                  </a:lnTo>
                  <a:lnTo>
                    <a:pt x="5758" y="15235"/>
                  </a:lnTo>
                  <a:lnTo>
                    <a:pt x="5742" y="14782"/>
                  </a:lnTo>
                  <a:lnTo>
                    <a:pt x="5750" y="14320"/>
                  </a:lnTo>
                  <a:lnTo>
                    <a:pt x="5766" y="13850"/>
                  </a:lnTo>
                  <a:lnTo>
                    <a:pt x="5799" y="13379"/>
                  </a:lnTo>
                  <a:lnTo>
                    <a:pt x="5849" y="12909"/>
                  </a:lnTo>
                  <a:lnTo>
                    <a:pt x="5907" y="12439"/>
                  </a:lnTo>
                  <a:lnTo>
                    <a:pt x="5973" y="11977"/>
                  </a:lnTo>
                  <a:lnTo>
                    <a:pt x="6055" y="11507"/>
                  </a:lnTo>
                  <a:lnTo>
                    <a:pt x="6146" y="11045"/>
                  </a:lnTo>
                  <a:lnTo>
                    <a:pt x="6236" y="10583"/>
                  </a:lnTo>
                  <a:lnTo>
                    <a:pt x="6335" y="10154"/>
                  </a:lnTo>
                  <a:lnTo>
                    <a:pt x="6434" y="9717"/>
                  </a:lnTo>
                  <a:lnTo>
                    <a:pt x="6649" y="8859"/>
                  </a:lnTo>
                  <a:lnTo>
                    <a:pt x="6872" y="7993"/>
                  </a:lnTo>
                  <a:lnTo>
                    <a:pt x="7094" y="7135"/>
                  </a:lnTo>
                  <a:lnTo>
                    <a:pt x="7317" y="6278"/>
                  </a:lnTo>
                  <a:lnTo>
                    <a:pt x="7523" y="5411"/>
                  </a:lnTo>
                  <a:lnTo>
                    <a:pt x="7622" y="4983"/>
                  </a:lnTo>
                  <a:lnTo>
                    <a:pt x="7713" y="4545"/>
                  </a:lnTo>
                  <a:lnTo>
                    <a:pt x="7804" y="4108"/>
                  </a:lnTo>
                  <a:lnTo>
                    <a:pt x="7886" y="3671"/>
                  </a:lnTo>
                  <a:lnTo>
                    <a:pt x="7952" y="3250"/>
                  </a:lnTo>
                  <a:lnTo>
                    <a:pt x="7977" y="3044"/>
                  </a:lnTo>
                  <a:lnTo>
                    <a:pt x="7993" y="2830"/>
                  </a:lnTo>
                  <a:lnTo>
                    <a:pt x="8010" y="2615"/>
                  </a:lnTo>
                  <a:lnTo>
                    <a:pt x="8002" y="2401"/>
                  </a:lnTo>
                  <a:lnTo>
                    <a:pt x="7993" y="2195"/>
                  </a:lnTo>
                  <a:lnTo>
                    <a:pt x="7960" y="1980"/>
                  </a:lnTo>
                  <a:lnTo>
                    <a:pt x="7927" y="1823"/>
                  </a:lnTo>
                  <a:lnTo>
                    <a:pt x="7870" y="1658"/>
                  </a:lnTo>
                  <a:lnTo>
                    <a:pt x="7804" y="1485"/>
                  </a:lnTo>
                  <a:lnTo>
                    <a:pt x="7721" y="1304"/>
                  </a:lnTo>
                  <a:lnTo>
                    <a:pt x="7614" y="1131"/>
                  </a:lnTo>
                  <a:lnTo>
                    <a:pt x="7507" y="957"/>
                  </a:lnTo>
                  <a:lnTo>
                    <a:pt x="7375" y="792"/>
                  </a:lnTo>
                  <a:lnTo>
                    <a:pt x="7243" y="636"/>
                  </a:lnTo>
                  <a:lnTo>
                    <a:pt x="7094" y="487"/>
                  </a:lnTo>
                  <a:lnTo>
                    <a:pt x="6946" y="355"/>
                  </a:lnTo>
                  <a:lnTo>
                    <a:pt x="6781" y="240"/>
                  </a:lnTo>
                  <a:lnTo>
                    <a:pt x="6698" y="190"/>
                  </a:lnTo>
                  <a:lnTo>
                    <a:pt x="6616" y="141"/>
                  </a:lnTo>
                  <a:lnTo>
                    <a:pt x="6525" y="100"/>
                  </a:lnTo>
                  <a:lnTo>
                    <a:pt x="6443" y="67"/>
                  </a:lnTo>
                  <a:lnTo>
                    <a:pt x="6352" y="42"/>
                  </a:lnTo>
                  <a:lnTo>
                    <a:pt x="6269" y="17"/>
                  </a:lnTo>
                  <a:lnTo>
                    <a:pt x="6179" y="9"/>
                  </a:lnTo>
                  <a:lnTo>
                    <a:pt x="6088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1;p39">
              <a:extLst>
                <a:ext uri="{FF2B5EF4-FFF2-40B4-BE49-F238E27FC236}">
                  <a16:creationId xmlns:a16="http://schemas.microsoft.com/office/drawing/2014/main" id="{0BF0FD8B-1780-9B34-5A65-7F0DF6160833}"/>
                </a:ext>
              </a:extLst>
            </p:cNvPr>
            <p:cNvSpPr/>
            <p:nvPr/>
          </p:nvSpPr>
          <p:spPr>
            <a:xfrm>
              <a:off x="2553981" y="2017187"/>
              <a:ext cx="78008" cy="60212"/>
            </a:xfrm>
            <a:custGeom>
              <a:avLst/>
              <a:gdLst/>
              <a:ahLst/>
              <a:cxnLst/>
              <a:rect l="l" t="t" r="r" b="b"/>
              <a:pathLst>
                <a:path w="1486" h="1147" extrusionOk="0">
                  <a:moveTo>
                    <a:pt x="1279" y="0"/>
                  </a:moveTo>
                  <a:lnTo>
                    <a:pt x="1238" y="17"/>
                  </a:lnTo>
                  <a:lnTo>
                    <a:pt x="1196" y="33"/>
                  </a:lnTo>
                  <a:lnTo>
                    <a:pt x="1155" y="58"/>
                  </a:lnTo>
                  <a:lnTo>
                    <a:pt x="1081" y="124"/>
                  </a:lnTo>
                  <a:lnTo>
                    <a:pt x="1007" y="198"/>
                  </a:lnTo>
                  <a:lnTo>
                    <a:pt x="941" y="281"/>
                  </a:lnTo>
                  <a:lnTo>
                    <a:pt x="833" y="404"/>
                  </a:lnTo>
                  <a:lnTo>
                    <a:pt x="685" y="553"/>
                  </a:lnTo>
                  <a:lnTo>
                    <a:pt x="520" y="685"/>
                  </a:lnTo>
                  <a:lnTo>
                    <a:pt x="438" y="751"/>
                  </a:lnTo>
                  <a:lnTo>
                    <a:pt x="347" y="809"/>
                  </a:lnTo>
                  <a:lnTo>
                    <a:pt x="256" y="858"/>
                  </a:lnTo>
                  <a:lnTo>
                    <a:pt x="157" y="907"/>
                  </a:lnTo>
                  <a:lnTo>
                    <a:pt x="108" y="932"/>
                  </a:lnTo>
                  <a:lnTo>
                    <a:pt x="58" y="957"/>
                  </a:lnTo>
                  <a:lnTo>
                    <a:pt x="17" y="998"/>
                  </a:lnTo>
                  <a:lnTo>
                    <a:pt x="9" y="1023"/>
                  </a:lnTo>
                  <a:lnTo>
                    <a:pt x="0" y="1039"/>
                  </a:lnTo>
                  <a:lnTo>
                    <a:pt x="0" y="1056"/>
                  </a:lnTo>
                  <a:lnTo>
                    <a:pt x="9" y="1072"/>
                  </a:lnTo>
                  <a:lnTo>
                    <a:pt x="33" y="1097"/>
                  </a:lnTo>
                  <a:lnTo>
                    <a:pt x="66" y="1122"/>
                  </a:lnTo>
                  <a:lnTo>
                    <a:pt x="108" y="1138"/>
                  </a:lnTo>
                  <a:lnTo>
                    <a:pt x="157" y="1147"/>
                  </a:lnTo>
                  <a:lnTo>
                    <a:pt x="248" y="1147"/>
                  </a:lnTo>
                  <a:lnTo>
                    <a:pt x="297" y="1130"/>
                  </a:lnTo>
                  <a:lnTo>
                    <a:pt x="396" y="1097"/>
                  </a:lnTo>
                  <a:lnTo>
                    <a:pt x="495" y="1056"/>
                  </a:lnTo>
                  <a:lnTo>
                    <a:pt x="586" y="1006"/>
                  </a:lnTo>
                  <a:lnTo>
                    <a:pt x="792" y="907"/>
                  </a:lnTo>
                  <a:lnTo>
                    <a:pt x="1007" y="792"/>
                  </a:lnTo>
                  <a:lnTo>
                    <a:pt x="1114" y="734"/>
                  </a:lnTo>
                  <a:lnTo>
                    <a:pt x="1221" y="668"/>
                  </a:lnTo>
                  <a:lnTo>
                    <a:pt x="1312" y="594"/>
                  </a:lnTo>
                  <a:lnTo>
                    <a:pt x="1386" y="520"/>
                  </a:lnTo>
                  <a:lnTo>
                    <a:pt x="1419" y="470"/>
                  </a:lnTo>
                  <a:lnTo>
                    <a:pt x="1452" y="404"/>
                  </a:lnTo>
                  <a:lnTo>
                    <a:pt x="1469" y="338"/>
                  </a:lnTo>
                  <a:lnTo>
                    <a:pt x="1485" y="264"/>
                  </a:lnTo>
                  <a:lnTo>
                    <a:pt x="1485" y="190"/>
                  </a:lnTo>
                  <a:lnTo>
                    <a:pt x="1477" y="124"/>
                  </a:lnTo>
                  <a:lnTo>
                    <a:pt x="1460" y="91"/>
                  </a:lnTo>
                  <a:lnTo>
                    <a:pt x="1444" y="66"/>
                  </a:lnTo>
                  <a:lnTo>
                    <a:pt x="1427" y="41"/>
                  </a:lnTo>
                  <a:lnTo>
                    <a:pt x="1394" y="25"/>
                  </a:lnTo>
                  <a:lnTo>
                    <a:pt x="1361" y="8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52;p39">
              <a:extLst>
                <a:ext uri="{FF2B5EF4-FFF2-40B4-BE49-F238E27FC236}">
                  <a16:creationId xmlns:a16="http://schemas.microsoft.com/office/drawing/2014/main" id="{C14992EE-E17F-B46E-E929-0A30B7EBA042}"/>
                </a:ext>
              </a:extLst>
            </p:cNvPr>
            <p:cNvSpPr/>
            <p:nvPr/>
          </p:nvSpPr>
          <p:spPr>
            <a:xfrm>
              <a:off x="2588207" y="2089051"/>
              <a:ext cx="56327" cy="46353"/>
            </a:xfrm>
            <a:custGeom>
              <a:avLst/>
              <a:gdLst/>
              <a:ahLst/>
              <a:cxnLst/>
              <a:rect l="l" t="t" r="r" b="b"/>
              <a:pathLst>
                <a:path w="1073" h="883" extrusionOk="0">
                  <a:moveTo>
                    <a:pt x="140" y="0"/>
                  </a:moveTo>
                  <a:lnTo>
                    <a:pt x="99" y="17"/>
                  </a:lnTo>
                  <a:lnTo>
                    <a:pt x="58" y="42"/>
                  </a:lnTo>
                  <a:lnTo>
                    <a:pt x="25" y="75"/>
                  </a:lnTo>
                  <a:lnTo>
                    <a:pt x="17" y="116"/>
                  </a:lnTo>
                  <a:lnTo>
                    <a:pt x="25" y="165"/>
                  </a:lnTo>
                  <a:lnTo>
                    <a:pt x="41" y="215"/>
                  </a:lnTo>
                  <a:lnTo>
                    <a:pt x="74" y="264"/>
                  </a:lnTo>
                  <a:lnTo>
                    <a:pt x="115" y="314"/>
                  </a:lnTo>
                  <a:lnTo>
                    <a:pt x="165" y="363"/>
                  </a:lnTo>
                  <a:lnTo>
                    <a:pt x="223" y="405"/>
                  </a:lnTo>
                  <a:lnTo>
                    <a:pt x="280" y="446"/>
                  </a:lnTo>
                  <a:lnTo>
                    <a:pt x="346" y="471"/>
                  </a:lnTo>
                  <a:lnTo>
                    <a:pt x="412" y="487"/>
                  </a:lnTo>
                  <a:lnTo>
                    <a:pt x="478" y="495"/>
                  </a:lnTo>
                  <a:lnTo>
                    <a:pt x="536" y="487"/>
                  </a:lnTo>
                  <a:lnTo>
                    <a:pt x="594" y="462"/>
                  </a:lnTo>
                  <a:lnTo>
                    <a:pt x="652" y="421"/>
                  </a:lnTo>
                  <a:lnTo>
                    <a:pt x="586" y="471"/>
                  </a:lnTo>
                  <a:lnTo>
                    <a:pt x="520" y="520"/>
                  </a:lnTo>
                  <a:lnTo>
                    <a:pt x="445" y="561"/>
                  </a:lnTo>
                  <a:lnTo>
                    <a:pt x="363" y="594"/>
                  </a:lnTo>
                  <a:lnTo>
                    <a:pt x="190" y="652"/>
                  </a:lnTo>
                  <a:lnTo>
                    <a:pt x="33" y="710"/>
                  </a:lnTo>
                  <a:lnTo>
                    <a:pt x="17" y="718"/>
                  </a:lnTo>
                  <a:lnTo>
                    <a:pt x="0" y="726"/>
                  </a:lnTo>
                  <a:lnTo>
                    <a:pt x="0" y="743"/>
                  </a:lnTo>
                  <a:lnTo>
                    <a:pt x="8" y="759"/>
                  </a:lnTo>
                  <a:lnTo>
                    <a:pt x="33" y="792"/>
                  </a:lnTo>
                  <a:lnTo>
                    <a:pt x="83" y="825"/>
                  </a:lnTo>
                  <a:lnTo>
                    <a:pt x="132" y="850"/>
                  </a:lnTo>
                  <a:lnTo>
                    <a:pt x="190" y="866"/>
                  </a:lnTo>
                  <a:lnTo>
                    <a:pt x="247" y="883"/>
                  </a:lnTo>
                  <a:lnTo>
                    <a:pt x="371" y="883"/>
                  </a:lnTo>
                  <a:lnTo>
                    <a:pt x="429" y="875"/>
                  </a:lnTo>
                  <a:lnTo>
                    <a:pt x="487" y="858"/>
                  </a:lnTo>
                  <a:lnTo>
                    <a:pt x="569" y="825"/>
                  </a:lnTo>
                  <a:lnTo>
                    <a:pt x="652" y="784"/>
                  </a:lnTo>
                  <a:lnTo>
                    <a:pt x="726" y="735"/>
                  </a:lnTo>
                  <a:lnTo>
                    <a:pt x="800" y="677"/>
                  </a:lnTo>
                  <a:lnTo>
                    <a:pt x="866" y="611"/>
                  </a:lnTo>
                  <a:lnTo>
                    <a:pt x="924" y="545"/>
                  </a:lnTo>
                  <a:lnTo>
                    <a:pt x="982" y="471"/>
                  </a:lnTo>
                  <a:lnTo>
                    <a:pt x="1031" y="396"/>
                  </a:lnTo>
                  <a:lnTo>
                    <a:pt x="1056" y="355"/>
                  </a:lnTo>
                  <a:lnTo>
                    <a:pt x="1064" y="306"/>
                  </a:lnTo>
                  <a:lnTo>
                    <a:pt x="1072" y="256"/>
                  </a:lnTo>
                  <a:lnTo>
                    <a:pt x="1064" y="240"/>
                  </a:lnTo>
                  <a:lnTo>
                    <a:pt x="1056" y="215"/>
                  </a:lnTo>
                  <a:lnTo>
                    <a:pt x="1039" y="198"/>
                  </a:lnTo>
                  <a:lnTo>
                    <a:pt x="1023" y="182"/>
                  </a:lnTo>
                  <a:lnTo>
                    <a:pt x="998" y="174"/>
                  </a:lnTo>
                  <a:lnTo>
                    <a:pt x="949" y="165"/>
                  </a:lnTo>
                  <a:lnTo>
                    <a:pt x="899" y="165"/>
                  </a:lnTo>
                  <a:lnTo>
                    <a:pt x="841" y="174"/>
                  </a:lnTo>
                  <a:lnTo>
                    <a:pt x="726" y="174"/>
                  </a:lnTo>
                  <a:lnTo>
                    <a:pt x="619" y="157"/>
                  </a:lnTo>
                  <a:lnTo>
                    <a:pt x="511" y="132"/>
                  </a:lnTo>
                  <a:lnTo>
                    <a:pt x="404" y="91"/>
                  </a:lnTo>
                  <a:lnTo>
                    <a:pt x="330" y="58"/>
                  </a:lnTo>
                  <a:lnTo>
                    <a:pt x="256" y="25"/>
                  </a:lnTo>
                  <a:lnTo>
                    <a:pt x="214" y="9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53;p39">
              <a:extLst>
                <a:ext uri="{FF2B5EF4-FFF2-40B4-BE49-F238E27FC236}">
                  <a16:creationId xmlns:a16="http://schemas.microsoft.com/office/drawing/2014/main" id="{D6D3C919-6AA5-624A-927D-CC19AB7985B0}"/>
                </a:ext>
              </a:extLst>
            </p:cNvPr>
            <p:cNvSpPr/>
            <p:nvPr/>
          </p:nvSpPr>
          <p:spPr>
            <a:xfrm>
              <a:off x="2030930" y="3532638"/>
              <a:ext cx="294497" cy="381534"/>
            </a:xfrm>
            <a:custGeom>
              <a:avLst/>
              <a:gdLst/>
              <a:ahLst/>
              <a:cxnLst/>
              <a:rect l="l" t="t" r="r" b="b"/>
              <a:pathLst>
                <a:path w="5610" h="7268" extrusionOk="0">
                  <a:moveTo>
                    <a:pt x="5527" y="0"/>
                  </a:moveTo>
                  <a:lnTo>
                    <a:pt x="5502" y="9"/>
                  </a:lnTo>
                  <a:lnTo>
                    <a:pt x="4966" y="471"/>
                  </a:lnTo>
                  <a:lnTo>
                    <a:pt x="4463" y="924"/>
                  </a:lnTo>
                  <a:lnTo>
                    <a:pt x="3976" y="1370"/>
                  </a:lnTo>
                  <a:lnTo>
                    <a:pt x="3522" y="1823"/>
                  </a:lnTo>
                  <a:lnTo>
                    <a:pt x="3093" y="2269"/>
                  </a:lnTo>
                  <a:lnTo>
                    <a:pt x="2689" y="2706"/>
                  </a:lnTo>
                  <a:lnTo>
                    <a:pt x="2318" y="3151"/>
                  </a:lnTo>
                  <a:lnTo>
                    <a:pt x="1963" y="3597"/>
                  </a:lnTo>
                  <a:lnTo>
                    <a:pt x="1799" y="3819"/>
                  </a:lnTo>
                  <a:lnTo>
                    <a:pt x="1634" y="4042"/>
                  </a:lnTo>
                  <a:lnTo>
                    <a:pt x="1477" y="4265"/>
                  </a:lnTo>
                  <a:lnTo>
                    <a:pt x="1328" y="4479"/>
                  </a:lnTo>
                  <a:lnTo>
                    <a:pt x="1188" y="4702"/>
                  </a:lnTo>
                  <a:lnTo>
                    <a:pt x="1056" y="4925"/>
                  </a:lnTo>
                  <a:lnTo>
                    <a:pt x="924" y="5147"/>
                  </a:lnTo>
                  <a:lnTo>
                    <a:pt x="800" y="5378"/>
                  </a:lnTo>
                  <a:lnTo>
                    <a:pt x="677" y="5601"/>
                  </a:lnTo>
                  <a:lnTo>
                    <a:pt x="561" y="5824"/>
                  </a:lnTo>
                  <a:lnTo>
                    <a:pt x="454" y="6047"/>
                  </a:lnTo>
                  <a:lnTo>
                    <a:pt x="355" y="6269"/>
                  </a:lnTo>
                  <a:lnTo>
                    <a:pt x="256" y="6500"/>
                  </a:lnTo>
                  <a:lnTo>
                    <a:pt x="165" y="6723"/>
                  </a:lnTo>
                  <a:lnTo>
                    <a:pt x="83" y="6954"/>
                  </a:lnTo>
                  <a:lnTo>
                    <a:pt x="0" y="7185"/>
                  </a:lnTo>
                  <a:lnTo>
                    <a:pt x="0" y="7210"/>
                  </a:lnTo>
                  <a:lnTo>
                    <a:pt x="9" y="7234"/>
                  </a:lnTo>
                  <a:lnTo>
                    <a:pt x="17" y="7251"/>
                  </a:lnTo>
                  <a:lnTo>
                    <a:pt x="42" y="7267"/>
                  </a:lnTo>
                  <a:lnTo>
                    <a:pt x="83" y="7267"/>
                  </a:lnTo>
                  <a:lnTo>
                    <a:pt x="99" y="7259"/>
                  </a:lnTo>
                  <a:lnTo>
                    <a:pt x="116" y="7243"/>
                  </a:lnTo>
                  <a:lnTo>
                    <a:pt x="124" y="7226"/>
                  </a:lnTo>
                  <a:lnTo>
                    <a:pt x="207" y="6995"/>
                  </a:lnTo>
                  <a:lnTo>
                    <a:pt x="289" y="6772"/>
                  </a:lnTo>
                  <a:lnTo>
                    <a:pt x="380" y="6550"/>
                  </a:lnTo>
                  <a:lnTo>
                    <a:pt x="471" y="6327"/>
                  </a:lnTo>
                  <a:lnTo>
                    <a:pt x="578" y="6096"/>
                  </a:lnTo>
                  <a:lnTo>
                    <a:pt x="685" y="5873"/>
                  </a:lnTo>
                  <a:lnTo>
                    <a:pt x="792" y="5651"/>
                  </a:lnTo>
                  <a:lnTo>
                    <a:pt x="916" y="5436"/>
                  </a:lnTo>
                  <a:lnTo>
                    <a:pt x="1040" y="5213"/>
                  </a:lnTo>
                  <a:lnTo>
                    <a:pt x="1163" y="4991"/>
                  </a:lnTo>
                  <a:lnTo>
                    <a:pt x="1304" y="4768"/>
                  </a:lnTo>
                  <a:lnTo>
                    <a:pt x="1444" y="4554"/>
                  </a:lnTo>
                  <a:lnTo>
                    <a:pt x="1592" y="4331"/>
                  </a:lnTo>
                  <a:lnTo>
                    <a:pt x="1741" y="4108"/>
                  </a:lnTo>
                  <a:lnTo>
                    <a:pt x="2071" y="3671"/>
                  </a:lnTo>
                  <a:lnTo>
                    <a:pt x="2417" y="3234"/>
                  </a:lnTo>
                  <a:lnTo>
                    <a:pt x="2797" y="2788"/>
                  </a:lnTo>
                  <a:lnTo>
                    <a:pt x="3192" y="2351"/>
                  </a:lnTo>
                  <a:lnTo>
                    <a:pt x="3621" y="1906"/>
                  </a:lnTo>
                  <a:lnTo>
                    <a:pt x="4075" y="1460"/>
                  </a:lnTo>
                  <a:lnTo>
                    <a:pt x="4553" y="1015"/>
                  </a:lnTo>
                  <a:lnTo>
                    <a:pt x="5057" y="561"/>
                  </a:lnTo>
                  <a:lnTo>
                    <a:pt x="5593" y="116"/>
                  </a:lnTo>
                  <a:lnTo>
                    <a:pt x="5601" y="91"/>
                  </a:lnTo>
                  <a:lnTo>
                    <a:pt x="5609" y="66"/>
                  </a:lnTo>
                  <a:lnTo>
                    <a:pt x="5609" y="42"/>
                  </a:lnTo>
                  <a:lnTo>
                    <a:pt x="5601" y="17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54;p39">
              <a:extLst>
                <a:ext uri="{FF2B5EF4-FFF2-40B4-BE49-F238E27FC236}">
                  <a16:creationId xmlns:a16="http://schemas.microsoft.com/office/drawing/2014/main" id="{5DC9DFA0-087C-C009-346C-C679AA7E47D9}"/>
                </a:ext>
              </a:extLst>
            </p:cNvPr>
            <p:cNvSpPr/>
            <p:nvPr/>
          </p:nvSpPr>
          <p:spPr>
            <a:xfrm>
              <a:off x="2810730" y="2179131"/>
              <a:ext cx="388043" cy="248564"/>
            </a:xfrm>
            <a:custGeom>
              <a:avLst/>
              <a:gdLst/>
              <a:ahLst/>
              <a:cxnLst/>
              <a:rect l="l" t="t" r="r" b="b"/>
              <a:pathLst>
                <a:path w="7392" h="4735" extrusionOk="0">
                  <a:moveTo>
                    <a:pt x="3630" y="0"/>
                  </a:moveTo>
                  <a:lnTo>
                    <a:pt x="3473" y="8"/>
                  </a:lnTo>
                  <a:lnTo>
                    <a:pt x="3317" y="17"/>
                  </a:lnTo>
                  <a:lnTo>
                    <a:pt x="3160" y="33"/>
                  </a:lnTo>
                  <a:lnTo>
                    <a:pt x="3003" y="66"/>
                  </a:lnTo>
                  <a:lnTo>
                    <a:pt x="2855" y="99"/>
                  </a:lnTo>
                  <a:lnTo>
                    <a:pt x="2706" y="132"/>
                  </a:lnTo>
                  <a:lnTo>
                    <a:pt x="2549" y="182"/>
                  </a:lnTo>
                  <a:lnTo>
                    <a:pt x="2409" y="231"/>
                  </a:lnTo>
                  <a:lnTo>
                    <a:pt x="2261" y="289"/>
                  </a:lnTo>
                  <a:lnTo>
                    <a:pt x="2112" y="355"/>
                  </a:lnTo>
                  <a:lnTo>
                    <a:pt x="1972" y="421"/>
                  </a:lnTo>
                  <a:lnTo>
                    <a:pt x="1840" y="495"/>
                  </a:lnTo>
                  <a:lnTo>
                    <a:pt x="1700" y="577"/>
                  </a:lnTo>
                  <a:lnTo>
                    <a:pt x="1568" y="660"/>
                  </a:lnTo>
                  <a:lnTo>
                    <a:pt x="1444" y="751"/>
                  </a:lnTo>
                  <a:lnTo>
                    <a:pt x="1312" y="841"/>
                  </a:lnTo>
                  <a:lnTo>
                    <a:pt x="1197" y="940"/>
                  </a:lnTo>
                  <a:lnTo>
                    <a:pt x="1073" y="1048"/>
                  </a:lnTo>
                  <a:lnTo>
                    <a:pt x="966" y="1155"/>
                  </a:lnTo>
                  <a:lnTo>
                    <a:pt x="850" y="1262"/>
                  </a:lnTo>
                  <a:lnTo>
                    <a:pt x="751" y="1386"/>
                  </a:lnTo>
                  <a:lnTo>
                    <a:pt x="644" y="1501"/>
                  </a:lnTo>
                  <a:lnTo>
                    <a:pt x="553" y="1625"/>
                  </a:lnTo>
                  <a:lnTo>
                    <a:pt x="463" y="1757"/>
                  </a:lnTo>
                  <a:lnTo>
                    <a:pt x="380" y="1889"/>
                  </a:lnTo>
                  <a:lnTo>
                    <a:pt x="298" y="2021"/>
                  </a:lnTo>
                  <a:lnTo>
                    <a:pt x="223" y="2161"/>
                  </a:lnTo>
                  <a:lnTo>
                    <a:pt x="157" y="2301"/>
                  </a:lnTo>
                  <a:lnTo>
                    <a:pt x="100" y="2450"/>
                  </a:lnTo>
                  <a:lnTo>
                    <a:pt x="42" y="2590"/>
                  </a:lnTo>
                  <a:lnTo>
                    <a:pt x="1" y="2739"/>
                  </a:lnTo>
                  <a:lnTo>
                    <a:pt x="50" y="2862"/>
                  </a:lnTo>
                  <a:lnTo>
                    <a:pt x="116" y="2969"/>
                  </a:lnTo>
                  <a:lnTo>
                    <a:pt x="182" y="3085"/>
                  </a:lnTo>
                  <a:lnTo>
                    <a:pt x="256" y="3184"/>
                  </a:lnTo>
                  <a:lnTo>
                    <a:pt x="331" y="3291"/>
                  </a:lnTo>
                  <a:lnTo>
                    <a:pt x="413" y="3390"/>
                  </a:lnTo>
                  <a:lnTo>
                    <a:pt x="504" y="3481"/>
                  </a:lnTo>
                  <a:lnTo>
                    <a:pt x="595" y="3572"/>
                  </a:lnTo>
                  <a:lnTo>
                    <a:pt x="685" y="3662"/>
                  </a:lnTo>
                  <a:lnTo>
                    <a:pt x="784" y="3745"/>
                  </a:lnTo>
                  <a:lnTo>
                    <a:pt x="990" y="3902"/>
                  </a:lnTo>
                  <a:lnTo>
                    <a:pt x="1213" y="4042"/>
                  </a:lnTo>
                  <a:lnTo>
                    <a:pt x="1444" y="4174"/>
                  </a:lnTo>
                  <a:lnTo>
                    <a:pt x="1692" y="4289"/>
                  </a:lnTo>
                  <a:lnTo>
                    <a:pt x="1939" y="4396"/>
                  </a:lnTo>
                  <a:lnTo>
                    <a:pt x="2195" y="4479"/>
                  </a:lnTo>
                  <a:lnTo>
                    <a:pt x="2459" y="4553"/>
                  </a:lnTo>
                  <a:lnTo>
                    <a:pt x="2714" y="4619"/>
                  </a:lnTo>
                  <a:lnTo>
                    <a:pt x="2978" y="4669"/>
                  </a:lnTo>
                  <a:lnTo>
                    <a:pt x="3242" y="4702"/>
                  </a:lnTo>
                  <a:lnTo>
                    <a:pt x="3506" y="4726"/>
                  </a:lnTo>
                  <a:lnTo>
                    <a:pt x="3770" y="4735"/>
                  </a:lnTo>
                  <a:lnTo>
                    <a:pt x="4042" y="4726"/>
                  </a:lnTo>
                  <a:lnTo>
                    <a:pt x="4315" y="4702"/>
                  </a:lnTo>
                  <a:lnTo>
                    <a:pt x="4595" y="4660"/>
                  </a:lnTo>
                  <a:lnTo>
                    <a:pt x="4875" y="4603"/>
                  </a:lnTo>
                  <a:lnTo>
                    <a:pt x="5148" y="4528"/>
                  </a:lnTo>
                  <a:lnTo>
                    <a:pt x="5420" y="4438"/>
                  </a:lnTo>
                  <a:lnTo>
                    <a:pt x="5692" y="4330"/>
                  </a:lnTo>
                  <a:lnTo>
                    <a:pt x="5948" y="4207"/>
                  </a:lnTo>
                  <a:lnTo>
                    <a:pt x="6203" y="4075"/>
                  </a:lnTo>
                  <a:lnTo>
                    <a:pt x="6443" y="3926"/>
                  </a:lnTo>
                  <a:lnTo>
                    <a:pt x="6558" y="3844"/>
                  </a:lnTo>
                  <a:lnTo>
                    <a:pt x="6665" y="3761"/>
                  </a:lnTo>
                  <a:lnTo>
                    <a:pt x="6773" y="3679"/>
                  </a:lnTo>
                  <a:lnTo>
                    <a:pt x="6880" y="3588"/>
                  </a:lnTo>
                  <a:lnTo>
                    <a:pt x="6979" y="3497"/>
                  </a:lnTo>
                  <a:lnTo>
                    <a:pt x="7070" y="3398"/>
                  </a:lnTo>
                  <a:lnTo>
                    <a:pt x="7160" y="3299"/>
                  </a:lnTo>
                  <a:lnTo>
                    <a:pt x="7243" y="3192"/>
                  </a:lnTo>
                  <a:lnTo>
                    <a:pt x="7317" y="3093"/>
                  </a:lnTo>
                  <a:lnTo>
                    <a:pt x="7391" y="2978"/>
                  </a:lnTo>
                  <a:lnTo>
                    <a:pt x="7350" y="2829"/>
                  </a:lnTo>
                  <a:lnTo>
                    <a:pt x="7309" y="2681"/>
                  </a:lnTo>
                  <a:lnTo>
                    <a:pt x="7259" y="2532"/>
                  </a:lnTo>
                  <a:lnTo>
                    <a:pt x="7202" y="2384"/>
                  </a:lnTo>
                  <a:lnTo>
                    <a:pt x="7136" y="2244"/>
                  </a:lnTo>
                  <a:lnTo>
                    <a:pt x="7061" y="2103"/>
                  </a:lnTo>
                  <a:lnTo>
                    <a:pt x="6987" y="1963"/>
                  </a:lnTo>
                  <a:lnTo>
                    <a:pt x="6905" y="1831"/>
                  </a:lnTo>
                  <a:lnTo>
                    <a:pt x="6822" y="1699"/>
                  </a:lnTo>
                  <a:lnTo>
                    <a:pt x="6731" y="1576"/>
                  </a:lnTo>
                  <a:lnTo>
                    <a:pt x="6632" y="1452"/>
                  </a:lnTo>
                  <a:lnTo>
                    <a:pt x="6533" y="1336"/>
                  </a:lnTo>
                  <a:lnTo>
                    <a:pt x="6426" y="1221"/>
                  </a:lnTo>
                  <a:lnTo>
                    <a:pt x="6311" y="1105"/>
                  </a:lnTo>
                  <a:lnTo>
                    <a:pt x="6195" y="998"/>
                  </a:lnTo>
                  <a:lnTo>
                    <a:pt x="6080" y="899"/>
                  </a:lnTo>
                  <a:lnTo>
                    <a:pt x="5956" y="800"/>
                  </a:lnTo>
                  <a:lnTo>
                    <a:pt x="5832" y="709"/>
                  </a:lnTo>
                  <a:lnTo>
                    <a:pt x="5700" y="619"/>
                  </a:lnTo>
                  <a:lnTo>
                    <a:pt x="5568" y="536"/>
                  </a:lnTo>
                  <a:lnTo>
                    <a:pt x="5428" y="462"/>
                  </a:lnTo>
                  <a:lnTo>
                    <a:pt x="5288" y="388"/>
                  </a:lnTo>
                  <a:lnTo>
                    <a:pt x="5148" y="322"/>
                  </a:lnTo>
                  <a:lnTo>
                    <a:pt x="5007" y="256"/>
                  </a:lnTo>
                  <a:lnTo>
                    <a:pt x="4859" y="206"/>
                  </a:lnTo>
                  <a:lnTo>
                    <a:pt x="4711" y="157"/>
                  </a:lnTo>
                  <a:lnTo>
                    <a:pt x="4562" y="116"/>
                  </a:lnTo>
                  <a:lnTo>
                    <a:pt x="4405" y="74"/>
                  </a:lnTo>
                  <a:lnTo>
                    <a:pt x="4257" y="50"/>
                  </a:lnTo>
                  <a:lnTo>
                    <a:pt x="4100" y="25"/>
                  </a:lnTo>
                  <a:lnTo>
                    <a:pt x="3943" y="8"/>
                  </a:lnTo>
                  <a:lnTo>
                    <a:pt x="37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55;p39">
              <a:extLst>
                <a:ext uri="{FF2B5EF4-FFF2-40B4-BE49-F238E27FC236}">
                  <a16:creationId xmlns:a16="http://schemas.microsoft.com/office/drawing/2014/main" id="{D055D024-EC7C-FEED-FBD9-E1BD5C7D20B7}"/>
                </a:ext>
              </a:extLst>
            </p:cNvPr>
            <p:cNvSpPr/>
            <p:nvPr/>
          </p:nvSpPr>
          <p:spPr>
            <a:xfrm>
              <a:off x="2860546" y="2235405"/>
              <a:ext cx="176698" cy="155910"/>
            </a:xfrm>
            <a:custGeom>
              <a:avLst/>
              <a:gdLst/>
              <a:ahLst/>
              <a:cxnLst/>
              <a:rect l="l" t="t" r="r" b="b"/>
              <a:pathLst>
                <a:path w="3366" h="2970" extrusionOk="0">
                  <a:moveTo>
                    <a:pt x="1485" y="0"/>
                  </a:moveTo>
                  <a:lnTo>
                    <a:pt x="1353" y="17"/>
                  </a:lnTo>
                  <a:lnTo>
                    <a:pt x="1229" y="50"/>
                  </a:lnTo>
                  <a:lnTo>
                    <a:pt x="1106" y="83"/>
                  </a:lnTo>
                  <a:lnTo>
                    <a:pt x="990" y="132"/>
                  </a:lnTo>
                  <a:lnTo>
                    <a:pt x="866" y="190"/>
                  </a:lnTo>
                  <a:lnTo>
                    <a:pt x="759" y="256"/>
                  </a:lnTo>
                  <a:lnTo>
                    <a:pt x="652" y="330"/>
                  </a:lnTo>
                  <a:lnTo>
                    <a:pt x="553" y="413"/>
                  </a:lnTo>
                  <a:lnTo>
                    <a:pt x="454" y="495"/>
                  </a:lnTo>
                  <a:lnTo>
                    <a:pt x="371" y="594"/>
                  </a:lnTo>
                  <a:lnTo>
                    <a:pt x="289" y="693"/>
                  </a:lnTo>
                  <a:lnTo>
                    <a:pt x="223" y="809"/>
                  </a:lnTo>
                  <a:lnTo>
                    <a:pt x="157" y="916"/>
                  </a:lnTo>
                  <a:lnTo>
                    <a:pt x="107" y="1040"/>
                  </a:lnTo>
                  <a:lnTo>
                    <a:pt x="66" y="1155"/>
                  </a:lnTo>
                  <a:lnTo>
                    <a:pt x="41" y="1287"/>
                  </a:lnTo>
                  <a:lnTo>
                    <a:pt x="17" y="1419"/>
                  </a:lnTo>
                  <a:lnTo>
                    <a:pt x="8" y="1551"/>
                  </a:lnTo>
                  <a:lnTo>
                    <a:pt x="0" y="1675"/>
                  </a:lnTo>
                  <a:lnTo>
                    <a:pt x="8" y="1790"/>
                  </a:lnTo>
                  <a:lnTo>
                    <a:pt x="25" y="1906"/>
                  </a:lnTo>
                  <a:lnTo>
                    <a:pt x="50" y="2013"/>
                  </a:lnTo>
                  <a:lnTo>
                    <a:pt x="83" y="2112"/>
                  </a:lnTo>
                  <a:lnTo>
                    <a:pt x="124" y="2203"/>
                  </a:lnTo>
                  <a:lnTo>
                    <a:pt x="173" y="2293"/>
                  </a:lnTo>
                  <a:lnTo>
                    <a:pt x="223" y="2376"/>
                  </a:lnTo>
                  <a:lnTo>
                    <a:pt x="281" y="2450"/>
                  </a:lnTo>
                  <a:lnTo>
                    <a:pt x="347" y="2524"/>
                  </a:lnTo>
                  <a:lnTo>
                    <a:pt x="421" y="2590"/>
                  </a:lnTo>
                  <a:lnTo>
                    <a:pt x="503" y="2648"/>
                  </a:lnTo>
                  <a:lnTo>
                    <a:pt x="586" y="2706"/>
                  </a:lnTo>
                  <a:lnTo>
                    <a:pt x="668" y="2755"/>
                  </a:lnTo>
                  <a:lnTo>
                    <a:pt x="759" y="2805"/>
                  </a:lnTo>
                  <a:lnTo>
                    <a:pt x="850" y="2838"/>
                  </a:lnTo>
                  <a:lnTo>
                    <a:pt x="949" y="2871"/>
                  </a:lnTo>
                  <a:lnTo>
                    <a:pt x="1056" y="2904"/>
                  </a:lnTo>
                  <a:lnTo>
                    <a:pt x="1155" y="2929"/>
                  </a:lnTo>
                  <a:lnTo>
                    <a:pt x="1262" y="2945"/>
                  </a:lnTo>
                  <a:lnTo>
                    <a:pt x="1369" y="2962"/>
                  </a:lnTo>
                  <a:lnTo>
                    <a:pt x="1477" y="2970"/>
                  </a:lnTo>
                  <a:lnTo>
                    <a:pt x="1699" y="2970"/>
                  </a:lnTo>
                  <a:lnTo>
                    <a:pt x="1922" y="2953"/>
                  </a:lnTo>
                  <a:lnTo>
                    <a:pt x="2137" y="2920"/>
                  </a:lnTo>
                  <a:lnTo>
                    <a:pt x="2351" y="2863"/>
                  </a:lnTo>
                  <a:lnTo>
                    <a:pt x="2491" y="2813"/>
                  </a:lnTo>
                  <a:lnTo>
                    <a:pt x="2631" y="2755"/>
                  </a:lnTo>
                  <a:lnTo>
                    <a:pt x="2763" y="2681"/>
                  </a:lnTo>
                  <a:lnTo>
                    <a:pt x="2887" y="2599"/>
                  </a:lnTo>
                  <a:lnTo>
                    <a:pt x="3003" y="2500"/>
                  </a:lnTo>
                  <a:lnTo>
                    <a:pt x="3110" y="2392"/>
                  </a:lnTo>
                  <a:lnTo>
                    <a:pt x="3192" y="2269"/>
                  </a:lnTo>
                  <a:lnTo>
                    <a:pt x="3234" y="2211"/>
                  </a:lnTo>
                  <a:lnTo>
                    <a:pt x="3267" y="2137"/>
                  </a:lnTo>
                  <a:lnTo>
                    <a:pt x="3300" y="2071"/>
                  </a:lnTo>
                  <a:lnTo>
                    <a:pt x="3324" y="1996"/>
                  </a:lnTo>
                  <a:lnTo>
                    <a:pt x="3341" y="1922"/>
                  </a:lnTo>
                  <a:lnTo>
                    <a:pt x="3349" y="1848"/>
                  </a:lnTo>
                  <a:lnTo>
                    <a:pt x="3366" y="1700"/>
                  </a:lnTo>
                  <a:lnTo>
                    <a:pt x="3366" y="1551"/>
                  </a:lnTo>
                  <a:lnTo>
                    <a:pt x="3341" y="1403"/>
                  </a:lnTo>
                  <a:lnTo>
                    <a:pt x="3308" y="1246"/>
                  </a:lnTo>
                  <a:lnTo>
                    <a:pt x="3250" y="1106"/>
                  </a:lnTo>
                  <a:lnTo>
                    <a:pt x="3192" y="965"/>
                  </a:lnTo>
                  <a:lnTo>
                    <a:pt x="3126" y="850"/>
                  </a:lnTo>
                  <a:lnTo>
                    <a:pt x="3052" y="743"/>
                  </a:lnTo>
                  <a:lnTo>
                    <a:pt x="2970" y="644"/>
                  </a:lnTo>
                  <a:lnTo>
                    <a:pt x="2887" y="545"/>
                  </a:lnTo>
                  <a:lnTo>
                    <a:pt x="2796" y="454"/>
                  </a:lnTo>
                  <a:lnTo>
                    <a:pt x="2689" y="372"/>
                  </a:lnTo>
                  <a:lnTo>
                    <a:pt x="2590" y="297"/>
                  </a:lnTo>
                  <a:lnTo>
                    <a:pt x="2475" y="231"/>
                  </a:lnTo>
                  <a:lnTo>
                    <a:pt x="2359" y="174"/>
                  </a:lnTo>
                  <a:lnTo>
                    <a:pt x="2244" y="116"/>
                  </a:lnTo>
                  <a:lnTo>
                    <a:pt x="2120" y="75"/>
                  </a:lnTo>
                  <a:lnTo>
                    <a:pt x="1996" y="42"/>
                  </a:lnTo>
                  <a:lnTo>
                    <a:pt x="1873" y="17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56;p39">
              <a:extLst>
                <a:ext uri="{FF2B5EF4-FFF2-40B4-BE49-F238E27FC236}">
                  <a16:creationId xmlns:a16="http://schemas.microsoft.com/office/drawing/2014/main" id="{FA9B99FF-7315-99DF-9477-7C36640780AC}"/>
                </a:ext>
              </a:extLst>
            </p:cNvPr>
            <p:cNvSpPr/>
            <p:nvPr/>
          </p:nvSpPr>
          <p:spPr>
            <a:xfrm>
              <a:off x="2803800" y="2191677"/>
              <a:ext cx="389775" cy="136015"/>
            </a:xfrm>
            <a:custGeom>
              <a:avLst/>
              <a:gdLst/>
              <a:ahLst/>
              <a:cxnLst/>
              <a:rect l="l" t="t" r="r" b="b"/>
              <a:pathLst>
                <a:path w="7425" h="2591" extrusionOk="0">
                  <a:moveTo>
                    <a:pt x="3556" y="0"/>
                  </a:moveTo>
                  <a:lnTo>
                    <a:pt x="3407" y="9"/>
                  </a:lnTo>
                  <a:lnTo>
                    <a:pt x="3267" y="25"/>
                  </a:lnTo>
                  <a:lnTo>
                    <a:pt x="3119" y="42"/>
                  </a:lnTo>
                  <a:lnTo>
                    <a:pt x="2978" y="66"/>
                  </a:lnTo>
                  <a:lnTo>
                    <a:pt x="2838" y="99"/>
                  </a:lnTo>
                  <a:lnTo>
                    <a:pt x="2690" y="132"/>
                  </a:lnTo>
                  <a:lnTo>
                    <a:pt x="2549" y="173"/>
                  </a:lnTo>
                  <a:lnTo>
                    <a:pt x="2417" y="223"/>
                  </a:lnTo>
                  <a:lnTo>
                    <a:pt x="2277" y="272"/>
                  </a:lnTo>
                  <a:lnTo>
                    <a:pt x="2145" y="330"/>
                  </a:lnTo>
                  <a:lnTo>
                    <a:pt x="2013" y="388"/>
                  </a:lnTo>
                  <a:lnTo>
                    <a:pt x="1881" y="454"/>
                  </a:lnTo>
                  <a:lnTo>
                    <a:pt x="1749" y="520"/>
                  </a:lnTo>
                  <a:lnTo>
                    <a:pt x="1626" y="594"/>
                  </a:lnTo>
                  <a:lnTo>
                    <a:pt x="1502" y="677"/>
                  </a:lnTo>
                  <a:lnTo>
                    <a:pt x="1378" y="759"/>
                  </a:lnTo>
                  <a:lnTo>
                    <a:pt x="1263" y="842"/>
                  </a:lnTo>
                  <a:lnTo>
                    <a:pt x="1147" y="932"/>
                  </a:lnTo>
                  <a:lnTo>
                    <a:pt x="1032" y="1031"/>
                  </a:lnTo>
                  <a:lnTo>
                    <a:pt x="925" y="1130"/>
                  </a:lnTo>
                  <a:lnTo>
                    <a:pt x="826" y="1229"/>
                  </a:lnTo>
                  <a:lnTo>
                    <a:pt x="718" y="1337"/>
                  </a:lnTo>
                  <a:lnTo>
                    <a:pt x="628" y="1444"/>
                  </a:lnTo>
                  <a:lnTo>
                    <a:pt x="529" y="1559"/>
                  </a:lnTo>
                  <a:lnTo>
                    <a:pt x="446" y="1675"/>
                  </a:lnTo>
                  <a:lnTo>
                    <a:pt x="355" y="1790"/>
                  </a:lnTo>
                  <a:lnTo>
                    <a:pt x="281" y="1914"/>
                  </a:lnTo>
                  <a:lnTo>
                    <a:pt x="199" y="2038"/>
                  </a:lnTo>
                  <a:lnTo>
                    <a:pt x="133" y="2161"/>
                  </a:lnTo>
                  <a:lnTo>
                    <a:pt x="67" y="2293"/>
                  </a:lnTo>
                  <a:lnTo>
                    <a:pt x="9" y="2425"/>
                  </a:lnTo>
                  <a:lnTo>
                    <a:pt x="1" y="2450"/>
                  </a:lnTo>
                  <a:lnTo>
                    <a:pt x="1" y="2475"/>
                  </a:lnTo>
                  <a:lnTo>
                    <a:pt x="17" y="2500"/>
                  </a:lnTo>
                  <a:lnTo>
                    <a:pt x="42" y="2516"/>
                  </a:lnTo>
                  <a:lnTo>
                    <a:pt x="91" y="2516"/>
                  </a:lnTo>
                  <a:lnTo>
                    <a:pt x="108" y="2500"/>
                  </a:lnTo>
                  <a:lnTo>
                    <a:pt x="124" y="2483"/>
                  </a:lnTo>
                  <a:lnTo>
                    <a:pt x="182" y="2351"/>
                  </a:lnTo>
                  <a:lnTo>
                    <a:pt x="248" y="2227"/>
                  </a:lnTo>
                  <a:lnTo>
                    <a:pt x="314" y="2104"/>
                  </a:lnTo>
                  <a:lnTo>
                    <a:pt x="388" y="1980"/>
                  </a:lnTo>
                  <a:lnTo>
                    <a:pt x="463" y="1864"/>
                  </a:lnTo>
                  <a:lnTo>
                    <a:pt x="545" y="1749"/>
                  </a:lnTo>
                  <a:lnTo>
                    <a:pt x="636" y="1633"/>
                  </a:lnTo>
                  <a:lnTo>
                    <a:pt x="727" y="1526"/>
                  </a:lnTo>
                  <a:lnTo>
                    <a:pt x="817" y="1419"/>
                  </a:lnTo>
                  <a:lnTo>
                    <a:pt x="916" y="1320"/>
                  </a:lnTo>
                  <a:lnTo>
                    <a:pt x="1015" y="1221"/>
                  </a:lnTo>
                  <a:lnTo>
                    <a:pt x="1122" y="1122"/>
                  </a:lnTo>
                  <a:lnTo>
                    <a:pt x="1337" y="949"/>
                  </a:lnTo>
                  <a:lnTo>
                    <a:pt x="1568" y="784"/>
                  </a:lnTo>
                  <a:lnTo>
                    <a:pt x="1815" y="635"/>
                  </a:lnTo>
                  <a:lnTo>
                    <a:pt x="2063" y="503"/>
                  </a:lnTo>
                  <a:lnTo>
                    <a:pt x="2195" y="446"/>
                  </a:lnTo>
                  <a:lnTo>
                    <a:pt x="2327" y="396"/>
                  </a:lnTo>
                  <a:lnTo>
                    <a:pt x="2459" y="347"/>
                  </a:lnTo>
                  <a:lnTo>
                    <a:pt x="2591" y="297"/>
                  </a:lnTo>
                  <a:lnTo>
                    <a:pt x="2723" y="264"/>
                  </a:lnTo>
                  <a:lnTo>
                    <a:pt x="2863" y="223"/>
                  </a:lnTo>
                  <a:lnTo>
                    <a:pt x="3003" y="198"/>
                  </a:lnTo>
                  <a:lnTo>
                    <a:pt x="3143" y="173"/>
                  </a:lnTo>
                  <a:lnTo>
                    <a:pt x="3284" y="157"/>
                  </a:lnTo>
                  <a:lnTo>
                    <a:pt x="3424" y="140"/>
                  </a:lnTo>
                  <a:lnTo>
                    <a:pt x="3564" y="132"/>
                  </a:lnTo>
                  <a:lnTo>
                    <a:pt x="3877" y="132"/>
                  </a:lnTo>
                  <a:lnTo>
                    <a:pt x="4018" y="140"/>
                  </a:lnTo>
                  <a:lnTo>
                    <a:pt x="4166" y="157"/>
                  </a:lnTo>
                  <a:lnTo>
                    <a:pt x="4306" y="182"/>
                  </a:lnTo>
                  <a:lnTo>
                    <a:pt x="4438" y="206"/>
                  </a:lnTo>
                  <a:lnTo>
                    <a:pt x="4579" y="239"/>
                  </a:lnTo>
                  <a:lnTo>
                    <a:pt x="4719" y="272"/>
                  </a:lnTo>
                  <a:lnTo>
                    <a:pt x="4851" y="314"/>
                  </a:lnTo>
                  <a:lnTo>
                    <a:pt x="4991" y="363"/>
                  </a:lnTo>
                  <a:lnTo>
                    <a:pt x="5123" y="413"/>
                  </a:lnTo>
                  <a:lnTo>
                    <a:pt x="5255" y="470"/>
                  </a:lnTo>
                  <a:lnTo>
                    <a:pt x="5379" y="528"/>
                  </a:lnTo>
                  <a:lnTo>
                    <a:pt x="5511" y="594"/>
                  </a:lnTo>
                  <a:lnTo>
                    <a:pt x="5634" y="660"/>
                  </a:lnTo>
                  <a:lnTo>
                    <a:pt x="5874" y="817"/>
                  </a:lnTo>
                  <a:lnTo>
                    <a:pt x="6105" y="982"/>
                  </a:lnTo>
                  <a:lnTo>
                    <a:pt x="6212" y="1073"/>
                  </a:lnTo>
                  <a:lnTo>
                    <a:pt x="6319" y="1163"/>
                  </a:lnTo>
                  <a:lnTo>
                    <a:pt x="6426" y="1262"/>
                  </a:lnTo>
                  <a:lnTo>
                    <a:pt x="6525" y="1361"/>
                  </a:lnTo>
                  <a:lnTo>
                    <a:pt x="6624" y="1468"/>
                  </a:lnTo>
                  <a:lnTo>
                    <a:pt x="6715" y="1576"/>
                  </a:lnTo>
                  <a:lnTo>
                    <a:pt x="6806" y="1691"/>
                  </a:lnTo>
                  <a:lnTo>
                    <a:pt x="6888" y="1798"/>
                  </a:lnTo>
                  <a:lnTo>
                    <a:pt x="6971" y="1922"/>
                  </a:lnTo>
                  <a:lnTo>
                    <a:pt x="7045" y="2038"/>
                  </a:lnTo>
                  <a:lnTo>
                    <a:pt x="7119" y="2161"/>
                  </a:lnTo>
                  <a:lnTo>
                    <a:pt x="7185" y="2285"/>
                  </a:lnTo>
                  <a:lnTo>
                    <a:pt x="7243" y="2417"/>
                  </a:lnTo>
                  <a:lnTo>
                    <a:pt x="7301" y="2549"/>
                  </a:lnTo>
                  <a:lnTo>
                    <a:pt x="7317" y="2566"/>
                  </a:lnTo>
                  <a:lnTo>
                    <a:pt x="7325" y="2574"/>
                  </a:lnTo>
                  <a:lnTo>
                    <a:pt x="7342" y="2582"/>
                  </a:lnTo>
                  <a:lnTo>
                    <a:pt x="7367" y="2590"/>
                  </a:lnTo>
                  <a:lnTo>
                    <a:pt x="7391" y="2582"/>
                  </a:lnTo>
                  <a:lnTo>
                    <a:pt x="7408" y="2566"/>
                  </a:lnTo>
                  <a:lnTo>
                    <a:pt x="7424" y="2549"/>
                  </a:lnTo>
                  <a:lnTo>
                    <a:pt x="7424" y="2524"/>
                  </a:lnTo>
                  <a:lnTo>
                    <a:pt x="7424" y="2500"/>
                  </a:lnTo>
                  <a:lnTo>
                    <a:pt x="7367" y="2359"/>
                  </a:lnTo>
                  <a:lnTo>
                    <a:pt x="7301" y="2227"/>
                  </a:lnTo>
                  <a:lnTo>
                    <a:pt x="7235" y="2095"/>
                  </a:lnTo>
                  <a:lnTo>
                    <a:pt x="7160" y="1972"/>
                  </a:lnTo>
                  <a:lnTo>
                    <a:pt x="7078" y="1848"/>
                  </a:lnTo>
                  <a:lnTo>
                    <a:pt x="6995" y="1724"/>
                  </a:lnTo>
                  <a:lnTo>
                    <a:pt x="6905" y="1609"/>
                  </a:lnTo>
                  <a:lnTo>
                    <a:pt x="6814" y="1493"/>
                  </a:lnTo>
                  <a:lnTo>
                    <a:pt x="6723" y="1386"/>
                  </a:lnTo>
                  <a:lnTo>
                    <a:pt x="6624" y="1279"/>
                  </a:lnTo>
                  <a:lnTo>
                    <a:pt x="6517" y="1172"/>
                  </a:lnTo>
                  <a:lnTo>
                    <a:pt x="6410" y="1073"/>
                  </a:lnTo>
                  <a:lnTo>
                    <a:pt x="6302" y="974"/>
                  </a:lnTo>
                  <a:lnTo>
                    <a:pt x="6187" y="883"/>
                  </a:lnTo>
                  <a:lnTo>
                    <a:pt x="6063" y="792"/>
                  </a:lnTo>
                  <a:lnTo>
                    <a:pt x="5948" y="710"/>
                  </a:lnTo>
                  <a:lnTo>
                    <a:pt x="5824" y="627"/>
                  </a:lnTo>
                  <a:lnTo>
                    <a:pt x="5700" y="553"/>
                  </a:lnTo>
                  <a:lnTo>
                    <a:pt x="5568" y="479"/>
                  </a:lnTo>
                  <a:lnTo>
                    <a:pt x="5436" y="413"/>
                  </a:lnTo>
                  <a:lnTo>
                    <a:pt x="5304" y="347"/>
                  </a:lnTo>
                  <a:lnTo>
                    <a:pt x="5172" y="289"/>
                  </a:lnTo>
                  <a:lnTo>
                    <a:pt x="5032" y="239"/>
                  </a:lnTo>
                  <a:lnTo>
                    <a:pt x="4892" y="190"/>
                  </a:lnTo>
                  <a:lnTo>
                    <a:pt x="4752" y="149"/>
                  </a:lnTo>
                  <a:lnTo>
                    <a:pt x="4612" y="107"/>
                  </a:lnTo>
                  <a:lnTo>
                    <a:pt x="4463" y="75"/>
                  </a:lnTo>
                  <a:lnTo>
                    <a:pt x="4323" y="50"/>
                  </a:lnTo>
                  <a:lnTo>
                    <a:pt x="4174" y="33"/>
                  </a:lnTo>
                  <a:lnTo>
                    <a:pt x="4034" y="17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7;p39">
              <a:extLst>
                <a:ext uri="{FF2B5EF4-FFF2-40B4-BE49-F238E27FC236}">
                  <a16:creationId xmlns:a16="http://schemas.microsoft.com/office/drawing/2014/main" id="{33B1C571-0DFE-DF0A-7A93-D324F14F6989}"/>
                </a:ext>
              </a:extLst>
            </p:cNvPr>
            <p:cNvSpPr/>
            <p:nvPr/>
          </p:nvSpPr>
          <p:spPr>
            <a:xfrm>
              <a:off x="2789942" y="2245379"/>
              <a:ext cx="49450" cy="28610"/>
            </a:xfrm>
            <a:custGeom>
              <a:avLst/>
              <a:gdLst/>
              <a:ahLst/>
              <a:cxnLst/>
              <a:rect l="l" t="t" r="r" b="b"/>
              <a:pathLst>
                <a:path w="942" h="545" extrusionOk="0">
                  <a:moveTo>
                    <a:pt x="50" y="0"/>
                  </a:moveTo>
                  <a:lnTo>
                    <a:pt x="26" y="17"/>
                  </a:lnTo>
                  <a:lnTo>
                    <a:pt x="9" y="33"/>
                  </a:lnTo>
                  <a:lnTo>
                    <a:pt x="1" y="58"/>
                  </a:lnTo>
                  <a:lnTo>
                    <a:pt x="9" y="83"/>
                  </a:lnTo>
                  <a:lnTo>
                    <a:pt x="17" y="107"/>
                  </a:lnTo>
                  <a:lnTo>
                    <a:pt x="100" y="198"/>
                  </a:lnTo>
                  <a:lnTo>
                    <a:pt x="190" y="281"/>
                  </a:lnTo>
                  <a:lnTo>
                    <a:pt x="289" y="346"/>
                  </a:lnTo>
                  <a:lnTo>
                    <a:pt x="397" y="412"/>
                  </a:lnTo>
                  <a:lnTo>
                    <a:pt x="512" y="462"/>
                  </a:lnTo>
                  <a:lnTo>
                    <a:pt x="628" y="503"/>
                  </a:lnTo>
                  <a:lnTo>
                    <a:pt x="751" y="528"/>
                  </a:lnTo>
                  <a:lnTo>
                    <a:pt x="875" y="544"/>
                  </a:lnTo>
                  <a:lnTo>
                    <a:pt x="900" y="536"/>
                  </a:lnTo>
                  <a:lnTo>
                    <a:pt x="925" y="528"/>
                  </a:lnTo>
                  <a:lnTo>
                    <a:pt x="933" y="503"/>
                  </a:lnTo>
                  <a:lnTo>
                    <a:pt x="941" y="487"/>
                  </a:lnTo>
                  <a:lnTo>
                    <a:pt x="941" y="454"/>
                  </a:lnTo>
                  <a:lnTo>
                    <a:pt x="925" y="437"/>
                  </a:lnTo>
                  <a:lnTo>
                    <a:pt x="908" y="421"/>
                  </a:lnTo>
                  <a:lnTo>
                    <a:pt x="883" y="412"/>
                  </a:lnTo>
                  <a:lnTo>
                    <a:pt x="776" y="404"/>
                  </a:lnTo>
                  <a:lnTo>
                    <a:pt x="669" y="379"/>
                  </a:lnTo>
                  <a:lnTo>
                    <a:pt x="562" y="338"/>
                  </a:lnTo>
                  <a:lnTo>
                    <a:pt x="463" y="297"/>
                  </a:lnTo>
                  <a:lnTo>
                    <a:pt x="364" y="239"/>
                  </a:lnTo>
                  <a:lnTo>
                    <a:pt x="273" y="173"/>
                  </a:lnTo>
                  <a:lnTo>
                    <a:pt x="190" y="99"/>
                  </a:lnTo>
                  <a:lnTo>
                    <a:pt x="116" y="25"/>
                  </a:lnTo>
                  <a:lnTo>
                    <a:pt x="100" y="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58;p39">
              <a:extLst>
                <a:ext uri="{FF2B5EF4-FFF2-40B4-BE49-F238E27FC236}">
                  <a16:creationId xmlns:a16="http://schemas.microsoft.com/office/drawing/2014/main" id="{21072CC6-99F6-1133-F765-EB1739904CBE}"/>
                </a:ext>
              </a:extLst>
            </p:cNvPr>
            <p:cNvSpPr/>
            <p:nvPr/>
          </p:nvSpPr>
          <p:spPr>
            <a:xfrm>
              <a:off x="2799496" y="2197714"/>
              <a:ext cx="55907" cy="61577"/>
            </a:xfrm>
            <a:custGeom>
              <a:avLst/>
              <a:gdLst/>
              <a:ahLst/>
              <a:cxnLst/>
              <a:rect l="l" t="t" r="r" b="b"/>
              <a:pathLst>
                <a:path w="1065" h="1173" extrusionOk="0">
                  <a:moveTo>
                    <a:pt x="74" y="1"/>
                  </a:moveTo>
                  <a:lnTo>
                    <a:pt x="50" y="9"/>
                  </a:lnTo>
                  <a:lnTo>
                    <a:pt x="25" y="17"/>
                  </a:lnTo>
                  <a:lnTo>
                    <a:pt x="8" y="34"/>
                  </a:lnTo>
                  <a:lnTo>
                    <a:pt x="0" y="58"/>
                  </a:lnTo>
                  <a:lnTo>
                    <a:pt x="8" y="83"/>
                  </a:lnTo>
                  <a:lnTo>
                    <a:pt x="33" y="174"/>
                  </a:lnTo>
                  <a:lnTo>
                    <a:pt x="66" y="265"/>
                  </a:lnTo>
                  <a:lnTo>
                    <a:pt x="99" y="347"/>
                  </a:lnTo>
                  <a:lnTo>
                    <a:pt x="149" y="430"/>
                  </a:lnTo>
                  <a:lnTo>
                    <a:pt x="190" y="512"/>
                  </a:lnTo>
                  <a:lnTo>
                    <a:pt x="248" y="595"/>
                  </a:lnTo>
                  <a:lnTo>
                    <a:pt x="305" y="669"/>
                  </a:lnTo>
                  <a:lnTo>
                    <a:pt x="363" y="743"/>
                  </a:lnTo>
                  <a:lnTo>
                    <a:pt x="429" y="809"/>
                  </a:lnTo>
                  <a:lnTo>
                    <a:pt x="495" y="875"/>
                  </a:lnTo>
                  <a:lnTo>
                    <a:pt x="569" y="933"/>
                  </a:lnTo>
                  <a:lnTo>
                    <a:pt x="644" y="991"/>
                  </a:lnTo>
                  <a:lnTo>
                    <a:pt x="718" y="1040"/>
                  </a:lnTo>
                  <a:lnTo>
                    <a:pt x="800" y="1090"/>
                  </a:lnTo>
                  <a:lnTo>
                    <a:pt x="891" y="1131"/>
                  </a:lnTo>
                  <a:lnTo>
                    <a:pt x="974" y="1164"/>
                  </a:lnTo>
                  <a:lnTo>
                    <a:pt x="998" y="1172"/>
                  </a:lnTo>
                  <a:lnTo>
                    <a:pt x="1015" y="1172"/>
                  </a:lnTo>
                  <a:lnTo>
                    <a:pt x="1031" y="1164"/>
                  </a:lnTo>
                  <a:lnTo>
                    <a:pt x="1048" y="1147"/>
                  </a:lnTo>
                  <a:lnTo>
                    <a:pt x="1056" y="1131"/>
                  </a:lnTo>
                  <a:lnTo>
                    <a:pt x="1064" y="1106"/>
                  </a:lnTo>
                  <a:lnTo>
                    <a:pt x="1056" y="1081"/>
                  </a:lnTo>
                  <a:lnTo>
                    <a:pt x="1040" y="1057"/>
                  </a:lnTo>
                  <a:lnTo>
                    <a:pt x="1023" y="1048"/>
                  </a:lnTo>
                  <a:lnTo>
                    <a:pt x="941" y="1015"/>
                  </a:lnTo>
                  <a:lnTo>
                    <a:pt x="866" y="974"/>
                  </a:lnTo>
                  <a:lnTo>
                    <a:pt x="792" y="933"/>
                  </a:lnTo>
                  <a:lnTo>
                    <a:pt x="718" y="883"/>
                  </a:lnTo>
                  <a:lnTo>
                    <a:pt x="652" y="834"/>
                  </a:lnTo>
                  <a:lnTo>
                    <a:pt x="586" y="776"/>
                  </a:lnTo>
                  <a:lnTo>
                    <a:pt x="462" y="652"/>
                  </a:lnTo>
                  <a:lnTo>
                    <a:pt x="355" y="520"/>
                  </a:lnTo>
                  <a:lnTo>
                    <a:pt x="305" y="446"/>
                  </a:lnTo>
                  <a:lnTo>
                    <a:pt x="256" y="372"/>
                  </a:lnTo>
                  <a:lnTo>
                    <a:pt x="223" y="298"/>
                  </a:lnTo>
                  <a:lnTo>
                    <a:pt x="190" y="215"/>
                  </a:lnTo>
                  <a:lnTo>
                    <a:pt x="157" y="133"/>
                  </a:lnTo>
                  <a:lnTo>
                    <a:pt x="132" y="50"/>
                  </a:lnTo>
                  <a:lnTo>
                    <a:pt x="116" y="25"/>
                  </a:lnTo>
                  <a:lnTo>
                    <a:pt x="99" y="9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59;p39">
              <a:extLst>
                <a:ext uri="{FF2B5EF4-FFF2-40B4-BE49-F238E27FC236}">
                  <a16:creationId xmlns:a16="http://schemas.microsoft.com/office/drawing/2014/main" id="{EDAD0E0E-397C-A2B9-2134-F8AF950D3C7E}"/>
                </a:ext>
              </a:extLst>
            </p:cNvPr>
            <p:cNvSpPr/>
            <p:nvPr/>
          </p:nvSpPr>
          <p:spPr>
            <a:xfrm>
              <a:off x="2867003" y="2241914"/>
              <a:ext cx="43361" cy="51970"/>
            </a:xfrm>
            <a:custGeom>
              <a:avLst/>
              <a:gdLst/>
              <a:ahLst/>
              <a:cxnLst/>
              <a:rect l="l" t="t" r="r" b="b"/>
              <a:pathLst>
                <a:path w="826" h="990" extrusionOk="0">
                  <a:moveTo>
                    <a:pt x="347" y="0"/>
                  </a:moveTo>
                  <a:lnTo>
                    <a:pt x="290" y="8"/>
                  </a:lnTo>
                  <a:lnTo>
                    <a:pt x="232" y="33"/>
                  </a:lnTo>
                  <a:lnTo>
                    <a:pt x="191" y="66"/>
                  </a:lnTo>
                  <a:lnTo>
                    <a:pt x="149" y="99"/>
                  </a:lnTo>
                  <a:lnTo>
                    <a:pt x="108" y="149"/>
                  </a:lnTo>
                  <a:lnTo>
                    <a:pt x="75" y="198"/>
                  </a:lnTo>
                  <a:lnTo>
                    <a:pt x="50" y="256"/>
                  </a:lnTo>
                  <a:lnTo>
                    <a:pt x="34" y="314"/>
                  </a:lnTo>
                  <a:lnTo>
                    <a:pt x="17" y="371"/>
                  </a:lnTo>
                  <a:lnTo>
                    <a:pt x="9" y="429"/>
                  </a:lnTo>
                  <a:lnTo>
                    <a:pt x="1" y="495"/>
                  </a:lnTo>
                  <a:lnTo>
                    <a:pt x="9" y="561"/>
                  </a:lnTo>
                  <a:lnTo>
                    <a:pt x="17" y="619"/>
                  </a:lnTo>
                  <a:lnTo>
                    <a:pt x="42" y="726"/>
                  </a:lnTo>
                  <a:lnTo>
                    <a:pt x="67" y="775"/>
                  </a:lnTo>
                  <a:lnTo>
                    <a:pt x="83" y="825"/>
                  </a:lnTo>
                  <a:lnTo>
                    <a:pt x="116" y="866"/>
                  </a:lnTo>
                  <a:lnTo>
                    <a:pt x="149" y="907"/>
                  </a:lnTo>
                  <a:lnTo>
                    <a:pt x="191" y="940"/>
                  </a:lnTo>
                  <a:lnTo>
                    <a:pt x="232" y="965"/>
                  </a:lnTo>
                  <a:lnTo>
                    <a:pt x="273" y="982"/>
                  </a:lnTo>
                  <a:lnTo>
                    <a:pt x="323" y="990"/>
                  </a:lnTo>
                  <a:lnTo>
                    <a:pt x="372" y="990"/>
                  </a:lnTo>
                  <a:lnTo>
                    <a:pt x="413" y="982"/>
                  </a:lnTo>
                  <a:lnTo>
                    <a:pt x="463" y="973"/>
                  </a:lnTo>
                  <a:lnTo>
                    <a:pt x="504" y="949"/>
                  </a:lnTo>
                  <a:lnTo>
                    <a:pt x="587" y="907"/>
                  </a:lnTo>
                  <a:lnTo>
                    <a:pt x="636" y="858"/>
                  </a:lnTo>
                  <a:lnTo>
                    <a:pt x="686" y="817"/>
                  </a:lnTo>
                  <a:lnTo>
                    <a:pt x="727" y="759"/>
                  </a:lnTo>
                  <a:lnTo>
                    <a:pt x="760" y="701"/>
                  </a:lnTo>
                  <a:lnTo>
                    <a:pt x="793" y="643"/>
                  </a:lnTo>
                  <a:lnTo>
                    <a:pt x="809" y="577"/>
                  </a:lnTo>
                  <a:lnTo>
                    <a:pt x="826" y="511"/>
                  </a:lnTo>
                  <a:lnTo>
                    <a:pt x="826" y="445"/>
                  </a:lnTo>
                  <a:lnTo>
                    <a:pt x="818" y="380"/>
                  </a:lnTo>
                  <a:lnTo>
                    <a:pt x="809" y="314"/>
                  </a:lnTo>
                  <a:lnTo>
                    <a:pt x="785" y="256"/>
                  </a:lnTo>
                  <a:lnTo>
                    <a:pt x="752" y="190"/>
                  </a:lnTo>
                  <a:lnTo>
                    <a:pt x="710" y="140"/>
                  </a:lnTo>
                  <a:lnTo>
                    <a:pt x="661" y="91"/>
                  </a:lnTo>
                  <a:lnTo>
                    <a:pt x="603" y="58"/>
                  </a:lnTo>
                  <a:lnTo>
                    <a:pt x="545" y="25"/>
                  </a:lnTo>
                  <a:lnTo>
                    <a:pt x="479" y="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60;p39">
              <a:extLst>
                <a:ext uri="{FF2B5EF4-FFF2-40B4-BE49-F238E27FC236}">
                  <a16:creationId xmlns:a16="http://schemas.microsoft.com/office/drawing/2014/main" id="{560D0631-1935-E9E6-AA51-21F58F60A0A4}"/>
                </a:ext>
              </a:extLst>
            </p:cNvPr>
            <p:cNvSpPr/>
            <p:nvPr/>
          </p:nvSpPr>
          <p:spPr>
            <a:xfrm>
              <a:off x="2933251" y="2274355"/>
              <a:ext cx="25198" cy="25618"/>
            </a:xfrm>
            <a:custGeom>
              <a:avLst/>
              <a:gdLst/>
              <a:ahLst/>
              <a:cxnLst/>
              <a:rect l="l" t="t" r="r" b="b"/>
              <a:pathLst>
                <a:path w="480" h="488" extrusionOk="0">
                  <a:moveTo>
                    <a:pt x="240" y="1"/>
                  </a:moveTo>
                  <a:lnTo>
                    <a:pt x="191" y="9"/>
                  </a:lnTo>
                  <a:lnTo>
                    <a:pt x="141" y="17"/>
                  </a:lnTo>
                  <a:lnTo>
                    <a:pt x="100" y="42"/>
                  </a:lnTo>
                  <a:lnTo>
                    <a:pt x="67" y="75"/>
                  </a:lnTo>
                  <a:lnTo>
                    <a:pt x="42" y="124"/>
                  </a:lnTo>
                  <a:lnTo>
                    <a:pt x="26" y="174"/>
                  </a:lnTo>
                  <a:lnTo>
                    <a:pt x="17" y="223"/>
                  </a:lnTo>
                  <a:lnTo>
                    <a:pt x="17" y="265"/>
                  </a:lnTo>
                  <a:lnTo>
                    <a:pt x="1" y="306"/>
                  </a:lnTo>
                  <a:lnTo>
                    <a:pt x="1" y="339"/>
                  </a:lnTo>
                  <a:lnTo>
                    <a:pt x="9" y="355"/>
                  </a:lnTo>
                  <a:lnTo>
                    <a:pt x="26" y="364"/>
                  </a:lnTo>
                  <a:lnTo>
                    <a:pt x="50" y="405"/>
                  </a:lnTo>
                  <a:lnTo>
                    <a:pt x="83" y="438"/>
                  </a:lnTo>
                  <a:lnTo>
                    <a:pt x="125" y="463"/>
                  </a:lnTo>
                  <a:lnTo>
                    <a:pt x="166" y="479"/>
                  </a:lnTo>
                  <a:lnTo>
                    <a:pt x="207" y="487"/>
                  </a:lnTo>
                  <a:lnTo>
                    <a:pt x="248" y="487"/>
                  </a:lnTo>
                  <a:lnTo>
                    <a:pt x="290" y="479"/>
                  </a:lnTo>
                  <a:lnTo>
                    <a:pt x="331" y="454"/>
                  </a:lnTo>
                  <a:lnTo>
                    <a:pt x="372" y="430"/>
                  </a:lnTo>
                  <a:lnTo>
                    <a:pt x="413" y="388"/>
                  </a:lnTo>
                  <a:lnTo>
                    <a:pt x="438" y="347"/>
                  </a:lnTo>
                  <a:lnTo>
                    <a:pt x="463" y="298"/>
                  </a:lnTo>
                  <a:lnTo>
                    <a:pt x="471" y="248"/>
                  </a:lnTo>
                  <a:lnTo>
                    <a:pt x="479" y="199"/>
                  </a:lnTo>
                  <a:lnTo>
                    <a:pt x="471" y="157"/>
                  </a:lnTo>
                  <a:lnTo>
                    <a:pt x="446" y="108"/>
                  </a:lnTo>
                  <a:lnTo>
                    <a:pt x="413" y="75"/>
                  </a:lnTo>
                  <a:lnTo>
                    <a:pt x="380" y="42"/>
                  </a:lnTo>
                  <a:lnTo>
                    <a:pt x="339" y="17"/>
                  </a:lnTo>
                  <a:lnTo>
                    <a:pt x="290" y="9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61;p39">
              <a:extLst>
                <a:ext uri="{FF2B5EF4-FFF2-40B4-BE49-F238E27FC236}">
                  <a16:creationId xmlns:a16="http://schemas.microsoft.com/office/drawing/2014/main" id="{9C0EC93A-3534-FF0D-1CFA-F685F45D2BCA}"/>
                </a:ext>
              </a:extLst>
            </p:cNvPr>
            <p:cNvSpPr/>
            <p:nvPr/>
          </p:nvSpPr>
          <p:spPr>
            <a:xfrm>
              <a:off x="921405" y="2528951"/>
              <a:ext cx="148088" cy="94911"/>
            </a:xfrm>
            <a:custGeom>
              <a:avLst/>
              <a:gdLst/>
              <a:ahLst/>
              <a:cxnLst/>
              <a:rect l="l" t="t" r="r" b="b"/>
              <a:pathLst>
                <a:path w="2821" h="1808" extrusionOk="0">
                  <a:moveTo>
                    <a:pt x="1328" y="1"/>
                  </a:moveTo>
                  <a:lnTo>
                    <a:pt x="1213" y="17"/>
                  </a:lnTo>
                  <a:lnTo>
                    <a:pt x="1089" y="34"/>
                  </a:lnTo>
                  <a:lnTo>
                    <a:pt x="973" y="67"/>
                  </a:lnTo>
                  <a:lnTo>
                    <a:pt x="866" y="108"/>
                  </a:lnTo>
                  <a:lnTo>
                    <a:pt x="759" y="157"/>
                  </a:lnTo>
                  <a:lnTo>
                    <a:pt x="652" y="215"/>
                  </a:lnTo>
                  <a:lnTo>
                    <a:pt x="553" y="281"/>
                  </a:lnTo>
                  <a:lnTo>
                    <a:pt x="454" y="355"/>
                  </a:lnTo>
                  <a:lnTo>
                    <a:pt x="371" y="438"/>
                  </a:lnTo>
                  <a:lnTo>
                    <a:pt x="289" y="529"/>
                  </a:lnTo>
                  <a:lnTo>
                    <a:pt x="214" y="619"/>
                  </a:lnTo>
                  <a:lnTo>
                    <a:pt x="148" y="718"/>
                  </a:lnTo>
                  <a:lnTo>
                    <a:pt x="91" y="826"/>
                  </a:lnTo>
                  <a:lnTo>
                    <a:pt x="41" y="933"/>
                  </a:lnTo>
                  <a:lnTo>
                    <a:pt x="0" y="1048"/>
                  </a:lnTo>
                  <a:lnTo>
                    <a:pt x="49" y="1131"/>
                  </a:lnTo>
                  <a:lnTo>
                    <a:pt x="99" y="1213"/>
                  </a:lnTo>
                  <a:lnTo>
                    <a:pt x="157" y="1296"/>
                  </a:lnTo>
                  <a:lnTo>
                    <a:pt x="231" y="1362"/>
                  </a:lnTo>
                  <a:lnTo>
                    <a:pt x="305" y="1428"/>
                  </a:lnTo>
                  <a:lnTo>
                    <a:pt x="379" y="1494"/>
                  </a:lnTo>
                  <a:lnTo>
                    <a:pt x="462" y="1543"/>
                  </a:lnTo>
                  <a:lnTo>
                    <a:pt x="553" y="1593"/>
                  </a:lnTo>
                  <a:lnTo>
                    <a:pt x="643" y="1642"/>
                  </a:lnTo>
                  <a:lnTo>
                    <a:pt x="742" y="1675"/>
                  </a:lnTo>
                  <a:lnTo>
                    <a:pt x="841" y="1708"/>
                  </a:lnTo>
                  <a:lnTo>
                    <a:pt x="940" y="1741"/>
                  </a:lnTo>
                  <a:lnTo>
                    <a:pt x="1039" y="1766"/>
                  </a:lnTo>
                  <a:lnTo>
                    <a:pt x="1138" y="1782"/>
                  </a:lnTo>
                  <a:lnTo>
                    <a:pt x="1344" y="1807"/>
                  </a:lnTo>
                  <a:lnTo>
                    <a:pt x="1542" y="1807"/>
                  </a:lnTo>
                  <a:lnTo>
                    <a:pt x="1650" y="1799"/>
                  </a:lnTo>
                  <a:lnTo>
                    <a:pt x="1757" y="1782"/>
                  </a:lnTo>
                  <a:lnTo>
                    <a:pt x="1864" y="1758"/>
                  </a:lnTo>
                  <a:lnTo>
                    <a:pt x="1971" y="1725"/>
                  </a:lnTo>
                  <a:lnTo>
                    <a:pt x="2070" y="1692"/>
                  </a:lnTo>
                  <a:lnTo>
                    <a:pt x="2178" y="1650"/>
                  </a:lnTo>
                  <a:lnTo>
                    <a:pt x="2277" y="1609"/>
                  </a:lnTo>
                  <a:lnTo>
                    <a:pt x="2367" y="1560"/>
                  </a:lnTo>
                  <a:lnTo>
                    <a:pt x="2458" y="1502"/>
                  </a:lnTo>
                  <a:lnTo>
                    <a:pt x="2549" y="1436"/>
                  </a:lnTo>
                  <a:lnTo>
                    <a:pt x="2631" y="1370"/>
                  </a:lnTo>
                  <a:lnTo>
                    <a:pt x="2705" y="1296"/>
                  </a:lnTo>
                  <a:lnTo>
                    <a:pt x="2763" y="1222"/>
                  </a:lnTo>
                  <a:lnTo>
                    <a:pt x="2821" y="1139"/>
                  </a:lnTo>
                  <a:lnTo>
                    <a:pt x="2796" y="1024"/>
                  </a:lnTo>
                  <a:lnTo>
                    <a:pt x="2755" y="908"/>
                  </a:lnTo>
                  <a:lnTo>
                    <a:pt x="2697" y="801"/>
                  </a:lnTo>
                  <a:lnTo>
                    <a:pt x="2639" y="702"/>
                  </a:lnTo>
                  <a:lnTo>
                    <a:pt x="2574" y="603"/>
                  </a:lnTo>
                  <a:lnTo>
                    <a:pt x="2499" y="512"/>
                  </a:lnTo>
                  <a:lnTo>
                    <a:pt x="2417" y="421"/>
                  </a:lnTo>
                  <a:lnTo>
                    <a:pt x="2326" y="339"/>
                  </a:lnTo>
                  <a:lnTo>
                    <a:pt x="2227" y="273"/>
                  </a:lnTo>
                  <a:lnTo>
                    <a:pt x="2128" y="207"/>
                  </a:lnTo>
                  <a:lnTo>
                    <a:pt x="2021" y="149"/>
                  </a:lnTo>
                  <a:lnTo>
                    <a:pt x="1914" y="100"/>
                  </a:lnTo>
                  <a:lnTo>
                    <a:pt x="1798" y="58"/>
                  </a:lnTo>
                  <a:lnTo>
                    <a:pt x="1683" y="25"/>
                  </a:lnTo>
                  <a:lnTo>
                    <a:pt x="1567" y="9"/>
                  </a:lnTo>
                  <a:lnTo>
                    <a:pt x="1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262;p39">
              <a:extLst>
                <a:ext uri="{FF2B5EF4-FFF2-40B4-BE49-F238E27FC236}">
                  <a16:creationId xmlns:a16="http://schemas.microsoft.com/office/drawing/2014/main" id="{0FF8D9A5-60E3-8949-2D83-22226BC7BA97}"/>
                </a:ext>
              </a:extLst>
            </p:cNvPr>
            <p:cNvSpPr/>
            <p:nvPr/>
          </p:nvSpPr>
          <p:spPr>
            <a:xfrm>
              <a:off x="960356" y="2541970"/>
              <a:ext cx="67614" cy="59792"/>
            </a:xfrm>
            <a:custGeom>
              <a:avLst/>
              <a:gdLst/>
              <a:ahLst/>
              <a:cxnLst/>
              <a:rect l="l" t="t" r="r" b="b"/>
              <a:pathLst>
                <a:path w="1288" h="1139" extrusionOk="0">
                  <a:moveTo>
                    <a:pt x="569" y="0"/>
                  </a:moveTo>
                  <a:lnTo>
                    <a:pt x="471" y="17"/>
                  </a:lnTo>
                  <a:lnTo>
                    <a:pt x="372" y="50"/>
                  </a:lnTo>
                  <a:lnTo>
                    <a:pt x="289" y="99"/>
                  </a:lnTo>
                  <a:lnTo>
                    <a:pt x="207" y="157"/>
                  </a:lnTo>
                  <a:lnTo>
                    <a:pt x="141" y="231"/>
                  </a:lnTo>
                  <a:lnTo>
                    <a:pt x="83" y="314"/>
                  </a:lnTo>
                  <a:lnTo>
                    <a:pt x="42" y="396"/>
                  </a:lnTo>
                  <a:lnTo>
                    <a:pt x="9" y="495"/>
                  </a:lnTo>
                  <a:lnTo>
                    <a:pt x="0" y="594"/>
                  </a:lnTo>
                  <a:lnTo>
                    <a:pt x="0" y="685"/>
                  </a:lnTo>
                  <a:lnTo>
                    <a:pt x="17" y="767"/>
                  </a:lnTo>
                  <a:lnTo>
                    <a:pt x="42" y="842"/>
                  </a:lnTo>
                  <a:lnTo>
                    <a:pt x="83" y="908"/>
                  </a:lnTo>
                  <a:lnTo>
                    <a:pt x="132" y="965"/>
                  </a:lnTo>
                  <a:lnTo>
                    <a:pt x="190" y="1015"/>
                  </a:lnTo>
                  <a:lnTo>
                    <a:pt x="256" y="1056"/>
                  </a:lnTo>
                  <a:lnTo>
                    <a:pt x="322" y="1089"/>
                  </a:lnTo>
                  <a:lnTo>
                    <a:pt x="396" y="1114"/>
                  </a:lnTo>
                  <a:lnTo>
                    <a:pt x="479" y="1130"/>
                  </a:lnTo>
                  <a:lnTo>
                    <a:pt x="561" y="1138"/>
                  </a:lnTo>
                  <a:lnTo>
                    <a:pt x="644" y="1138"/>
                  </a:lnTo>
                  <a:lnTo>
                    <a:pt x="734" y="1130"/>
                  </a:lnTo>
                  <a:lnTo>
                    <a:pt x="817" y="1114"/>
                  </a:lnTo>
                  <a:lnTo>
                    <a:pt x="899" y="1097"/>
                  </a:lnTo>
                  <a:lnTo>
                    <a:pt x="1007" y="1056"/>
                  </a:lnTo>
                  <a:lnTo>
                    <a:pt x="1056" y="1023"/>
                  </a:lnTo>
                  <a:lnTo>
                    <a:pt x="1106" y="998"/>
                  </a:lnTo>
                  <a:lnTo>
                    <a:pt x="1147" y="957"/>
                  </a:lnTo>
                  <a:lnTo>
                    <a:pt x="1188" y="916"/>
                  </a:lnTo>
                  <a:lnTo>
                    <a:pt x="1221" y="875"/>
                  </a:lnTo>
                  <a:lnTo>
                    <a:pt x="1246" y="817"/>
                  </a:lnTo>
                  <a:lnTo>
                    <a:pt x="1262" y="767"/>
                  </a:lnTo>
                  <a:lnTo>
                    <a:pt x="1279" y="710"/>
                  </a:lnTo>
                  <a:lnTo>
                    <a:pt x="1287" y="652"/>
                  </a:lnTo>
                  <a:lnTo>
                    <a:pt x="1279" y="594"/>
                  </a:lnTo>
                  <a:lnTo>
                    <a:pt x="1271" y="536"/>
                  </a:lnTo>
                  <a:lnTo>
                    <a:pt x="1262" y="479"/>
                  </a:lnTo>
                  <a:lnTo>
                    <a:pt x="1238" y="421"/>
                  </a:lnTo>
                  <a:lnTo>
                    <a:pt x="1213" y="371"/>
                  </a:lnTo>
                  <a:lnTo>
                    <a:pt x="1163" y="289"/>
                  </a:lnTo>
                  <a:lnTo>
                    <a:pt x="1097" y="215"/>
                  </a:lnTo>
                  <a:lnTo>
                    <a:pt x="1023" y="149"/>
                  </a:lnTo>
                  <a:lnTo>
                    <a:pt x="941" y="91"/>
                  </a:lnTo>
                  <a:lnTo>
                    <a:pt x="858" y="50"/>
                  </a:lnTo>
                  <a:lnTo>
                    <a:pt x="759" y="17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263;p39">
              <a:extLst>
                <a:ext uri="{FF2B5EF4-FFF2-40B4-BE49-F238E27FC236}">
                  <a16:creationId xmlns:a16="http://schemas.microsoft.com/office/drawing/2014/main" id="{AC8682CA-B05A-0F1F-7841-DA5E371C938E}"/>
                </a:ext>
              </a:extLst>
            </p:cNvPr>
            <p:cNvSpPr/>
            <p:nvPr/>
          </p:nvSpPr>
          <p:spPr>
            <a:xfrm>
              <a:off x="916628" y="2531576"/>
              <a:ext cx="153338" cy="56327"/>
            </a:xfrm>
            <a:custGeom>
              <a:avLst/>
              <a:gdLst/>
              <a:ahLst/>
              <a:cxnLst/>
              <a:rect l="l" t="t" r="r" b="b"/>
              <a:pathLst>
                <a:path w="2921" h="1073" extrusionOk="0">
                  <a:moveTo>
                    <a:pt x="1460" y="0"/>
                  </a:moveTo>
                  <a:lnTo>
                    <a:pt x="1345" y="8"/>
                  </a:lnTo>
                  <a:lnTo>
                    <a:pt x="1229" y="17"/>
                  </a:lnTo>
                  <a:lnTo>
                    <a:pt x="1114" y="41"/>
                  </a:lnTo>
                  <a:lnTo>
                    <a:pt x="1007" y="66"/>
                  </a:lnTo>
                  <a:lnTo>
                    <a:pt x="899" y="107"/>
                  </a:lnTo>
                  <a:lnTo>
                    <a:pt x="792" y="157"/>
                  </a:lnTo>
                  <a:lnTo>
                    <a:pt x="693" y="206"/>
                  </a:lnTo>
                  <a:lnTo>
                    <a:pt x="594" y="264"/>
                  </a:lnTo>
                  <a:lnTo>
                    <a:pt x="503" y="330"/>
                  </a:lnTo>
                  <a:lnTo>
                    <a:pt x="413" y="404"/>
                  </a:lnTo>
                  <a:lnTo>
                    <a:pt x="330" y="479"/>
                  </a:lnTo>
                  <a:lnTo>
                    <a:pt x="248" y="569"/>
                  </a:lnTo>
                  <a:lnTo>
                    <a:pt x="182" y="652"/>
                  </a:lnTo>
                  <a:lnTo>
                    <a:pt x="116" y="751"/>
                  </a:lnTo>
                  <a:lnTo>
                    <a:pt x="58" y="850"/>
                  </a:lnTo>
                  <a:lnTo>
                    <a:pt x="9" y="949"/>
                  </a:lnTo>
                  <a:lnTo>
                    <a:pt x="0" y="974"/>
                  </a:lnTo>
                  <a:lnTo>
                    <a:pt x="9" y="998"/>
                  </a:lnTo>
                  <a:lnTo>
                    <a:pt x="17" y="1023"/>
                  </a:lnTo>
                  <a:lnTo>
                    <a:pt x="42" y="1040"/>
                  </a:lnTo>
                  <a:lnTo>
                    <a:pt x="91" y="1040"/>
                  </a:lnTo>
                  <a:lnTo>
                    <a:pt x="108" y="1023"/>
                  </a:lnTo>
                  <a:lnTo>
                    <a:pt x="124" y="1007"/>
                  </a:lnTo>
                  <a:lnTo>
                    <a:pt x="173" y="908"/>
                  </a:lnTo>
                  <a:lnTo>
                    <a:pt x="223" y="817"/>
                  </a:lnTo>
                  <a:lnTo>
                    <a:pt x="281" y="734"/>
                  </a:lnTo>
                  <a:lnTo>
                    <a:pt x="347" y="652"/>
                  </a:lnTo>
                  <a:lnTo>
                    <a:pt x="421" y="569"/>
                  </a:lnTo>
                  <a:lnTo>
                    <a:pt x="495" y="503"/>
                  </a:lnTo>
                  <a:lnTo>
                    <a:pt x="578" y="437"/>
                  </a:lnTo>
                  <a:lnTo>
                    <a:pt x="660" y="371"/>
                  </a:lnTo>
                  <a:lnTo>
                    <a:pt x="751" y="322"/>
                  </a:lnTo>
                  <a:lnTo>
                    <a:pt x="850" y="272"/>
                  </a:lnTo>
                  <a:lnTo>
                    <a:pt x="941" y="231"/>
                  </a:lnTo>
                  <a:lnTo>
                    <a:pt x="1040" y="190"/>
                  </a:lnTo>
                  <a:lnTo>
                    <a:pt x="1147" y="165"/>
                  </a:lnTo>
                  <a:lnTo>
                    <a:pt x="1246" y="149"/>
                  </a:lnTo>
                  <a:lnTo>
                    <a:pt x="1353" y="132"/>
                  </a:lnTo>
                  <a:lnTo>
                    <a:pt x="1576" y="132"/>
                  </a:lnTo>
                  <a:lnTo>
                    <a:pt x="1683" y="149"/>
                  </a:lnTo>
                  <a:lnTo>
                    <a:pt x="1782" y="173"/>
                  </a:lnTo>
                  <a:lnTo>
                    <a:pt x="1881" y="198"/>
                  </a:lnTo>
                  <a:lnTo>
                    <a:pt x="1980" y="231"/>
                  </a:lnTo>
                  <a:lnTo>
                    <a:pt x="2079" y="281"/>
                  </a:lnTo>
                  <a:lnTo>
                    <a:pt x="2170" y="330"/>
                  </a:lnTo>
                  <a:lnTo>
                    <a:pt x="2260" y="388"/>
                  </a:lnTo>
                  <a:lnTo>
                    <a:pt x="2351" y="446"/>
                  </a:lnTo>
                  <a:lnTo>
                    <a:pt x="2434" y="512"/>
                  </a:lnTo>
                  <a:lnTo>
                    <a:pt x="2508" y="586"/>
                  </a:lnTo>
                  <a:lnTo>
                    <a:pt x="2574" y="668"/>
                  </a:lnTo>
                  <a:lnTo>
                    <a:pt x="2640" y="751"/>
                  </a:lnTo>
                  <a:lnTo>
                    <a:pt x="2697" y="842"/>
                  </a:lnTo>
                  <a:lnTo>
                    <a:pt x="2747" y="932"/>
                  </a:lnTo>
                  <a:lnTo>
                    <a:pt x="2796" y="1031"/>
                  </a:lnTo>
                  <a:lnTo>
                    <a:pt x="2805" y="1048"/>
                  </a:lnTo>
                  <a:lnTo>
                    <a:pt x="2821" y="1056"/>
                  </a:lnTo>
                  <a:lnTo>
                    <a:pt x="2838" y="1064"/>
                  </a:lnTo>
                  <a:lnTo>
                    <a:pt x="2854" y="1073"/>
                  </a:lnTo>
                  <a:lnTo>
                    <a:pt x="2879" y="1064"/>
                  </a:lnTo>
                  <a:lnTo>
                    <a:pt x="2904" y="1048"/>
                  </a:lnTo>
                  <a:lnTo>
                    <a:pt x="2912" y="1031"/>
                  </a:lnTo>
                  <a:lnTo>
                    <a:pt x="2920" y="1007"/>
                  </a:lnTo>
                  <a:lnTo>
                    <a:pt x="2912" y="982"/>
                  </a:lnTo>
                  <a:lnTo>
                    <a:pt x="2871" y="875"/>
                  </a:lnTo>
                  <a:lnTo>
                    <a:pt x="2813" y="776"/>
                  </a:lnTo>
                  <a:lnTo>
                    <a:pt x="2747" y="677"/>
                  </a:lnTo>
                  <a:lnTo>
                    <a:pt x="2681" y="586"/>
                  </a:lnTo>
                  <a:lnTo>
                    <a:pt x="2599" y="503"/>
                  </a:lnTo>
                  <a:lnTo>
                    <a:pt x="2516" y="421"/>
                  </a:lnTo>
                  <a:lnTo>
                    <a:pt x="2425" y="347"/>
                  </a:lnTo>
                  <a:lnTo>
                    <a:pt x="2335" y="281"/>
                  </a:lnTo>
                  <a:lnTo>
                    <a:pt x="2236" y="215"/>
                  </a:lnTo>
                  <a:lnTo>
                    <a:pt x="2137" y="165"/>
                  </a:lnTo>
                  <a:lnTo>
                    <a:pt x="2029" y="116"/>
                  </a:lnTo>
                  <a:lnTo>
                    <a:pt x="1922" y="74"/>
                  </a:lnTo>
                  <a:lnTo>
                    <a:pt x="1815" y="41"/>
                  </a:lnTo>
                  <a:lnTo>
                    <a:pt x="1699" y="17"/>
                  </a:lnTo>
                  <a:lnTo>
                    <a:pt x="1584" y="8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264;p39">
              <a:extLst>
                <a:ext uri="{FF2B5EF4-FFF2-40B4-BE49-F238E27FC236}">
                  <a16:creationId xmlns:a16="http://schemas.microsoft.com/office/drawing/2014/main" id="{32FB4DD9-8A17-6E0A-4BEA-AEB08BCF50EF}"/>
                </a:ext>
              </a:extLst>
            </p:cNvPr>
            <p:cNvSpPr/>
            <p:nvPr/>
          </p:nvSpPr>
          <p:spPr>
            <a:xfrm>
              <a:off x="911431" y="2551891"/>
              <a:ext cx="22993" cy="15224"/>
            </a:xfrm>
            <a:custGeom>
              <a:avLst/>
              <a:gdLst/>
              <a:ahLst/>
              <a:cxnLst/>
              <a:rect l="l" t="t" r="r" b="b"/>
              <a:pathLst>
                <a:path w="438" h="290" extrusionOk="0">
                  <a:moveTo>
                    <a:pt x="75" y="1"/>
                  </a:moveTo>
                  <a:lnTo>
                    <a:pt x="50" y="9"/>
                  </a:lnTo>
                  <a:lnTo>
                    <a:pt x="25" y="17"/>
                  </a:lnTo>
                  <a:lnTo>
                    <a:pt x="9" y="42"/>
                  </a:lnTo>
                  <a:lnTo>
                    <a:pt x="0" y="59"/>
                  </a:lnTo>
                  <a:lnTo>
                    <a:pt x="0" y="83"/>
                  </a:lnTo>
                  <a:lnTo>
                    <a:pt x="17" y="108"/>
                  </a:lnTo>
                  <a:lnTo>
                    <a:pt x="50" y="149"/>
                  </a:lnTo>
                  <a:lnTo>
                    <a:pt x="91" y="182"/>
                  </a:lnTo>
                  <a:lnTo>
                    <a:pt x="132" y="215"/>
                  </a:lnTo>
                  <a:lnTo>
                    <a:pt x="174" y="240"/>
                  </a:lnTo>
                  <a:lnTo>
                    <a:pt x="223" y="257"/>
                  </a:lnTo>
                  <a:lnTo>
                    <a:pt x="272" y="273"/>
                  </a:lnTo>
                  <a:lnTo>
                    <a:pt x="322" y="290"/>
                  </a:lnTo>
                  <a:lnTo>
                    <a:pt x="396" y="290"/>
                  </a:lnTo>
                  <a:lnTo>
                    <a:pt x="421" y="273"/>
                  </a:lnTo>
                  <a:lnTo>
                    <a:pt x="437" y="257"/>
                  </a:lnTo>
                  <a:lnTo>
                    <a:pt x="437" y="232"/>
                  </a:lnTo>
                  <a:lnTo>
                    <a:pt x="437" y="207"/>
                  </a:lnTo>
                  <a:lnTo>
                    <a:pt x="421" y="182"/>
                  </a:lnTo>
                  <a:lnTo>
                    <a:pt x="404" y="166"/>
                  </a:lnTo>
                  <a:lnTo>
                    <a:pt x="380" y="166"/>
                  </a:lnTo>
                  <a:lnTo>
                    <a:pt x="305" y="149"/>
                  </a:lnTo>
                  <a:lnTo>
                    <a:pt x="231" y="125"/>
                  </a:lnTo>
                  <a:lnTo>
                    <a:pt x="174" y="83"/>
                  </a:lnTo>
                  <a:lnTo>
                    <a:pt x="116" y="26"/>
                  </a:lnTo>
                  <a:lnTo>
                    <a:pt x="99" y="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265;p39">
              <a:extLst>
                <a:ext uri="{FF2B5EF4-FFF2-40B4-BE49-F238E27FC236}">
                  <a16:creationId xmlns:a16="http://schemas.microsoft.com/office/drawing/2014/main" id="{4C63525F-7F4D-2BB0-A9C6-A16FD10DD127}"/>
                </a:ext>
              </a:extLst>
            </p:cNvPr>
            <p:cNvSpPr/>
            <p:nvPr/>
          </p:nvSpPr>
          <p:spPr>
            <a:xfrm>
              <a:off x="915316" y="2534148"/>
              <a:ext cx="25145" cy="27350"/>
            </a:xfrm>
            <a:custGeom>
              <a:avLst/>
              <a:gdLst/>
              <a:ahLst/>
              <a:cxnLst/>
              <a:rect l="l" t="t" r="r" b="b"/>
              <a:pathLst>
                <a:path w="479" h="521" extrusionOk="0">
                  <a:moveTo>
                    <a:pt x="42" y="1"/>
                  </a:moveTo>
                  <a:lnTo>
                    <a:pt x="25" y="9"/>
                  </a:lnTo>
                  <a:lnTo>
                    <a:pt x="9" y="25"/>
                  </a:lnTo>
                  <a:lnTo>
                    <a:pt x="1" y="50"/>
                  </a:lnTo>
                  <a:lnTo>
                    <a:pt x="1" y="75"/>
                  </a:lnTo>
                  <a:lnTo>
                    <a:pt x="25" y="149"/>
                  </a:lnTo>
                  <a:lnTo>
                    <a:pt x="58" y="223"/>
                  </a:lnTo>
                  <a:lnTo>
                    <a:pt x="100" y="281"/>
                  </a:lnTo>
                  <a:lnTo>
                    <a:pt x="141" y="347"/>
                  </a:lnTo>
                  <a:lnTo>
                    <a:pt x="198" y="397"/>
                  </a:lnTo>
                  <a:lnTo>
                    <a:pt x="256" y="446"/>
                  </a:lnTo>
                  <a:lnTo>
                    <a:pt x="322" y="487"/>
                  </a:lnTo>
                  <a:lnTo>
                    <a:pt x="396" y="520"/>
                  </a:lnTo>
                  <a:lnTo>
                    <a:pt x="438" y="520"/>
                  </a:lnTo>
                  <a:lnTo>
                    <a:pt x="454" y="512"/>
                  </a:lnTo>
                  <a:lnTo>
                    <a:pt x="471" y="496"/>
                  </a:lnTo>
                  <a:lnTo>
                    <a:pt x="479" y="479"/>
                  </a:lnTo>
                  <a:lnTo>
                    <a:pt x="479" y="454"/>
                  </a:lnTo>
                  <a:lnTo>
                    <a:pt x="479" y="430"/>
                  </a:lnTo>
                  <a:lnTo>
                    <a:pt x="462" y="413"/>
                  </a:lnTo>
                  <a:lnTo>
                    <a:pt x="438" y="397"/>
                  </a:lnTo>
                  <a:lnTo>
                    <a:pt x="388" y="372"/>
                  </a:lnTo>
                  <a:lnTo>
                    <a:pt x="330" y="339"/>
                  </a:lnTo>
                  <a:lnTo>
                    <a:pt x="281" y="298"/>
                  </a:lnTo>
                  <a:lnTo>
                    <a:pt x="240" y="256"/>
                  </a:lnTo>
                  <a:lnTo>
                    <a:pt x="207" y="207"/>
                  </a:lnTo>
                  <a:lnTo>
                    <a:pt x="174" y="157"/>
                  </a:lnTo>
                  <a:lnTo>
                    <a:pt x="141" y="100"/>
                  </a:lnTo>
                  <a:lnTo>
                    <a:pt x="124" y="42"/>
                  </a:lnTo>
                  <a:lnTo>
                    <a:pt x="116" y="25"/>
                  </a:lnTo>
                  <a:lnTo>
                    <a:pt x="91" y="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266;p39">
              <a:extLst>
                <a:ext uri="{FF2B5EF4-FFF2-40B4-BE49-F238E27FC236}">
                  <a16:creationId xmlns:a16="http://schemas.microsoft.com/office/drawing/2014/main" id="{2E64D5C4-306A-D6B0-BC15-BE8E9DBC2E45}"/>
                </a:ext>
              </a:extLst>
            </p:cNvPr>
            <p:cNvSpPr/>
            <p:nvPr/>
          </p:nvSpPr>
          <p:spPr>
            <a:xfrm>
              <a:off x="962928" y="2544542"/>
              <a:ext cx="16536" cy="20001"/>
            </a:xfrm>
            <a:custGeom>
              <a:avLst/>
              <a:gdLst/>
              <a:ahLst/>
              <a:cxnLst/>
              <a:rect l="l" t="t" r="r" b="b"/>
              <a:pathLst>
                <a:path w="315" h="381" extrusionOk="0">
                  <a:moveTo>
                    <a:pt x="149" y="1"/>
                  </a:moveTo>
                  <a:lnTo>
                    <a:pt x="108" y="9"/>
                  </a:lnTo>
                  <a:lnTo>
                    <a:pt x="67" y="25"/>
                  </a:lnTo>
                  <a:lnTo>
                    <a:pt x="34" y="58"/>
                  </a:lnTo>
                  <a:lnTo>
                    <a:pt x="17" y="100"/>
                  </a:lnTo>
                  <a:lnTo>
                    <a:pt x="1" y="141"/>
                  </a:lnTo>
                  <a:lnTo>
                    <a:pt x="1" y="190"/>
                  </a:lnTo>
                  <a:lnTo>
                    <a:pt x="1" y="240"/>
                  </a:lnTo>
                  <a:lnTo>
                    <a:pt x="9" y="281"/>
                  </a:lnTo>
                  <a:lnTo>
                    <a:pt x="26" y="314"/>
                  </a:lnTo>
                  <a:lnTo>
                    <a:pt x="50" y="347"/>
                  </a:lnTo>
                  <a:lnTo>
                    <a:pt x="83" y="372"/>
                  </a:lnTo>
                  <a:lnTo>
                    <a:pt x="116" y="380"/>
                  </a:lnTo>
                  <a:lnTo>
                    <a:pt x="158" y="380"/>
                  </a:lnTo>
                  <a:lnTo>
                    <a:pt x="191" y="364"/>
                  </a:lnTo>
                  <a:lnTo>
                    <a:pt x="224" y="347"/>
                  </a:lnTo>
                  <a:lnTo>
                    <a:pt x="257" y="314"/>
                  </a:lnTo>
                  <a:lnTo>
                    <a:pt x="290" y="273"/>
                  </a:lnTo>
                  <a:lnTo>
                    <a:pt x="306" y="223"/>
                  </a:lnTo>
                  <a:lnTo>
                    <a:pt x="314" y="174"/>
                  </a:lnTo>
                  <a:lnTo>
                    <a:pt x="306" y="124"/>
                  </a:lnTo>
                  <a:lnTo>
                    <a:pt x="281" y="75"/>
                  </a:lnTo>
                  <a:lnTo>
                    <a:pt x="248" y="34"/>
                  </a:lnTo>
                  <a:lnTo>
                    <a:pt x="207" y="9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267;p39">
              <a:extLst>
                <a:ext uri="{FF2B5EF4-FFF2-40B4-BE49-F238E27FC236}">
                  <a16:creationId xmlns:a16="http://schemas.microsoft.com/office/drawing/2014/main" id="{5429FA9C-96D1-7CAC-FA4B-01BAF55321BB}"/>
                </a:ext>
              </a:extLst>
            </p:cNvPr>
            <p:cNvSpPr/>
            <p:nvPr/>
          </p:nvSpPr>
          <p:spPr>
            <a:xfrm>
              <a:off x="987180" y="2557088"/>
              <a:ext cx="10027" cy="9607"/>
            </a:xfrm>
            <a:custGeom>
              <a:avLst/>
              <a:gdLst/>
              <a:ahLst/>
              <a:cxnLst/>
              <a:rect l="l" t="t" r="r" b="b"/>
              <a:pathLst>
                <a:path w="191" h="183" extrusionOk="0">
                  <a:moveTo>
                    <a:pt x="75" y="1"/>
                  </a:moveTo>
                  <a:lnTo>
                    <a:pt x="42" y="17"/>
                  </a:lnTo>
                  <a:lnTo>
                    <a:pt x="26" y="26"/>
                  </a:lnTo>
                  <a:lnTo>
                    <a:pt x="17" y="42"/>
                  </a:lnTo>
                  <a:lnTo>
                    <a:pt x="9" y="83"/>
                  </a:lnTo>
                  <a:lnTo>
                    <a:pt x="1" y="116"/>
                  </a:lnTo>
                  <a:lnTo>
                    <a:pt x="1" y="133"/>
                  </a:lnTo>
                  <a:lnTo>
                    <a:pt x="9" y="141"/>
                  </a:lnTo>
                  <a:lnTo>
                    <a:pt x="34" y="166"/>
                  </a:lnTo>
                  <a:lnTo>
                    <a:pt x="75" y="182"/>
                  </a:lnTo>
                  <a:lnTo>
                    <a:pt x="108" y="182"/>
                  </a:lnTo>
                  <a:lnTo>
                    <a:pt x="141" y="174"/>
                  </a:lnTo>
                  <a:lnTo>
                    <a:pt x="174" y="149"/>
                  </a:lnTo>
                  <a:lnTo>
                    <a:pt x="182" y="116"/>
                  </a:lnTo>
                  <a:lnTo>
                    <a:pt x="190" y="75"/>
                  </a:lnTo>
                  <a:lnTo>
                    <a:pt x="174" y="42"/>
                  </a:lnTo>
                  <a:lnTo>
                    <a:pt x="149" y="1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68;p39">
              <a:extLst>
                <a:ext uri="{FF2B5EF4-FFF2-40B4-BE49-F238E27FC236}">
                  <a16:creationId xmlns:a16="http://schemas.microsoft.com/office/drawing/2014/main" id="{40A5A865-BBBC-9247-31F2-C2C2C487B415}"/>
                </a:ext>
              </a:extLst>
            </p:cNvPr>
            <p:cNvSpPr/>
            <p:nvPr/>
          </p:nvSpPr>
          <p:spPr>
            <a:xfrm>
              <a:off x="1330544" y="2789637"/>
              <a:ext cx="388463" cy="248564"/>
            </a:xfrm>
            <a:custGeom>
              <a:avLst/>
              <a:gdLst/>
              <a:ahLst/>
              <a:cxnLst/>
              <a:rect l="l" t="t" r="r" b="b"/>
              <a:pathLst>
                <a:path w="7400" h="4735" extrusionOk="0">
                  <a:moveTo>
                    <a:pt x="3482" y="0"/>
                  </a:moveTo>
                  <a:lnTo>
                    <a:pt x="3325" y="17"/>
                  </a:lnTo>
                  <a:lnTo>
                    <a:pt x="3168" y="33"/>
                  </a:lnTo>
                  <a:lnTo>
                    <a:pt x="3011" y="58"/>
                  </a:lnTo>
                  <a:lnTo>
                    <a:pt x="2863" y="91"/>
                  </a:lnTo>
                  <a:lnTo>
                    <a:pt x="2706" y="132"/>
                  </a:lnTo>
                  <a:lnTo>
                    <a:pt x="2558" y="182"/>
                  </a:lnTo>
                  <a:lnTo>
                    <a:pt x="2409" y="231"/>
                  </a:lnTo>
                  <a:lnTo>
                    <a:pt x="2269" y="289"/>
                  </a:lnTo>
                  <a:lnTo>
                    <a:pt x="2121" y="347"/>
                  </a:lnTo>
                  <a:lnTo>
                    <a:pt x="1980" y="421"/>
                  </a:lnTo>
                  <a:lnTo>
                    <a:pt x="1840" y="495"/>
                  </a:lnTo>
                  <a:lnTo>
                    <a:pt x="1708" y="569"/>
                  </a:lnTo>
                  <a:lnTo>
                    <a:pt x="1576" y="660"/>
                  </a:lnTo>
                  <a:lnTo>
                    <a:pt x="1444" y="743"/>
                  </a:lnTo>
                  <a:lnTo>
                    <a:pt x="1320" y="842"/>
                  </a:lnTo>
                  <a:lnTo>
                    <a:pt x="1197" y="941"/>
                  </a:lnTo>
                  <a:lnTo>
                    <a:pt x="1081" y="1048"/>
                  </a:lnTo>
                  <a:lnTo>
                    <a:pt x="966" y="1155"/>
                  </a:lnTo>
                  <a:lnTo>
                    <a:pt x="859" y="1262"/>
                  </a:lnTo>
                  <a:lnTo>
                    <a:pt x="751" y="1378"/>
                  </a:lnTo>
                  <a:lnTo>
                    <a:pt x="652" y="1501"/>
                  </a:lnTo>
                  <a:lnTo>
                    <a:pt x="562" y="1625"/>
                  </a:lnTo>
                  <a:lnTo>
                    <a:pt x="471" y="1757"/>
                  </a:lnTo>
                  <a:lnTo>
                    <a:pt x="388" y="1889"/>
                  </a:lnTo>
                  <a:lnTo>
                    <a:pt x="306" y="2021"/>
                  </a:lnTo>
                  <a:lnTo>
                    <a:pt x="232" y="2161"/>
                  </a:lnTo>
                  <a:lnTo>
                    <a:pt x="166" y="2302"/>
                  </a:lnTo>
                  <a:lnTo>
                    <a:pt x="108" y="2442"/>
                  </a:lnTo>
                  <a:lnTo>
                    <a:pt x="50" y="2590"/>
                  </a:lnTo>
                  <a:lnTo>
                    <a:pt x="1" y="2739"/>
                  </a:lnTo>
                  <a:lnTo>
                    <a:pt x="58" y="2854"/>
                  </a:lnTo>
                  <a:lnTo>
                    <a:pt x="124" y="2970"/>
                  </a:lnTo>
                  <a:lnTo>
                    <a:pt x="190" y="3077"/>
                  </a:lnTo>
                  <a:lnTo>
                    <a:pt x="265" y="3184"/>
                  </a:lnTo>
                  <a:lnTo>
                    <a:pt x="339" y="3283"/>
                  </a:lnTo>
                  <a:lnTo>
                    <a:pt x="421" y="3382"/>
                  </a:lnTo>
                  <a:lnTo>
                    <a:pt x="512" y="3481"/>
                  </a:lnTo>
                  <a:lnTo>
                    <a:pt x="603" y="3572"/>
                  </a:lnTo>
                  <a:lnTo>
                    <a:pt x="694" y="3663"/>
                  </a:lnTo>
                  <a:lnTo>
                    <a:pt x="793" y="3745"/>
                  </a:lnTo>
                  <a:lnTo>
                    <a:pt x="999" y="3902"/>
                  </a:lnTo>
                  <a:lnTo>
                    <a:pt x="1221" y="4042"/>
                  </a:lnTo>
                  <a:lnTo>
                    <a:pt x="1452" y="4174"/>
                  </a:lnTo>
                  <a:lnTo>
                    <a:pt x="1700" y="4289"/>
                  </a:lnTo>
                  <a:lnTo>
                    <a:pt x="1947" y="4388"/>
                  </a:lnTo>
                  <a:lnTo>
                    <a:pt x="2203" y="4479"/>
                  </a:lnTo>
                  <a:lnTo>
                    <a:pt x="2459" y="4553"/>
                  </a:lnTo>
                  <a:lnTo>
                    <a:pt x="2723" y="4619"/>
                  </a:lnTo>
                  <a:lnTo>
                    <a:pt x="2987" y="4669"/>
                  </a:lnTo>
                  <a:lnTo>
                    <a:pt x="3251" y="4702"/>
                  </a:lnTo>
                  <a:lnTo>
                    <a:pt x="3515" y="4727"/>
                  </a:lnTo>
                  <a:lnTo>
                    <a:pt x="3778" y="4735"/>
                  </a:lnTo>
                  <a:lnTo>
                    <a:pt x="4051" y="4727"/>
                  </a:lnTo>
                  <a:lnTo>
                    <a:pt x="4323" y="4702"/>
                  </a:lnTo>
                  <a:lnTo>
                    <a:pt x="4603" y="4661"/>
                  </a:lnTo>
                  <a:lnTo>
                    <a:pt x="4876" y="4603"/>
                  </a:lnTo>
                  <a:lnTo>
                    <a:pt x="5156" y="4529"/>
                  </a:lnTo>
                  <a:lnTo>
                    <a:pt x="5428" y="4438"/>
                  </a:lnTo>
                  <a:lnTo>
                    <a:pt x="5700" y="4331"/>
                  </a:lnTo>
                  <a:lnTo>
                    <a:pt x="5956" y="4207"/>
                  </a:lnTo>
                  <a:lnTo>
                    <a:pt x="6212" y="4075"/>
                  </a:lnTo>
                  <a:lnTo>
                    <a:pt x="6451" y="3927"/>
                  </a:lnTo>
                  <a:lnTo>
                    <a:pt x="6566" y="3844"/>
                  </a:lnTo>
                  <a:lnTo>
                    <a:pt x="6674" y="3762"/>
                  </a:lnTo>
                  <a:lnTo>
                    <a:pt x="6781" y="3679"/>
                  </a:lnTo>
                  <a:lnTo>
                    <a:pt x="6880" y="3588"/>
                  </a:lnTo>
                  <a:lnTo>
                    <a:pt x="6979" y="3489"/>
                  </a:lnTo>
                  <a:lnTo>
                    <a:pt x="7078" y="3399"/>
                  </a:lnTo>
                  <a:lnTo>
                    <a:pt x="7160" y="3300"/>
                  </a:lnTo>
                  <a:lnTo>
                    <a:pt x="7251" y="3192"/>
                  </a:lnTo>
                  <a:lnTo>
                    <a:pt x="7325" y="3085"/>
                  </a:lnTo>
                  <a:lnTo>
                    <a:pt x="7400" y="2978"/>
                  </a:lnTo>
                  <a:lnTo>
                    <a:pt x="7358" y="2829"/>
                  </a:lnTo>
                  <a:lnTo>
                    <a:pt x="7317" y="2681"/>
                  </a:lnTo>
                  <a:lnTo>
                    <a:pt x="7259" y="2533"/>
                  </a:lnTo>
                  <a:lnTo>
                    <a:pt x="7202" y="2384"/>
                  </a:lnTo>
                  <a:lnTo>
                    <a:pt x="7144" y="2244"/>
                  </a:lnTo>
                  <a:lnTo>
                    <a:pt x="7070" y="2104"/>
                  </a:lnTo>
                  <a:lnTo>
                    <a:pt x="6995" y="1963"/>
                  </a:lnTo>
                  <a:lnTo>
                    <a:pt x="6913" y="1831"/>
                  </a:lnTo>
                  <a:lnTo>
                    <a:pt x="6830" y="1699"/>
                  </a:lnTo>
                  <a:lnTo>
                    <a:pt x="6731" y="1576"/>
                  </a:lnTo>
                  <a:lnTo>
                    <a:pt x="6641" y="1452"/>
                  </a:lnTo>
                  <a:lnTo>
                    <a:pt x="6533" y="1328"/>
                  </a:lnTo>
                  <a:lnTo>
                    <a:pt x="6434" y="1213"/>
                  </a:lnTo>
                  <a:lnTo>
                    <a:pt x="6319" y="1106"/>
                  </a:lnTo>
                  <a:lnTo>
                    <a:pt x="6203" y="998"/>
                  </a:lnTo>
                  <a:lnTo>
                    <a:pt x="6088" y="899"/>
                  </a:lnTo>
                  <a:lnTo>
                    <a:pt x="5964" y="800"/>
                  </a:lnTo>
                  <a:lnTo>
                    <a:pt x="5832" y="710"/>
                  </a:lnTo>
                  <a:lnTo>
                    <a:pt x="5709" y="619"/>
                  </a:lnTo>
                  <a:lnTo>
                    <a:pt x="5577" y="536"/>
                  </a:lnTo>
                  <a:lnTo>
                    <a:pt x="5436" y="454"/>
                  </a:lnTo>
                  <a:lnTo>
                    <a:pt x="5296" y="388"/>
                  </a:lnTo>
                  <a:lnTo>
                    <a:pt x="5156" y="322"/>
                  </a:lnTo>
                  <a:lnTo>
                    <a:pt x="5007" y="256"/>
                  </a:lnTo>
                  <a:lnTo>
                    <a:pt x="4867" y="206"/>
                  </a:lnTo>
                  <a:lnTo>
                    <a:pt x="4719" y="157"/>
                  </a:lnTo>
                  <a:lnTo>
                    <a:pt x="4562" y="116"/>
                  </a:lnTo>
                  <a:lnTo>
                    <a:pt x="4414" y="75"/>
                  </a:lnTo>
                  <a:lnTo>
                    <a:pt x="4257" y="50"/>
                  </a:lnTo>
                  <a:lnTo>
                    <a:pt x="4108" y="25"/>
                  </a:lnTo>
                  <a:lnTo>
                    <a:pt x="3952" y="9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69;p39">
              <a:extLst>
                <a:ext uri="{FF2B5EF4-FFF2-40B4-BE49-F238E27FC236}">
                  <a16:creationId xmlns:a16="http://schemas.microsoft.com/office/drawing/2014/main" id="{E3415A31-925E-37B7-85FC-0996DF02971D}"/>
                </a:ext>
              </a:extLst>
            </p:cNvPr>
            <p:cNvSpPr/>
            <p:nvPr/>
          </p:nvSpPr>
          <p:spPr>
            <a:xfrm>
              <a:off x="1573486" y="2881397"/>
              <a:ext cx="109137" cy="96223"/>
            </a:xfrm>
            <a:custGeom>
              <a:avLst/>
              <a:gdLst/>
              <a:ahLst/>
              <a:cxnLst/>
              <a:rect l="l" t="t" r="r" b="b"/>
              <a:pathLst>
                <a:path w="2079" h="1833" extrusionOk="0">
                  <a:moveTo>
                    <a:pt x="916" y="1"/>
                  </a:moveTo>
                  <a:lnTo>
                    <a:pt x="841" y="9"/>
                  </a:lnTo>
                  <a:lnTo>
                    <a:pt x="759" y="26"/>
                  </a:lnTo>
                  <a:lnTo>
                    <a:pt x="685" y="50"/>
                  </a:lnTo>
                  <a:lnTo>
                    <a:pt x="610" y="83"/>
                  </a:lnTo>
                  <a:lnTo>
                    <a:pt x="536" y="116"/>
                  </a:lnTo>
                  <a:lnTo>
                    <a:pt x="470" y="158"/>
                  </a:lnTo>
                  <a:lnTo>
                    <a:pt x="404" y="199"/>
                  </a:lnTo>
                  <a:lnTo>
                    <a:pt x="338" y="257"/>
                  </a:lnTo>
                  <a:lnTo>
                    <a:pt x="281" y="306"/>
                  </a:lnTo>
                  <a:lnTo>
                    <a:pt x="231" y="364"/>
                  </a:lnTo>
                  <a:lnTo>
                    <a:pt x="182" y="430"/>
                  </a:lnTo>
                  <a:lnTo>
                    <a:pt x="132" y="496"/>
                  </a:lnTo>
                  <a:lnTo>
                    <a:pt x="99" y="570"/>
                  </a:lnTo>
                  <a:lnTo>
                    <a:pt x="66" y="636"/>
                  </a:lnTo>
                  <a:lnTo>
                    <a:pt x="41" y="719"/>
                  </a:lnTo>
                  <a:lnTo>
                    <a:pt x="25" y="793"/>
                  </a:lnTo>
                  <a:lnTo>
                    <a:pt x="8" y="875"/>
                  </a:lnTo>
                  <a:lnTo>
                    <a:pt x="0" y="958"/>
                  </a:lnTo>
                  <a:lnTo>
                    <a:pt x="0" y="1032"/>
                  </a:lnTo>
                  <a:lnTo>
                    <a:pt x="8" y="1106"/>
                  </a:lnTo>
                  <a:lnTo>
                    <a:pt x="17" y="1180"/>
                  </a:lnTo>
                  <a:lnTo>
                    <a:pt x="33" y="1246"/>
                  </a:lnTo>
                  <a:lnTo>
                    <a:pt x="50" y="1304"/>
                  </a:lnTo>
                  <a:lnTo>
                    <a:pt x="74" y="1362"/>
                  </a:lnTo>
                  <a:lnTo>
                    <a:pt x="107" y="1420"/>
                  </a:lnTo>
                  <a:lnTo>
                    <a:pt x="140" y="1469"/>
                  </a:lnTo>
                  <a:lnTo>
                    <a:pt x="173" y="1519"/>
                  </a:lnTo>
                  <a:lnTo>
                    <a:pt x="215" y="1560"/>
                  </a:lnTo>
                  <a:lnTo>
                    <a:pt x="305" y="1642"/>
                  </a:lnTo>
                  <a:lnTo>
                    <a:pt x="412" y="1700"/>
                  </a:lnTo>
                  <a:lnTo>
                    <a:pt x="528" y="1758"/>
                  </a:lnTo>
                  <a:lnTo>
                    <a:pt x="652" y="1791"/>
                  </a:lnTo>
                  <a:lnTo>
                    <a:pt x="775" y="1816"/>
                  </a:lnTo>
                  <a:lnTo>
                    <a:pt x="916" y="1832"/>
                  </a:lnTo>
                  <a:lnTo>
                    <a:pt x="1048" y="1832"/>
                  </a:lnTo>
                  <a:lnTo>
                    <a:pt x="1188" y="1824"/>
                  </a:lnTo>
                  <a:lnTo>
                    <a:pt x="1320" y="1799"/>
                  </a:lnTo>
                  <a:lnTo>
                    <a:pt x="1452" y="1766"/>
                  </a:lnTo>
                  <a:lnTo>
                    <a:pt x="1543" y="1741"/>
                  </a:lnTo>
                  <a:lnTo>
                    <a:pt x="1625" y="1700"/>
                  </a:lnTo>
                  <a:lnTo>
                    <a:pt x="1707" y="1659"/>
                  </a:lnTo>
                  <a:lnTo>
                    <a:pt x="1790" y="1601"/>
                  </a:lnTo>
                  <a:lnTo>
                    <a:pt x="1856" y="1543"/>
                  </a:lnTo>
                  <a:lnTo>
                    <a:pt x="1922" y="1477"/>
                  </a:lnTo>
                  <a:lnTo>
                    <a:pt x="1971" y="1403"/>
                  </a:lnTo>
                  <a:lnTo>
                    <a:pt x="2021" y="1321"/>
                  </a:lnTo>
                  <a:lnTo>
                    <a:pt x="2054" y="1238"/>
                  </a:lnTo>
                  <a:lnTo>
                    <a:pt x="2070" y="1147"/>
                  </a:lnTo>
                  <a:lnTo>
                    <a:pt x="2079" y="1048"/>
                  </a:lnTo>
                  <a:lnTo>
                    <a:pt x="2079" y="958"/>
                  </a:lnTo>
                  <a:lnTo>
                    <a:pt x="2062" y="867"/>
                  </a:lnTo>
                  <a:lnTo>
                    <a:pt x="2037" y="776"/>
                  </a:lnTo>
                  <a:lnTo>
                    <a:pt x="2013" y="686"/>
                  </a:lnTo>
                  <a:lnTo>
                    <a:pt x="1971" y="595"/>
                  </a:lnTo>
                  <a:lnTo>
                    <a:pt x="1930" y="529"/>
                  </a:lnTo>
                  <a:lnTo>
                    <a:pt x="1889" y="463"/>
                  </a:lnTo>
                  <a:lnTo>
                    <a:pt x="1839" y="397"/>
                  </a:lnTo>
                  <a:lnTo>
                    <a:pt x="1782" y="339"/>
                  </a:lnTo>
                  <a:lnTo>
                    <a:pt x="1724" y="281"/>
                  </a:lnTo>
                  <a:lnTo>
                    <a:pt x="1666" y="232"/>
                  </a:lnTo>
                  <a:lnTo>
                    <a:pt x="1600" y="182"/>
                  </a:lnTo>
                  <a:lnTo>
                    <a:pt x="1534" y="141"/>
                  </a:lnTo>
                  <a:lnTo>
                    <a:pt x="1460" y="108"/>
                  </a:lnTo>
                  <a:lnTo>
                    <a:pt x="1386" y="75"/>
                  </a:lnTo>
                  <a:lnTo>
                    <a:pt x="1312" y="50"/>
                  </a:lnTo>
                  <a:lnTo>
                    <a:pt x="1237" y="26"/>
                  </a:lnTo>
                  <a:lnTo>
                    <a:pt x="1155" y="9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70;p39">
              <a:extLst>
                <a:ext uri="{FF2B5EF4-FFF2-40B4-BE49-F238E27FC236}">
                  <a16:creationId xmlns:a16="http://schemas.microsoft.com/office/drawing/2014/main" id="{56358EA9-E425-CD83-48FA-D2B09889E962}"/>
                </a:ext>
              </a:extLst>
            </p:cNvPr>
            <p:cNvSpPr/>
            <p:nvPr/>
          </p:nvSpPr>
          <p:spPr>
            <a:xfrm>
              <a:off x="1324035" y="2802183"/>
              <a:ext cx="389775" cy="135595"/>
            </a:xfrm>
            <a:custGeom>
              <a:avLst/>
              <a:gdLst/>
              <a:ahLst/>
              <a:cxnLst/>
              <a:rect l="l" t="t" r="r" b="b"/>
              <a:pathLst>
                <a:path w="7425" h="2583" extrusionOk="0">
                  <a:moveTo>
                    <a:pt x="3556" y="0"/>
                  </a:moveTo>
                  <a:lnTo>
                    <a:pt x="3408" y="9"/>
                  </a:lnTo>
                  <a:lnTo>
                    <a:pt x="3267" y="25"/>
                  </a:lnTo>
                  <a:lnTo>
                    <a:pt x="3119" y="42"/>
                  </a:lnTo>
                  <a:lnTo>
                    <a:pt x="2979" y="66"/>
                  </a:lnTo>
                  <a:lnTo>
                    <a:pt x="2830" y="99"/>
                  </a:lnTo>
                  <a:lnTo>
                    <a:pt x="2690" y="132"/>
                  </a:lnTo>
                  <a:lnTo>
                    <a:pt x="2550" y="174"/>
                  </a:lnTo>
                  <a:lnTo>
                    <a:pt x="2418" y="223"/>
                  </a:lnTo>
                  <a:lnTo>
                    <a:pt x="2278" y="273"/>
                  </a:lnTo>
                  <a:lnTo>
                    <a:pt x="2146" y="330"/>
                  </a:lnTo>
                  <a:lnTo>
                    <a:pt x="2005" y="388"/>
                  </a:lnTo>
                  <a:lnTo>
                    <a:pt x="1882" y="454"/>
                  </a:lnTo>
                  <a:lnTo>
                    <a:pt x="1750" y="520"/>
                  </a:lnTo>
                  <a:lnTo>
                    <a:pt x="1626" y="594"/>
                  </a:lnTo>
                  <a:lnTo>
                    <a:pt x="1502" y="677"/>
                  </a:lnTo>
                  <a:lnTo>
                    <a:pt x="1378" y="759"/>
                  </a:lnTo>
                  <a:lnTo>
                    <a:pt x="1263" y="842"/>
                  </a:lnTo>
                  <a:lnTo>
                    <a:pt x="1148" y="933"/>
                  </a:lnTo>
                  <a:lnTo>
                    <a:pt x="1032" y="1032"/>
                  </a:lnTo>
                  <a:lnTo>
                    <a:pt x="925" y="1122"/>
                  </a:lnTo>
                  <a:lnTo>
                    <a:pt x="826" y="1229"/>
                  </a:lnTo>
                  <a:lnTo>
                    <a:pt x="719" y="1337"/>
                  </a:lnTo>
                  <a:lnTo>
                    <a:pt x="628" y="1444"/>
                  </a:lnTo>
                  <a:lnTo>
                    <a:pt x="529" y="1551"/>
                  </a:lnTo>
                  <a:lnTo>
                    <a:pt x="438" y="1667"/>
                  </a:lnTo>
                  <a:lnTo>
                    <a:pt x="356" y="1790"/>
                  </a:lnTo>
                  <a:lnTo>
                    <a:pt x="273" y="1914"/>
                  </a:lnTo>
                  <a:lnTo>
                    <a:pt x="199" y="2038"/>
                  </a:lnTo>
                  <a:lnTo>
                    <a:pt x="133" y="2162"/>
                  </a:lnTo>
                  <a:lnTo>
                    <a:pt x="67" y="2294"/>
                  </a:lnTo>
                  <a:lnTo>
                    <a:pt x="1" y="2426"/>
                  </a:lnTo>
                  <a:lnTo>
                    <a:pt x="1" y="2450"/>
                  </a:lnTo>
                  <a:lnTo>
                    <a:pt x="1" y="2475"/>
                  </a:lnTo>
                  <a:lnTo>
                    <a:pt x="17" y="2500"/>
                  </a:lnTo>
                  <a:lnTo>
                    <a:pt x="42" y="2508"/>
                  </a:lnTo>
                  <a:lnTo>
                    <a:pt x="67" y="2516"/>
                  </a:lnTo>
                  <a:lnTo>
                    <a:pt x="92" y="2516"/>
                  </a:lnTo>
                  <a:lnTo>
                    <a:pt x="108" y="2500"/>
                  </a:lnTo>
                  <a:lnTo>
                    <a:pt x="125" y="2475"/>
                  </a:lnTo>
                  <a:lnTo>
                    <a:pt x="182" y="2351"/>
                  </a:lnTo>
                  <a:lnTo>
                    <a:pt x="248" y="2219"/>
                  </a:lnTo>
                  <a:lnTo>
                    <a:pt x="314" y="2096"/>
                  </a:lnTo>
                  <a:lnTo>
                    <a:pt x="389" y="1980"/>
                  </a:lnTo>
                  <a:lnTo>
                    <a:pt x="463" y="1856"/>
                  </a:lnTo>
                  <a:lnTo>
                    <a:pt x="545" y="1749"/>
                  </a:lnTo>
                  <a:lnTo>
                    <a:pt x="636" y="1634"/>
                  </a:lnTo>
                  <a:lnTo>
                    <a:pt x="727" y="1526"/>
                  </a:lnTo>
                  <a:lnTo>
                    <a:pt x="818" y="1419"/>
                  </a:lnTo>
                  <a:lnTo>
                    <a:pt x="917" y="1320"/>
                  </a:lnTo>
                  <a:lnTo>
                    <a:pt x="1016" y="1221"/>
                  </a:lnTo>
                  <a:lnTo>
                    <a:pt x="1123" y="1122"/>
                  </a:lnTo>
                  <a:lnTo>
                    <a:pt x="1337" y="949"/>
                  </a:lnTo>
                  <a:lnTo>
                    <a:pt x="1568" y="784"/>
                  </a:lnTo>
                  <a:lnTo>
                    <a:pt x="1816" y="636"/>
                  </a:lnTo>
                  <a:lnTo>
                    <a:pt x="2063" y="504"/>
                  </a:lnTo>
                  <a:lnTo>
                    <a:pt x="2195" y="446"/>
                  </a:lnTo>
                  <a:lnTo>
                    <a:pt x="2327" y="396"/>
                  </a:lnTo>
                  <a:lnTo>
                    <a:pt x="2459" y="347"/>
                  </a:lnTo>
                  <a:lnTo>
                    <a:pt x="2591" y="297"/>
                  </a:lnTo>
                  <a:lnTo>
                    <a:pt x="2723" y="256"/>
                  </a:lnTo>
                  <a:lnTo>
                    <a:pt x="2863" y="223"/>
                  </a:lnTo>
                  <a:lnTo>
                    <a:pt x="3003" y="198"/>
                  </a:lnTo>
                  <a:lnTo>
                    <a:pt x="3135" y="174"/>
                  </a:lnTo>
                  <a:lnTo>
                    <a:pt x="3276" y="149"/>
                  </a:lnTo>
                  <a:lnTo>
                    <a:pt x="3416" y="141"/>
                  </a:lnTo>
                  <a:lnTo>
                    <a:pt x="3564" y="132"/>
                  </a:lnTo>
                  <a:lnTo>
                    <a:pt x="3705" y="124"/>
                  </a:lnTo>
                  <a:lnTo>
                    <a:pt x="3738" y="124"/>
                  </a:lnTo>
                  <a:lnTo>
                    <a:pt x="3878" y="132"/>
                  </a:lnTo>
                  <a:lnTo>
                    <a:pt x="4018" y="141"/>
                  </a:lnTo>
                  <a:lnTo>
                    <a:pt x="4158" y="157"/>
                  </a:lnTo>
                  <a:lnTo>
                    <a:pt x="4298" y="174"/>
                  </a:lnTo>
                  <a:lnTo>
                    <a:pt x="4439" y="207"/>
                  </a:lnTo>
                  <a:lnTo>
                    <a:pt x="4579" y="231"/>
                  </a:lnTo>
                  <a:lnTo>
                    <a:pt x="4719" y="273"/>
                  </a:lnTo>
                  <a:lnTo>
                    <a:pt x="4851" y="314"/>
                  </a:lnTo>
                  <a:lnTo>
                    <a:pt x="4991" y="363"/>
                  </a:lnTo>
                  <a:lnTo>
                    <a:pt x="5123" y="413"/>
                  </a:lnTo>
                  <a:lnTo>
                    <a:pt x="5255" y="471"/>
                  </a:lnTo>
                  <a:lnTo>
                    <a:pt x="5379" y="528"/>
                  </a:lnTo>
                  <a:lnTo>
                    <a:pt x="5511" y="594"/>
                  </a:lnTo>
                  <a:lnTo>
                    <a:pt x="5635" y="660"/>
                  </a:lnTo>
                  <a:lnTo>
                    <a:pt x="5874" y="817"/>
                  </a:lnTo>
                  <a:lnTo>
                    <a:pt x="6105" y="982"/>
                  </a:lnTo>
                  <a:lnTo>
                    <a:pt x="6212" y="1073"/>
                  </a:lnTo>
                  <a:lnTo>
                    <a:pt x="6319" y="1163"/>
                  </a:lnTo>
                  <a:lnTo>
                    <a:pt x="6426" y="1262"/>
                  </a:lnTo>
                  <a:lnTo>
                    <a:pt x="6525" y="1361"/>
                  </a:lnTo>
                  <a:lnTo>
                    <a:pt x="6624" y="1469"/>
                  </a:lnTo>
                  <a:lnTo>
                    <a:pt x="6715" y="1576"/>
                  </a:lnTo>
                  <a:lnTo>
                    <a:pt x="6806" y="1683"/>
                  </a:lnTo>
                  <a:lnTo>
                    <a:pt x="6888" y="1799"/>
                  </a:lnTo>
                  <a:lnTo>
                    <a:pt x="6971" y="1914"/>
                  </a:lnTo>
                  <a:lnTo>
                    <a:pt x="7045" y="2038"/>
                  </a:lnTo>
                  <a:lnTo>
                    <a:pt x="7119" y="2162"/>
                  </a:lnTo>
                  <a:lnTo>
                    <a:pt x="7185" y="2285"/>
                  </a:lnTo>
                  <a:lnTo>
                    <a:pt x="7243" y="2417"/>
                  </a:lnTo>
                  <a:lnTo>
                    <a:pt x="7301" y="2549"/>
                  </a:lnTo>
                  <a:lnTo>
                    <a:pt x="7309" y="2566"/>
                  </a:lnTo>
                  <a:lnTo>
                    <a:pt x="7326" y="2574"/>
                  </a:lnTo>
                  <a:lnTo>
                    <a:pt x="7342" y="2582"/>
                  </a:lnTo>
                  <a:lnTo>
                    <a:pt x="7383" y="2582"/>
                  </a:lnTo>
                  <a:lnTo>
                    <a:pt x="7408" y="2566"/>
                  </a:lnTo>
                  <a:lnTo>
                    <a:pt x="7425" y="2549"/>
                  </a:lnTo>
                  <a:lnTo>
                    <a:pt x="7425" y="2524"/>
                  </a:lnTo>
                  <a:lnTo>
                    <a:pt x="7425" y="2500"/>
                  </a:lnTo>
                  <a:lnTo>
                    <a:pt x="7367" y="2360"/>
                  </a:lnTo>
                  <a:lnTo>
                    <a:pt x="7301" y="2228"/>
                  </a:lnTo>
                  <a:lnTo>
                    <a:pt x="7235" y="2096"/>
                  </a:lnTo>
                  <a:lnTo>
                    <a:pt x="7161" y="1972"/>
                  </a:lnTo>
                  <a:lnTo>
                    <a:pt x="7078" y="1848"/>
                  </a:lnTo>
                  <a:lnTo>
                    <a:pt x="6996" y="1724"/>
                  </a:lnTo>
                  <a:lnTo>
                    <a:pt x="6905" y="1609"/>
                  </a:lnTo>
                  <a:lnTo>
                    <a:pt x="6814" y="1493"/>
                  </a:lnTo>
                  <a:lnTo>
                    <a:pt x="6723" y="1378"/>
                  </a:lnTo>
                  <a:lnTo>
                    <a:pt x="6616" y="1271"/>
                  </a:lnTo>
                  <a:lnTo>
                    <a:pt x="6517" y="1172"/>
                  </a:lnTo>
                  <a:lnTo>
                    <a:pt x="6410" y="1073"/>
                  </a:lnTo>
                  <a:lnTo>
                    <a:pt x="6295" y="974"/>
                  </a:lnTo>
                  <a:lnTo>
                    <a:pt x="6187" y="883"/>
                  </a:lnTo>
                  <a:lnTo>
                    <a:pt x="6064" y="792"/>
                  </a:lnTo>
                  <a:lnTo>
                    <a:pt x="5948" y="710"/>
                  </a:lnTo>
                  <a:lnTo>
                    <a:pt x="5824" y="627"/>
                  </a:lnTo>
                  <a:lnTo>
                    <a:pt x="5692" y="553"/>
                  </a:lnTo>
                  <a:lnTo>
                    <a:pt x="5569" y="479"/>
                  </a:lnTo>
                  <a:lnTo>
                    <a:pt x="5437" y="413"/>
                  </a:lnTo>
                  <a:lnTo>
                    <a:pt x="5305" y="347"/>
                  </a:lnTo>
                  <a:lnTo>
                    <a:pt x="5164" y="289"/>
                  </a:lnTo>
                  <a:lnTo>
                    <a:pt x="5033" y="240"/>
                  </a:lnTo>
                  <a:lnTo>
                    <a:pt x="4892" y="190"/>
                  </a:lnTo>
                  <a:lnTo>
                    <a:pt x="4752" y="149"/>
                  </a:lnTo>
                  <a:lnTo>
                    <a:pt x="4612" y="108"/>
                  </a:lnTo>
                  <a:lnTo>
                    <a:pt x="4463" y="75"/>
                  </a:lnTo>
                  <a:lnTo>
                    <a:pt x="4323" y="50"/>
                  </a:lnTo>
                  <a:lnTo>
                    <a:pt x="4175" y="25"/>
                  </a:lnTo>
                  <a:lnTo>
                    <a:pt x="4034" y="9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71;p39">
              <a:extLst>
                <a:ext uri="{FF2B5EF4-FFF2-40B4-BE49-F238E27FC236}">
                  <a16:creationId xmlns:a16="http://schemas.microsoft.com/office/drawing/2014/main" id="{6BF9BF6C-3445-A0DC-BC3B-9AA385BE989C}"/>
                </a:ext>
              </a:extLst>
            </p:cNvPr>
            <p:cNvSpPr/>
            <p:nvPr/>
          </p:nvSpPr>
          <p:spPr>
            <a:xfrm>
              <a:off x="1310229" y="2855885"/>
              <a:ext cx="49398" cy="28610"/>
            </a:xfrm>
            <a:custGeom>
              <a:avLst/>
              <a:gdLst/>
              <a:ahLst/>
              <a:cxnLst/>
              <a:rect l="l" t="t" r="r" b="b"/>
              <a:pathLst>
                <a:path w="941" h="545" extrusionOk="0">
                  <a:moveTo>
                    <a:pt x="50" y="0"/>
                  </a:moveTo>
                  <a:lnTo>
                    <a:pt x="25" y="9"/>
                  </a:lnTo>
                  <a:lnTo>
                    <a:pt x="8" y="33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17" y="99"/>
                  </a:lnTo>
                  <a:lnTo>
                    <a:pt x="99" y="190"/>
                  </a:lnTo>
                  <a:lnTo>
                    <a:pt x="190" y="272"/>
                  </a:lnTo>
                  <a:lnTo>
                    <a:pt x="289" y="347"/>
                  </a:lnTo>
                  <a:lnTo>
                    <a:pt x="396" y="413"/>
                  </a:lnTo>
                  <a:lnTo>
                    <a:pt x="511" y="462"/>
                  </a:lnTo>
                  <a:lnTo>
                    <a:pt x="627" y="503"/>
                  </a:lnTo>
                  <a:lnTo>
                    <a:pt x="751" y="528"/>
                  </a:lnTo>
                  <a:lnTo>
                    <a:pt x="874" y="545"/>
                  </a:lnTo>
                  <a:lnTo>
                    <a:pt x="899" y="536"/>
                  </a:lnTo>
                  <a:lnTo>
                    <a:pt x="924" y="528"/>
                  </a:lnTo>
                  <a:lnTo>
                    <a:pt x="932" y="503"/>
                  </a:lnTo>
                  <a:lnTo>
                    <a:pt x="940" y="479"/>
                  </a:lnTo>
                  <a:lnTo>
                    <a:pt x="940" y="454"/>
                  </a:lnTo>
                  <a:lnTo>
                    <a:pt x="924" y="437"/>
                  </a:lnTo>
                  <a:lnTo>
                    <a:pt x="907" y="421"/>
                  </a:lnTo>
                  <a:lnTo>
                    <a:pt x="883" y="413"/>
                  </a:lnTo>
                  <a:lnTo>
                    <a:pt x="767" y="396"/>
                  </a:lnTo>
                  <a:lnTo>
                    <a:pt x="660" y="371"/>
                  </a:lnTo>
                  <a:lnTo>
                    <a:pt x="561" y="338"/>
                  </a:lnTo>
                  <a:lnTo>
                    <a:pt x="462" y="297"/>
                  </a:lnTo>
                  <a:lnTo>
                    <a:pt x="363" y="239"/>
                  </a:lnTo>
                  <a:lnTo>
                    <a:pt x="272" y="173"/>
                  </a:lnTo>
                  <a:lnTo>
                    <a:pt x="190" y="99"/>
                  </a:lnTo>
                  <a:lnTo>
                    <a:pt x="116" y="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72;p39">
              <a:extLst>
                <a:ext uri="{FF2B5EF4-FFF2-40B4-BE49-F238E27FC236}">
                  <a16:creationId xmlns:a16="http://schemas.microsoft.com/office/drawing/2014/main" id="{88BE0290-241B-BE0B-3D2B-F050010E9BD9}"/>
                </a:ext>
              </a:extLst>
            </p:cNvPr>
            <p:cNvSpPr/>
            <p:nvPr/>
          </p:nvSpPr>
          <p:spPr>
            <a:xfrm>
              <a:off x="1319730" y="2808220"/>
              <a:ext cx="55907" cy="61577"/>
            </a:xfrm>
            <a:custGeom>
              <a:avLst/>
              <a:gdLst/>
              <a:ahLst/>
              <a:cxnLst/>
              <a:rect l="l" t="t" r="r" b="b"/>
              <a:pathLst>
                <a:path w="1065" h="1173" extrusionOk="0">
                  <a:moveTo>
                    <a:pt x="50" y="1"/>
                  </a:moveTo>
                  <a:lnTo>
                    <a:pt x="25" y="17"/>
                  </a:lnTo>
                  <a:lnTo>
                    <a:pt x="9" y="34"/>
                  </a:lnTo>
                  <a:lnTo>
                    <a:pt x="1" y="59"/>
                  </a:lnTo>
                  <a:lnTo>
                    <a:pt x="9" y="83"/>
                  </a:lnTo>
                  <a:lnTo>
                    <a:pt x="34" y="174"/>
                  </a:lnTo>
                  <a:lnTo>
                    <a:pt x="66" y="265"/>
                  </a:lnTo>
                  <a:lnTo>
                    <a:pt x="99" y="347"/>
                  </a:lnTo>
                  <a:lnTo>
                    <a:pt x="149" y="430"/>
                  </a:lnTo>
                  <a:lnTo>
                    <a:pt x="190" y="512"/>
                  </a:lnTo>
                  <a:lnTo>
                    <a:pt x="248" y="595"/>
                  </a:lnTo>
                  <a:lnTo>
                    <a:pt x="306" y="669"/>
                  </a:lnTo>
                  <a:lnTo>
                    <a:pt x="363" y="735"/>
                  </a:lnTo>
                  <a:lnTo>
                    <a:pt x="429" y="809"/>
                  </a:lnTo>
                  <a:lnTo>
                    <a:pt x="495" y="875"/>
                  </a:lnTo>
                  <a:lnTo>
                    <a:pt x="570" y="933"/>
                  </a:lnTo>
                  <a:lnTo>
                    <a:pt x="644" y="991"/>
                  </a:lnTo>
                  <a:lnTo>
                    <a:pt x="718" y="1040"/>
                  </a:lnTo>
                  <a:lnTo>
                    <a:pt x="801" y="1090"/>
                  </a:lnTo>
                  <a:lnTo>
                    <a:pt x="883" y="1131"/>
                  </a:lnTo>
                  <a:lnTo>
                    <a:pt x="974" y="1164"/>
                  </a:lnTo>
                  <a:lnTo>
                    <a:pt x="999" y="1172"/>
                  </a:lnTo>
                  <a:lnTo>
                    <a:pt x="1015" y="1164"/>
                  </a:lnTo>
                  <a:lnTo>
                    <a:pt x="1032" y="1156"/>
                  </a:lnTo>
                  <a:lnTo>
                    <a:pt x="1048" y="1147"/>
                  </a:lnTo>
                  <a:lnTo>
                    <a:pt x="1056" y="1131"/>
                  </a:lnTo>
                  <a:lnTo>
                    <a:pt x="1065" y="1106"/>
                  </a:lnTo>
                  <a:lnTo>
                    <a:pt x="1056" y="1081"/>
                  </a:lnTo>
                  <a:lnTo>
                    <a:pt x="1040" y="1057"/>
                  </a:lnTo>
                  <a:lnTo>
                    <a:pt x="1023" y="1048"/>
                  </a:lnTo>
                  <a:lnTo>
                    <a:pt x="941" y="1007"/>
                  </a:lnTo>
                  <a:lnTo>
                    <a:pt x="867" y="974"/>
                  </a:lnTo>
                  <a:lnTo>
                    <a:pt x="792" y="933"/>
                  </a:lnTo>
                  <a:lnTo>
                    <a:pt x="718" y="884"/>
                  </a:lnTo>
                  <a:lnTo>
                    <a:pt x="644" y="826"/>
                  </a:lnTo>
                  <a:lnTo>
                    <a:pt x="578" y="776"/>
                  </a:lnTo>
                  <a:lnTo>
                    <a:pt x="462" y="653"/>
                  </a:lnTo>
                  <a:lnTo>
                    <a:pt x="347" y="521"/>
                  </a:lnTo>
                  <a:lnTo>
                    <a:pt x="306" y="446"/>
                  </a:lnTo>
                  <a:lnTo>
                    <a:pt x="256" y="372"/>
                  </a:lnTo>
                  <a:lnTo>
                    <a:pt x="223" y="290"/>
                  </a:lnTo>
                  <a:lnTo>
                    <a:pt x="182" y="215"/>
                  </a:lnTo>
                  <a:lnTo>
                    <a:pt x="157" y="133"/>
                  </a:lnTo>
                  <a:lnTo>
                    <a:pt x="132" y="50"/>
                  </a:lnTo>
                  <a:lnTo>
                    <a:pt x="116" y="26"/>
                  </a:lnTo>
                  <a:lnTo>
                    <a:pt x="99" y="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73;p39">
              <a:extLst>
                <a:ext uri="{FF2B5EF4-FFF2-40B4-BE49-F238E27FC236}">
                  <a16:creationId xmlns:a16="http://schemas.microsoft.com/office/drawing/2014/main" id="{53F2ED11-D6A7-C404-B6A5-F395FE900515}"/>
                </a:ext>
              </a:extLst>
            </p:cNvPr>
            <p:cNvSpPr/>
            <p:nvPr/>
          </p:nvSpPr>
          <p:spPr>
            <a:xfrm>
              <a:off x="1577371" y="2885334"/>
              <a:ext cx="26877" cy="32074"/>
            </a:xfrm>
            <a:custGeom>
              <a:avLst/>
              <a:gdLst/>
              <a:ahLst/>
              <a:cxnLst/>
              <a:rect l="l" t="t" r="r" b="b"/>
              <a:pathLst>
                <a:path w="512" h="611" extrusionOk="0">
                  <a:moveTo>
                    <a:pt x="215" y="0"/>
                  </a:moveTo>
                  <a:lnTo>
                    <a:pt x="182" y="8"/>
                  </a:lnTo>
                  <a:lnTo>
                    <a:pt x="149" y="25"/>
                  </a:lnTo>
                  <a:lnTo>
                    <a:pt x="116" y="41"/>
                  </a:lnTo>
                  <a:lnTo>
                    <a:pt x="91" y="66"/>
                  </a:lnTo>
                  <a:lnTo>
                    <a:pt x="66" y="91"/>
                  </a:lnTo>
                  <a:lnTo>
                    <a:pt x="33" y="157"/>
                  </a:lnTo>
                  <a:lnTo>
                    <a:pt x="9" y="231"/>
                  </a:lnTo>
                  <a:lnTo>
                    <a:pt x="0" y="305"/>
                  </a:lnTo>
                  <a:lnTo>
                    <a:pt x="9" y="380"/>
                  </a:lnTo>
                  <a:lnTo>
                    <a:pt x="25" y="446"/>
                  </a:lnTo>
                  <a:lnTo>
                    <a:pt x="58" y="512"/>
                  </a:lnTo>
                  <a:lnTo>
                    <a:pt x="91" y="561"/>
                  </a:lnTo>
                  <a:lnTo>
                    <a:pt x="116" y="586"/>
                  </a:lnTo>
                  <a:lnTo>
                    <a:pt x="149" y="602"/>
                  </a:lnTo>
                  <a:lnTo>
                    <a:pt x="174" y="611"/>
                  </a:lnTo>
                  <a:lnTo>
                    <a:pt x="256" y="611"/>
                  </a:lnTo>
                  <a:lnTo>
                    <a:pt x="314" y="586"/>
                  </a:lnTo>
                  <a:lnTo>
                    <a:pt x="363" y="561"/>
                  </a:lnTo>
                  <a:lnTo>
                    <a:pt x="421" y="503"/>
                  </a:lnTo>
                  <a:lnTo>
                    <a:pt x="470" y="437"/>
                  </a:lnTo>
                  <a:lnTo>
                    <a:pt x="487" y="396"/>
                  </a:lnTo>
                  <a:lnTo>
                    <a:pt x="503" y="363"/>
                  </a:lnTo>
                  <a:lnTo>
                    <a:pt x="512" y="322"/>
                  </a:lnTo>
                  <a:lnTo>
                    <a:pt x="512" y="281"/>
                  </a:lnTo>
                  <a:lnTo>
                    <a:pt x="512" y="239"/>
                  </a:lnTo>
                  <a:lnTo>
                    <a:pt x="503" y="198"/>
                  </a:lnTo>
                  <a:lnTo>
                    <a:pt x="487" y="157"/>
                  </a:lnTo>
                  <a:lnTo>
                    <a:pt x="462" y="124"/>
                  </a:lnTo>
                  <a:lnTo>
                    <a:pt x="437" y="91"/>
                  </a:lnTo>
                  <a:lnTo>
                    <a:pt x="413" y="58"/>
                  </a:lnTo>
                  <a:lnTo>
                    <a:pt x="380" y="33"/>
                  </a:lnTo>
                  <a:lnTo>
                    <a:pt x="338" y="17"/>
                  </a:lnTo>
                  <a:lnTo>
                    <a:pt x="297" y="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74;p39">
              <a:extLst>
                <a:ext uri="{FF2B5EF4-FFF2-40B4-BE49-F238E27FC236}">
                  <a16:creationId xmlns:a16="http://schemas.microsoft.com/office/drawing/2014/main" id="{27D1084F-511B-EEB2-8BDC-6F8C7159EFC3}"/>
                </a:ext>
              </a:extLst>
            </p:cNvPr>
            <p:cNvSpPr/>
            <p:nvPr/>
          </p:nvSpPr>
          <p:spPr>
            <a:xfrm>
              <a:off x="1617214" y="2905649"/>
              <a:ext cx="15644" cy="15644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16" y="1"/>
                  </a:moveTo>
                  <a:lnTo>
                    <a:pt x="91" y="9"/>
                  </a:lnTo>
                  <a:lnTo>
                    <a:pt x="58" y="26"/>
                  </a:lnTo>
                  <a:lnTo>
                    <a:pt x="41" y="42"/>
                  </a:lnTo>
                  <a:lnTo>
                    <a:pt x="25" y="75"/>
                  </a:lnTo>
                  <a:lnTo>
                    <a:pt x="17" y="108"/>
                  </a:lnTo>
                  <a:lnTo>
                    <a:pt x="8" y="133"/>
                  </a:lnTo>
                  <a:lnTo>
                    <a:pt x="8" y="166"/>
                  </a:lnTo>
                  <a:lnTo>
                    <a:pt x="0" y="191"/>
                  </a:lnTo>
                  <a:lnTo>
                    <a:pt x="0" y="207"/>
                  </a:lnTo>
                  <a:lnTo>
                    <a:pt x="8" y="215"/>
                  </a:lnTo>
                  <a:lnTo>
                    <a:pt x="17" y="224"/>
                  </a:lnTo>
                  <a:lnTo>
                    <a:pt x="33" y="248"/>
                  </a:lnTo>
                  <a:lnTo>
                    <a:pt x="58" y="265"/>
                  </a:lnTo>
                  <a:lnTo>
                    <a:pt x="83" y="281"/>
                  </a:lnTo>
                  <a:lnTo>
                    <a:pt x="107" y="290"/>
                  </a:lnTo>
                  <a:lnTo>
                    <a:pt x="140" y="298"/>
                  </a:lnTo>
                  <a:lnTo>
                    <a:pt x="173" y="298"/>
                  </a:lnTo>
                  <a:lnTo>
                    <a:pt x="198" y="290"/>
                  </a:lnTo>
                  <a:lnTo>
                    <a:pt x="231" y="281"/>
                  </a:lnTo>
                  <a:lnTo>
                    <a:pt x="256" y="257"/>
                  </a:lnTo>
                  <a:lnTo>
                    <a:pt x="272" y="240"/>
                  </a:lnTo>
                  <a:lnTo>
                    <a:pt x="289" y="207"/>
                  </a:lnTo>
                  <a:lnTo>
                    <a:pt x="297" y="182"/>
                  </a:lnTo>
                  <a:lnTo>
                    <a:pt x="297" y="149"/>
                  </a:lnTo>
                  <a:lnTo>
                    <a:pt x="297" y="125"/>
                  </a:lnTo>
                  <a:lnTo>
                    <a:pt x="289" y="92"/>
                  </a:lnTo>
                  <a:lnTo>
                    <a:pt x="281" y="67"/>
                  </a:lnTo>
                  <a:lnTo>
                    <a:pt x="256" y="42"/>
                  </a:lnTo>
                  <a:lnTo>
                    <a:pt x="231" y="26"/>
                  </a:lnTo>
                  <a:lnTo>
                    <a:pt x="206" y="9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75;p39">
              <a:extLst>
                <a:ext uri="{FF2B5EF4-FFF2-40B4-BE49-F238E27FC236}">
                  <a16:creationId xmlns:a16="http://schemas.microsoft.com/office/drawing/2014/main" id="{FBB45225-C7EA-3A54-4905-6269D6A25E9B}"/>
                </a:ext>
              </a:extLst>
            </p:cNvPr>
            <p:cNvSpPr/>
            <p:nvPr/>
          </p:nvSpPr>
          <p:spPr>
            <a:xfrm>
              <a:off x="1211907" y="2054825"/>
              <a:ext cx="388043" cy="248616"/>
            </a:xfrm>
            <a:custGeom>
              <a:avLst/>
              <a:gdLst/>
              <a:ahLst/>
              <a:cxnLst/>
              <a:rect l="l" t="t" r="r" b="b"/>
              <a:pathLst>
                <a:path w="7392" h="4736" extrusionOk="0">
                  <a:moveTo>
                    <a:pt x="3473" y="1"/>
                  </a:moveTo>
                  <a:lnTo>
                    <a:pt x="3317" y="17"/>
                  </a:lnTo>
                  <a:lnTo>
                    <a:pt x="3160" y="34"/>
                  </a:lnTo>
                  <a:lnTo>
                    <a:pt x="3011" y="59"/>
                  </a:lnTo>
                  <a:lnTo>
                    <a:pt x="2855" y="92"/>
                  </a:lnTo>
                  <a:lnTo>
                    <a:pt x="2706" y="133"/>
                  </a:lnTo>
                  <a:lnTo>
                    <a:pt x="2558" y="182"/>
                  </a:lnTo>
                  <a:lnTo>
                    <a:pt x="2409" y="232"/>
                  </a:lnTo>
                  <a:lnTo>
                    <a:pt x="2261" y="289"/>
                  </a:lnTo>
                  <a:lnTo>
                    <a:pt x="2120" y="347"/>
                  </a:lnTo>
                  <a:lnTo>
                    <a:pt x="1980" y="421"/>
                  </a:lnTo>
                  <a:lnTo>
                    <a:pt x="1840" y="496"/>
                  </a:lnTo>
                  <a:lnTo>
                    <a:pt x="1708" y="570"/>
                  </a:lnTo>
                  <a:lnTo>
                    <a:pt x="1568" y="661"/>
                  </a:lnTo>
                  <a:lnTo>
                    <a:pt x="1444" y="743"/>
                  </a:lnTo>
                  <a:lnTo>
                    <a:pt x="1320" y="842"/>
                  </a:lnTo>
                  <a:lnTo>
                    <a:pt x="1197" y="941"/>
                  </a:lnTo>
                  <a:lnTo>
                    <a:pt x="1081" y="1040"/>
                  </a:lnTo>
                  <a:lnTo>
                    <a:pt x="966" y="1156"/>
                  </a:lnTo>
                  <a:lnTo>
                    <a:pt x="858" y="1263"/>
                  </a:lnTo>
                  <a:lnTo>
                    <a:pt x="751" y="1378"/>
                  </a:lnTo>
                  <a:lnTo>
                    <a:pt x="652" y="1502"/>
                  </a:lnTo>
                  <a:lnTo>
                    <a:pt x="553" y="1626"/>
                  </a:lnTo>
                  <a:lnTo>
                    <a:pt x="463" y="1758"/>
                  </a:lnTo>
                  <a:lnTo>
                    <a:pt x="380" y="1890"/>
                  </a:lnTo>
                  <a:lnTo>
                    <a:pt x="306" y="2022"/>
                  </a:lnTo>
                  <a:lnTo>
                    <a:pt x="232" y="2162"/>
                  </a:lnTo>
                  <a:lnTo>
                    <a:pt x="166" y="2302"/>
                  </a:lnTo>
                  <a:lnTo>
                    <a:pt x="100" y="2442"/>
                  </a:lnTo>
                  <a:lnTo>
                    <a:pt x="50" y="2591"/>
                  </a:lnTo>
                  <a:lnTo>
                    <a:pt x="1" y="2739"/>
                  </a:lnTo>
                  <a:lnTo>
                    <a:pt x="58" y="2855"/>
                  </a:lnTo>
                  <a:lnTo>
                    <a:pt x="116" y="2970"/>
                  </a:lnTo>
                  <a:lnTo>
                    <a:pt x="182" y="3077"/>
                  </a:lnTo>
                  <a:lnTo>
                    <a:pt x="256" y="3185"/>
                  </a:lnTo>
                  <a:lnTo>
                    <a:pt x="339" y="3284"/>
                  </a:lnTo>
                  <a:lnTo>
                    <a:pt x="421" y="3383"/>
                  </a:lnTo>
                  <a:lnTo>
                    <a:pt x="504" y="3482"/>
                  </a:lnTo>
                  <a:lnTo>
                    <a:pt x="595" y="3572"/>
                  </a:lnTo>
                  <a:lnTo>
                    <a:pt x="694" y="3655"/>
                  </a:lnTo>
                  <a:lnTo>
                    <a:pt x="793" y="3746"/>
                  </a:lnTo>
                  <a:lnTo>
                    <a:pt x="999" y="3902"/>
                  </a:lnTo>
                  <a:lnTo>
                    <a:pt x="1221" y="4042"/>
                  </a:lnTo>
                  <a:lnTo>
                    <a:pt x="1452" y="4174"/>
                  </a:lnTo>
                  <a:lnTo>
                    <a:pt x="1692" y="4290"/>
                  </a:lnTo>
                  <a:lnTo>
                    <a:pt x="1939" y="4389"/>
                  </a:lnTo>
                  <a:lnTo>
                    <a:pt x="2195" y="4480"/>
                  </a:lnTo>
                  <a:lnTo>
                    <a:pt x="2459" y="4554"/>
                  </a:lnTo>
                  <a:lnTo>
                    <a:pt x="2723" y="4620"/>
                  </a:lnTo>
                  <a:lnTo>
                    <a:pt x="2987" y="4669"/>
                  </a:lnTo>
                  <a:lnTo>
                    <a:pt x="3251" y="4702"/>
                  </a:lnTo>
                  <a:lnTo>
                    <a:pt x="3506" y="4727"/>
                  </a:lnTo>
                  <a:lnTo>
                    <a:pt x="3770" y="4735"/>
                  </a:lnTo>
                  <a:lnTo>
                    <a:pt x="4042" y="4727"/>
                  </a:lnTo>
                  <a:lnTo>
                    <a:pt x="4315" y="4702"/>
                  </a:lnTo>
                  <a:lnTo>
                    <a:pt x="4595" y="4661"/>
                  </a:lnTo>
                  <a:lnTo>
                    <a:pt x="4875" y="4603"/>
                  </a:lnTo>
                  <a:lnTo>
                    <a:pt x="5156" y="4529"/>
                  </a:lnTo>
                  <a:lnTo>
                    <a:pt x="5428" y="4438"/>
                  </a:lnTo>
                  <a:lnTo>
                    <a:pt x="5692" y="4331"/>
                  </a:lnTo>
                  <a:lnTo>
                    <a:pt x="5956" y="4207"/>
                  </a:lnTo>
                  <a:lnTo>
                    <a:pt x="6203" y="4075"/>
                  </a:lnTo>
                  <a:lnTo>
                    <a:pt x="6443" y="3927"/>
                  </a:lnTo>
                  <a:lnTo>
                    <a:pt x="6558" y="3845"/>
                  </a:lnTo>
                  <a:lnTo>
                    <a:pt x="6674" y="3762"/>
                  </a:lnTo>
                  <a:lnTo>
                    <a:pt x="6781" y="3671"/>
                  </a:lnTo>
                  <a:lnTo>
                    <a:pt x="6880" y="3589"/>
                  </a:lnTo>
                  <a:lnTo>
                    <a:pt x="6979" y="3490"/>
                  </a:lnTo>
                  <a:lnTo>
                    <a:pt x="7070" y="3399"/>
                  </a:lnTo>
                  <a:lnTo>
                    <a:pt x="7160" y="3300"/>
                  </a:lnTo>
                  <a:lnTo>
                    <a:pt x="7243" y="3193"/>
                  </a:lnTo>
                  <a:lnTo>
                    <a:pt x="7317" y="3086"/>
                  </a:lnTo>
                  <a:lnTo>
                    <a:pt x="7391" y="2978"/>
                  </a:lnTo>
                  <a:lnTo>
                    <a:pt x="7358" y="2830"/>
                  </a:lnTo>
                  <a:lnTo>
                    <a:pt x="7309" y="2673"/>
                  </a:lnTo>
                  <a:lnTo>
                    <a:pt x="7259" y="2533"/>
                  </a:lnTo>
                  <a:lnTo>
                    <a:pt x="7201" y="2385"/>
                  </a:lnTo>
                  <a:lnTo>
                    <a:pt x="7136" y="2244"/>
                  </a:lnTo>
                  <a:lnTo>
                    <a:pt x="7070" y="2104"/>
                  </a:lnTo>
                  <a:lnTo>
                    <a:pt x="6995" y="1964"/>
                  </a:lnTo>
                  <a:lnTo>
                    <a:pt x="6913" y="1832"/>
                  </a:lnTo>
                  <a:lnTo>
                    <a:pt x="6822" y="1700"/>
                  </a:lnTo>
                  <a:lnTo>
                    <a:pt x="6731" y="1576"/>
                  </a:lnTo>
                  <a:lnTo>
                    <a:pt x="6632" y="1452"/>
                  </a:lnTo>
                  <a:lnTo>
                    <a:pt x="6533" y="1329"/>
                  </a:lnTo>
                  <a:lnTo>
                    <a:pt x="6426" y="1213"/>
                  </a:lnTo>
                  <a:lnTo>
                    <a:pt x="6319" y="1106"/>
                  </a:lnTo>
                  <a:lnTo>
                    <a:pt x="6203" y="999"/>
                  </a:lnTo>
                  <a:lnTo>
                    <a:pt x="6080" y="900"/>
                  </a:lnTo>
                  <a:lnTo>
                    <a:pt x="5956" y="801"/>
                  </a:lnTo>
                  <a:lnTo>
                    <a:pt x="5832" y="702"/>
                  </a:lnTo>
                  <a:lnTo>
                    <a:pt x="5700" y="619"/>
                  </a:lnTo>
                  <a:lnTo>
                    <a:pt x="5568" y="537"/>
                  </a:lnTo>
                  <a:lnTo>
                    <a:pt x="5436" y="454"/>
                  </a:lnTo>
                  <a:lnTo>
                    <a:pt x="5296" y="388"/>
                  </a:lnTo>
                  <a:lnTo>
                    <a:pt x="5148" y="322"/>
                  </a:lnTo>
                  <a:lnTo>
                    <a:pt x="5007" y="256"/>
                  </a:lnTo>
                  <a:lnTo>
                    <a:pt x="4859" y="207"/>
                  </a:lnTo>
                  <a:lnTo>
                    <a:pt x="4710" y="157"/>
                  </a:lnTo>
                  <a:lnTo>
                    <a:pt x="4562" y="108"/>
                  </a:lnTo>
                  <a:lnTo>
                    <a:pt x="4414" y="75"/>
                  </a:lnTo>
                  <a:lnTo>
                    <a:pt x="4257" y="50"/>
                  </a:lnTo>
                  <a:lnTo>
                    <a:pt x="4100" y="26"/>
                  </a:lnTo>
                  <a:lnTo>
                    <a:pt x="3943" y="9"/>
                  </a:lnTo>
                  <a:lnTo>
                    <a:pt x="37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76;p39">
              <a:extLst>
                <a:ext uri="{FF2B5EF4-FFF2-40B4-BE49-F238E27FC236}">
                  <a16:creationId xmlns:a16="http://schemas.microsoft.com/office/drawing/2014/main" id="{B6F8CB5C-475D-02D0-325D-F5EB2F16CFC3}"/>
                </a:ext>
              </a:extLst>
            </p:cNvPr>
            <p:cNvSpPr/>
            <p:nvPr/>
          </p:nvSpPr>
          <p:spPr>
            <a:xfrm>
              <a:off x="1313693" y="2089051"/>
              <a:ext cx="176698" cy="155910"/>
            </a:xfrm>
            <a:custGeom>
              <a:avLst/>
              <a:gdLst/>
              <a:ahLst/>
              <a:cxnLst/>
              <a:rect l="l" t="t" r="r" b="b"/>
              <a:pathLst>
                <a:path w="3366" h="2970" extrusionOk="0">
                  <a:moveTo>
                    <a:pt x="1608" y="0"/>
                  </a:moveTo>
                  <a:lnTo>
                    <a:pt x="1485" y="9"/>
                  </a:lnTo>
                  <a:lnTo>
                    <a:pt x="1353" y="25"/>
                  </a:lnTo>
                  <a:lnTo>
                    <a:pt x="1229" y="50"/>
                  </a:lnTo>
                  <a:lnTo>
                    <a:pt x="1105" y="91"/>
                  </a:lnTo>
                  <a:lnTo>
                    <a:pt x="982" y="132"/>
                  </a:lnTo>
                  <a:lnTo>
                    <a:pt x="866" y="190"/>
                  </a:lnTo>
                  <a:lnTo>
                    <a:pt x="759" y="256"/>
                  </a:lnTo>
                  <a:lnTo>
                    <a:pt x="652" y="330"/>
                  </a:lnTo>
                  <a:lnTo>
                    <a:pt x="544" y="413"/>
                  </a:lnTo>
                  <a:lnTo>
                    <a:pt x="454" y="504"/>
                  </a:lnTo>
                  <a:lnTo>
                    <a:pt x="371" y="603"/>
                  </a:lnTo>
                  <a:lnTo>
                    <a:pt x="289" y="702"/>
                  </a:lnTo>
                  <a:lnTo>
                    <a:pt x="214" y="809"/>
                  </a:lnTo>
                  <a:lnTo>
                    <a:pt x="157" y="924"/>
                  </a:lnTo>
                  <a:lnTo>
                    <a:pt x="107" y="1040"/>
                  </a:lnTo>
                  <a:lnTo>
                    <a:pt x="66" y="1163"/>
                  </a:lnTo>
                  <a:lnTo>
                    <a:pt x="33" y="1287"/>
                  </a:lnTo>
                  <a:lnTo>
                    <a:pt x="17" y="1427"/>
                  </a:lnTo>
                  <a:lnTo>
                    <a:pt x="0" y="1551"/>
                  </a:lnTo>
                  <a:lnTo>
                    <a:pt x="0" y="1683"/>
                  </a:lnTo>
                  <a:lnTo>
                    <a:pt x="8" y="1799"/>
                  </a:lnTo>
                  <a:lnTo>
                    <a:pt x="25" y="1906"/>
                  </a:lnTo>
                  <a:lnTo>
                    <a:pt x="50" y="2013"/>
                  </a:lnTo>
                  <a:lnTo>
                    <a:pt x="83" y="2112"/>
                  </a:lnTo>
                  <a:lnTo>
                    <a:pt x="124" y="2211"/>
                  </a:lnTo>
                  <a:lnTo>
                    <a:pt x="165" y="2302"/>
                  </a:lnTo>
                  <a:lnTo>
                    <a:pt x="223" y="2384"/>
                  </a:lnTo>
                  <a:lnTo>
                    <a:pt x="280" y="2458"/>
                  </a:lnTo>
                  <a:lnTo>
                    <a:pt x="346" y="2533"/>
                  </a:lnTo>
                  <a:lnTo>
                    <a:pt x="421" y="2599"/>
                  </a:lnTo>
                  <a:lnTo>
                    <a:pt x="495" y="2656"/>
                  </a:lnTo>
                  <a:lnTo>
                    <a:pt x="577" y="2714"/>
                  </a:lnTo>
                  <a:lnTo>
                    <a:pt x="668" y="2764"/>
                  </a:lnTo>
                  <a:lnTo>
                    <a:pt x="759" y="2805"/>
                  </a:lnTo>
                  <a:lnTo>
                    <a:pt x="850" y="2846"/>
                  </a:lnTo>
                  <a:lnTo>
                    <a:pt x="949" y="2879"/>
                  </a:lnTo>
                  <a:lnTo>
                    <a:pt x="1048" y="2904"/>
                  </a:lnTo>
                  <a:lnTo>
                    <a:pt x="1155" y="2929"/>
                  </a:lnTo>
                  <a:lnTo>
                    <a:pt x="1262" y="2945"/>
                  </a:lnTo>
                  <a:lnTo>
                    <a:pt x="1369" y="2962"/>
                  </a:lnTo>
                  <a:lnTo>
                    <a:pt x="1476" y="2970"/>
                  </a:lnTo>
                  <a:lnTo>
                    <a:pt x="1691" y="2970"/>
                  </a:lnTo>
                  <a:lnTo>
                    <a:pt x="1914" y="2953"/>
                  </a:lnTo>
                  <a:lnTo>
                    <a:pt x="2136" y="2920"/>
                  </a:lnTo>
                  <a:lnTo>
                    <a:pt x="2351" y="2871"/>
                  </a:lnTo>
                  <a:lnTo>
                    <a:pt x="2491" y="2821"/>
                  </a:lnTo>
                  <a:lnTo>
                    <a:pt x="2631" y="2755"/>
                  </a:lnTo>
                  <a:lnTo>
                    <a:pt x="2763" y="2689"/>
                  </a:lnTo>
                  <a:lnTo>
                    <a:pt x="2887" y="2599"/>
                  </a:lnTo>
                  <a:lnTo>
                    <a:pt x="3002" y="2508"/>
                  </a:lnTo>
                  <a:lnTo>
                    <a:pt x="3101" y="2392"/>
                  </a:lnTo>
                  <a:lnTo>
                    <a:pt x="3192" y="2277"/>
                  </a:lnTo>
                  <a:lnTo>
                    <a:pt x="3233" y="2211"/>
                  </a:lnTo>
                  <a:lnTo>
                    <a:pt x="3266" y="2145"/>
                  </a:lnTo>
                  <a:lnTo>
                    <a:pt x="3291" y="2079"/>
                  </a:lnTo>
                  <a:lnTo>
                    <a:pt x="3316" y="2005"/>
                  </a:lnTo>
                  <a:lnTo>
                    <a:pt x="3332" y="1931"/>
                  </a:lnTo>
                  <a:lnTo>
                    <a:pt x="3349" y="1856"/>
                  </a:lnTo>
                  <a:lnTo>
                    <a:pt x="3365" y="1708"/>
                  </a:lnTo>
                  <a:lnTo>
                    <a:pt x="3357" y="1551"/>
                  </a:lnTo>
                  <a:lnTo>
                    <a:pt x="3341" y="1403"/>
                  </a:lnTo>
                  <a:lnTo>
                    <a:pt x="3299" y="1254"/>
                  </a:lnTo>
                  <a:lnTo>
                    <a:pt x="3250" y="1106"/>
                  </a:lnTo>
                  <a:lnTo>
                    <a:pt x="3184" y="974"/>
                  </a:lnTo>
                  <a:lnTo>
                    <a:pt x="3126" y="858"/>
                  </a:lnTo>
                  <a:lnTo>
                    <a:pt x="3052" y="751"/>
                  </a:lnTo>
                  <a:lnTo>
                    <a:pt x="2969" y="652"/>
                  </a:lnTo>
                  <a:lnTo>
                    <a:pt x="2887" y="553"/>
                  </a:lnTo>
                  <a:lnTo>
                    <a:pt x="2788" y="462"/>
                  </a:lnTo>
                  <a:lnTo>
                    <a:pt x="2689" y="380"/>
                  </a:lnTo>
                  <a:lnTo>
                    <a:pt x="2582" y="306"/>
                  </a:lnTo>
                  <a:lnTo>
                    <a:pt x="2475" y="240"/>
                  </a:lnTo>
                  <a:lnTo>
                    <a:pt x="2359" y="174"/>
                  </a:lnTo>
                  <a:lnTo>
                    <a:pt x="2244" y="124"/>
                  </a:lnTo>
                  <a:lnTo>
                    <a:pt x="2120" y="83"/>
                  </a:lnTo>
                  <a:lnTo>
                    <a:pt x="1996" y="50"/>
                  </a:lnTo>
                  <a:lnTo>
                    <a:pt x="1872" y="25"/>
                  </a:lnTo>
                  <a:lnTo>
                    <a:pt x="1740" y="9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77;p39">
              <a:extLst>
                <a:ext uri="{FF2B5EF4-FFF2-40B4-BE49-F238E27FC236}">
                  <a16:creationId xmlns:a16="http://schemas.microsoft.com/office/drawing/2014/main" id="{C5E751E9-8FF4-BEE5-2D6B-0C5C7FEF95D1}"/>
                </a:ext>
              </a:extLst>
            </p:cNvPr>
            <p:cNvSpPr/>
            <p:nvPr/>
          </p:nvSpPr>
          <p:spPr>
            <a:xfrm>
              <a:off x="1204978" y="2067371"/>
              <a:ext cx="390195" cy="135595"/>
            </a:xfrm>
            <a:custGeom>
              <a:avLst/>
              <a:gdLst/>
              <a:ahLst/>
              <a:cxnLst/>
              <a:rect l="l" t="t" r="r" b="b"/>
              <a:pathLst>
                <a:path w="7433" h="2583" extrusionOk="0">
                  <a:moveTo>
                    <a:pt x="3556" y="1"/>
                  </a:moveTo>
                  <a:lnTo>
                    <a:pt x="3416" y="9"/>
                  </a:lnTo>
                  <a:lnTo>
                    <a:pt x="3267" y="26"/>
                  </a:lnTo>
                  <a:lnTo>
                    <a:pt x="3127" y="42"/>
                  </a:lnTo>
                  <a:lnTo>
                    <a:pt x="2978" y="67"/>
                  </a:lnTo>
                  <a:lnTo>
                    <a:pt x="2838" y="100"/>
                  </a:lnTo>
                  <a:lnTo>
                    <a:pt x="2698" y="133"/>
                  </a:lnTo>
                  <a:lnTo>
                    <a:pt x="2558" y="174"/>
                  </a:lnTo>
                  <a:lnTo>
                    <a:pt x="2417" y="224"/>
                  </a:lnTo>
                  <a:lnTo>
                    <a:pt x="2277" y="273"/>
                  </a:lnTo>
                  <a:lnTo>
                    <a:pt x="2145" y="331"/>
                  </a:lnTo>
                  <a:lnTo>
                    <a:pt x="2013" y="389"/>
                  </a:lnTo>
                  <a:lnTo>
                    <a:pt x="1881" y="455"/>
                  </a:lnTo>
                  <a:lnTo>
                    <a:pt x="1749" y="521"/>
                  </a:lnTo>
                  <a:lnTo>
                    <a:pt x="1626" y="595"/>
                  </a:lnTo>
                  <a:lnTo>
                    <a:pt x="1502" y="677"/>
                  </a:lnTo>
                  <a:lnTo>
                    <a:pt x="1386" y="760"/>
                  </a:lnTo>
                  <a:lnTo>
                    <a:pt x="1263" y="842"/>
                  </a:lnTo>
                  <a:lnTo>
                    <a:pt x="1147" y="933"/>
                  </a:lnTo>
                  <a:lnTo>
                    <a:pt x="1040" y="1024"/>
                  </a:lnTo>
                  <a:lnTo>
                    <a:pt x="933" y="1123"/>
                  </a:lnTo>
                  <a:lnTo>
                    <a:pt x="826" y="1230"/>
                  </a:lnTo>
                  <a:lnTo>
                    <a:pt x="727" y="1329"/>
                  </a:lnTo>
                  <a:lnTo>
                    <a:pt x="628" y="1444"/>
                  </a:lnTo>
                  <a:lnTo>
                    <a:pt x="537" y="1552"/>
                  </a:lnTo>
                  <a:lnTo>
                    <a:pt x="446" y="1667"/>
                  </a:lnTo>
                  <a:lnTo>
                    <a:pt x="364" y="1791"/>
                  </a:lnTo>
                  <a:lnTo>
                    <a:pt x="281" y="1906"/>
                  </a:lnTo>
                  <a:lnTo>
                    <a:pt x="207" y="2038"/>
                  </a:lnTo>
                  <a:lnTo>
                    <a:pt x="133" y="2162"/>
                  </a:lnTo>
                  <a:lnTo>
                    <a:pt x="67" y="2294"/>
                  </a:lnTo>
                  <a:lnTo>
                    <a:pt x="9" y="2426"/>
                  </a:lnTo>
                  <a:lnTo>
                    <a:pt x="1" y="2451"/>
                  </a:lnTo>
                  <a:lnTo>
                    <a:pt x="9" y="2475"/>
                  </a:lnTo>
                  <a:lnTo>
                    <a:pt x="17" y="2500"/>
                  </a:lnTo>
                  <a:lnTo>
                    <a:pt x="42" y="2508"/>
                  </a:lnTo>
                  <a:lnTo>
                    <a:pt x="67" y="2517"/>
                  </a:lnTo>
                  <a:lnTo>
                    <a:pt x="91" y="2508"/>
                  </a:lnTo>
                  <a:lnTo>
                    <a:pt x="116" y="2500"/>
                  </a:lnTo>
                  <a:lnTo>
                    <a:pt x="124" y="2475"/>
                  </a:lnTo>
                  <a:lnTo>
                    <a:pt x="182" y="2352"/>
                  </a:lnTo>
                  <a:lnTo>
                    <a:pt x="248" y="2220"/>
                  </a:lnTo>
                  <a:lnTo>
                    <a:pt x="314" y="2096"/>
                  </a:lnTo>
                  <a:lnTo>
                    <a:pt x="388" y="1981"/>
                  </a:lnTo>
                  <a:lnTo>
                    <a:pt x="471" y="1857"/>
                  </a:lnTo>
                  <a:lnTo>
                    <a:pt x="553" y="1750"/>
                  </a:lnTo>
                  <a:lnTo>
                    <a:pt x="636" y="1634"/>
                  </a:lnTo>
                  <a:lnTo>
                    <a:pt x="727" y="1527"/>
                  </a:lnTo>
                  <a:lnTo>
                    <a:pt x="817" y="1420"/>
                  </a:lnTo>
                  <a:lnTo>
                    <a:pt x="916" y="1321"/>
                  </a:lnTo>
                  <a:lnTo>
                    <a:pt x="1023" y="1222"/>
                  </a:lnTo>
                  <a:lnTo>
                    <a:pt x="1122" y="1123"/>
                  </a:lnTo>
                  <a:lnTo>
                    <a:pt x="1345" y="941"/>
                  </a:lnTo>
                  <a:lnTo>
                    <a:pt x="1576" y="785"/>
                  </a:lnTo>
                  <a:lnTo>
                    <a:pt x="1815" y="636"/>
                  </a:lnTo>
                  <a:lnTo>
                    <a:pt x="2071" y="504"/>
                  </a:lnTo>
                  <a:lnTo>
                    <a:pt x="2195" y="446"/>
                  </a:lnTo>
                  <a:lnTo>
                    <a:pt x="2327" y="397"/>
                  </a:lnTo>
                  <a:lnTo>
                    <a:pt x="2459" y="347"/>
                  </a:lnTo>
                  <a:lnTo>
                    <a:pt x="2591" y="298"/>
                  </a:lnTo>
                  <a:lnTo>
                    <a:pt x="2731" y="257"/>
                  </a:lnTo>
                  <a:lnTo>
                    <a:pt x="2863" y="224"/>
                  </a:lnTo>
                  <a:lnTo>
                    <a:pt x="3003" y="199"/>
                  </a:lnTo>
                  <a:lnTo>
                    <a:pt x="3143" y="174"/>
                  </a:lnTo>
                  <a:lnTo>
                    <a:pt x="3284" y="149"/>
                  </a:lnTo>
                  <a:lnTo>
                    <a:pt x="3424" y="141"/>
                  </a:lnTo>
                  <a:lnTo>
                    <a:pt x="3564" y="133"/>
                  </a:lnTo>
                  <a:lnTo>
                    <a:pt x="3704" y="125"/>
                  </a:lnTo>
                  <a:lnTo>
                    <a:pt x="3737" y="125"/>
                  </a:lnTo>
                  <a:lnTo>
                    <a:pt x="3886" y="133"/>
                  </a:lnTo>
                  <a:lnTo>
                    <a:pt x="4026" y="141"/>
                  </a:lnTo>
                  <a:lnTo>
                    <a:pt x="4166" y="158"/>
                  </a:lnTo>
                  <a:lnTo>
                    <a:pt x="4306" y="174"/>
                  </a:lnTo>
                  <a:lnTo>
                    <a:pt x="4447" y="207"/>
                  </a:lnTo>
                  <a:lnTo>
                    <a:pt x="4587" y="232"/>
                  </a:lnTo>
                  <a:lnTo>
                    <a:pt x="4719" y="273"/>
                  </a:lnTo>
                  <a:lnTo>
                    <a:pt x="4859" y="314"/>
                  </a:lnTo>
                  <a:lnTo>
                    <a:pt x="4991" y="356"/>
                  </a:lnTo>
                  <a:lnTo>
                    <a:pt x="5123" y="413"/>
                  </a:lnTo>
                  <a:lnTo>
                    <a:pt x="5255" y="463"/>
                  </a:lnTo>
                  <a:lnTo>
                    <a:pt x="5387" y="529"/>
                  </a:lnTo>
                  <a:lnTo>
                    <a:pt x="5511" y="595"/>
                  </a:lnTo>
                  <a:lnTo>
                    <a:pt x="5634" y="661"/>
                  </a:lnTo>
                  <a:lnTo>
                    <a:pt x="5874" y="809"/>
                  </a:lnTo>
                  <a:lnTo>
                    <a:pt x="6104" y="983"/>
                  </a:lnTo>
                  <a:lnTo>
                    <a:pt x="6220" y="1073"/>
                  </a:lnTo>
                  <a:lnTo>
                    <a:pt x="6327" y="1164"/>
                  </a:lnTo>
                  <a:lnTo>
                    <a:pt x="6426" y="1263"/>
                  </a:lnTo>
                  <a:lnTo>
                    <a:pt x="6533" y="1362"/>
                  </a:lnTo>
                  <a:lnTo>
                    <a:pt x="6624" y="1469"/>
                  </a:lnTo>
                  <a:lnTo>
                    <a:pt x="6723" y="1576"/>
                  </a:lnTo>
                  <a:lnTo>
                    <a:pt x="6806" y="1684"/>
                  </a:lnTo>
                  <a:lnTo>
                    <a:pt x="6896" y="1799"/>
                  </a:lnTo>
                  <a:lnTo>
                    <a:pt x="6971" y="1915"/>
                  </a:lnTo>
                  <a:lnTo>
                    <a:pt x="7053" y="2038"/>
                  </a:lnTo>
                  <a:lnTo>
                    <a:pt x="7119" y="2162"/>
                  </a:lnTo>
                  <a:lnTo>
                    <a:pt x="7185" y="2286"/>
                  </a:lnTo>
                  <a:lnTo>
                    <a:pt x="7251" y="2418"/>
                  </a:lnTo>
                  <a:lnTo>
                    <a:pt x="7309" y="2541"/>
                  </a:lnTo>
                  <a:lnTo>
                    <a:pt x="7317" y="2566"/>
                  </a:lnTo>
                  <a:lnTo>
                    <a:pt x="7333" y="2574"/>
                  </a:lnTo>
                  <a:lnTo>
                    <a:pt x="7350" y="2583"/>
                  </a:lnTo>
                  <a:lnTo>
                    <a:pt x="7391" y="2583"/>
                  </a:lnTo>
                  <a:lnTo>
                    <a:pt x="7416" y="2566"/>
                  </a:lnTo>
                  <a:lnTo>
                    <a:pt x="7424" y="2550"/>
                  </a:lnTo>
                  <a:lnTo>
                    <a:pt x="7432" y="2525"/>
                  </a:lnTo>
                  <a:lnTo>
                    <a:pt x="7424" y="2492"/>
                  </a:lnTo>
                  <a:lnTo>
                    <a:pt x="7366" y="2360"/>
                  </a:lnTo>
                  <a:lnTo>
                    <a:pt x="7301" y="2228"/>
                  </a:lnTo>
                  <a:lnTo>
                    <a:pt x="7235" y="2096"/>
                  </a:lnTo>
                  <a:lnTo>
                    <a:pt x="7160" y="1972"/>
                  </a:lnTo>
                  <a:lnTo>
                    <a:pt x="7086" y="1849"/>
                  </a:lnTo>
                  <a:lnTo>
                    <a:pt x="6995" y="1725"/>
                  </a:lnTo>
                  <a:lnTo>
                    <a:pt x="6913" y="1609"/>
                  </a:lnTo>
                  <a:lnTo>
                    <a:pt x="6822" y="1494"/>
                  </a:lnTo>
                  <a:lnTo>
                    <a:pt x="6723" y="1378"/>
                  </a:lnTo>
                  <a:lnTo>
                    <a:pt x="6624" y="1271"/>
                  </a:lnTo>
                  <a:lnTo>
                    <a:pt x="6517" y="1172"/>
                  </a:lnTo>
                  <a:lnTo>
                    <a:pt x="6410" y="1073"/>
                  </a:lnTo>
                  <a:lnTo>
                    <a:pt x="6302" y="974"/>
                  </a:lnTo>
                  <a:lnTo>
                    <a:pt x="6187" y="884"/>
                  </a:lnTo>
                  <a:lnTo>
                    <a:pt x="6071" y="793"/>
                  </a:lnTo>
                  <a:lnTo>
                    <a:pt x="5948" y="702"/>
                  </a:lnTo>
                  <a:lnTo>
                    <a:pt x="5824" y="628"/>
                  </a:lnTo>
                  <a:lnTo>
                    <a:pt x="5700" y="545"/>
                  </a:lnTo>
                  <a:lnTo>
                    <a:pt x="5568" y="479"/>
                  </a:lnTo>
                  <a:lnTo>
                    <a:pt x="5445" y="413"/>
                  </a:lnTo>
                  <a:lnTo>
                    <a:pt x="5304" y="347"/>
                  </a:lnTo>
                  <a:lnTo>
                    <a:pt x="5172" y="290"/>
                  </a:lnTo>
                  <a:lnTo>
                    <a:pt x="5032" y="240"/>
                  </a:lnTo>
                  <a:lnTo>
                    <a:pt x="4892" y="191"/>
                  </a:lnTo>
                  <a:lnTo>
                    <a:pt x="4752" y="149"/>
                  </a:lnTo>
                  <a:lnTo>
                    <a:pt x="4612" y="108"/>
                  </a:lnTo>
                  <a:lnTo>
                    <a:pt x="4471" y="75"/>
                  </a:lnTo>
                  <a:lnTo>
                    <a:pt x="4323" y="50"/>
                  </a:lnTo>
                  <a:lnTo>
                    <a:pt x="4183" y="26"/>
                  </a:lnTo>
                  <a:lnTo>
                    <a:pt x="4034" y="9"/>
                  </a:lnTo>
                  <a:lnTo>
                    <a:pt x="3886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78;p39">
              <a:extLst>
                <a:ext uri="{FF2B5EF4-FFF2-40B4-BE49-F238E27FC236}">
                  <a16:creationId xmlns:a16="http://schemas.microsoft.com/office/drawing/2014/main" id="{C4D05991-5382-8C55-1501-C0CD152906C1}"/>
                </a:ext>
              </a:extLst>
            </p:cNvPr>
            <p:cNvSpPr/>
            <p:nvPr/>
          </p:nvSpPr>
          <p:spPr>
            <a:xfrm>
              <a:off x="1191540" y="2121073"/>
              <a:ext cx="49030" cy="28662"/>
            </a:xfrm>
            <a:custGeom>
              <a:avLst/>
              <a:gdLst/>
              <a:ahLst/>
              <a:cxnLst/>
              <a:rect l="l" t="t" r="r" b="b"/>
              <a:pathLst>
                <a:path w="934" h="546" extrusionOk="0">
                  <a:moveTo>
                    <a:pt x="42" y="1"/>
                  </a:moveTo>
                  <a:lnTo>
                    <a:pt x="26" y="9"/>
                  </a:lnTo>
                  <a:lnTo>
                    <a:pt x="9" y="34"/>
                  </a:lnTo>
                  <a:lnTo>
                    <a:pt x="1" y="59"/>
                  </a:lnTo>
                  <a:lnTo>
                    <a:pt x="1" y="83"/>
                  </a:lnTo>
                  <a:lnTo>
                    <a:pt x="9" y="100"/>
                  </a:lnTo>
                  <a:lnTo>
                    <a:pt x="92" y="190"/>
                  </a:lnTo>
                  <a:lnTo>
                    <a:pt x="191" y="273"/>
                  </a:lnTo>
                  <a:lnTo>
                    <a:pt x="290" y="347"/>
                  </a:lnTo>
                  <a:lnTo>
                    <a:pt x="397" y="413"/>
                  </a:lnTo>
                  <a:lnTo>
                    <a:pt x="504" y="463"/>
                  </a:lnTo>
                  <a:lnTo>
                    <a:pt x="628" y="504"/>
                  </a:lnTo>
                  <a:lnTo>
                    <a:pt x="743" y="529"/>
                  </a:lnTo>
                  <a:lnTo>
                    <a:pt x="867" y="545"/>
                  </a:lnTo>
                  <a:lnTo>
                    <a:pt x="875" y="545"/>
                  </a:lnTo>
                  <a:lnTo>
                    <a:pt x="900" y="537"/>
                  </a:lnTo>
                  <a:lnTo>
                    <a:pt x="917" y="529"/>
                  </a:lnTo>
                  <a:lnTo>
                    <a:pt x="933" y="504"/>
                  </a:lnTo>
                  <a:lnTo>
                    <a:pt x="933" y="479"/>
                  </a:lnTo>
                  <a:lnTo>
                    <a:pt x="933" y="454"/>
                  </a:lnTo>
                  <a:lnTo>
                    <a:pt x="925" y="438"/>
                  </a:lnTo>
                  <a:lnTo>
                    <a:pt x="900" y="421"/>
                  </a:lnTo>
                  <a:lnTo>
                    <a:pt x="875" y="413"/>
                  </a:lnTo>
                  <a:lnTo>
                    <a:pt x="768" y="397"/>
                  </a:lnTo>
                  <a:lnTo>
                    <a:pt x="661" y="372"/>
                  </a:lnTo>
                  <a:lnTo>
                    <a:pt x="554" y="339"/>
                  </a:lnTo>
                  <a:lnTo>
                    <a:pt x="455" y="298"/>
                  </a:lnTo>
                  <a:lnTo>
                    <a:pt x="356" y="240"/>
                  </a:lnTo>
                  <a:lnTo>
                    <a:pt x="273" y="174"/>
                  </a:lnTo>
                  <a:lnTo>
                    <a:pt x="191" y="100"/>
                  </a:lnTo>
                  <a:lnTo>
                    <a:pt x="116" y="17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79;p39">
              <a:extLst>
                <a:ext uri="{FF2B5EF4-FFF2-40B4-BE49-F238E27FC236}">
                  <a16:creationId xmlns:a16="http://schemas.microsoft.com/office/drawing/2014/main" id="{209AC237-1036-4E79-D75D-2D9C2D80735F}"/>
                </a:ext>
              </a:extLst>
            </p:cNvPr>
            <p:cNvSpPr/>
            <p:nvPr/>
          </p:nvSpPr>
          <p:spPr>
            <a:xfrm>
              <a:off x="1201093" y="2073460"/>
              <a:ext cx="55487" cy="61524"/>
            </a:xfrm>
            <a:custGeom>
              <a:avLst/>
              <a:gdLst/>
              <a:ahLst/>
              <a:cxnLst/>
              <a:rect l="l" t="t" r="r" b="b"/>
              <a:pathLst>
                <a:path w="1057" h="1172" extrusionOk="0">
                  <a:moveTo>
                    <a:pt x="50" y="0"/>
                  </a:moveTo>
                  <a:lnTo>
                    <a:pt x="25" y="17"/>
                  </a:lnTo>
                  <a:lnTo>
                    <a:pt x="9" y="33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25" y="174"/>
                  </a:lnTo>
                  <a:lnTo>
                    <a:pt x="58" y="264"/>
                  </a:lnTo>
                  <a:lnTo>
                    <a:pt x="99" y="347"/>
                  </a:lnTo>
                  <a:lnTo>
                    <a:pt x="141" y="429"/>
                  </a:lnTo>
                  <a:lnTo>
                    <a:pt x="190" y="512"/>
                  </a:lnTo>
                  <a:lnTo>
                    <a:pt x="240" y="586"/>
                  </a:lnTo>
                  <a:lnTo>
                    <a:pt x="297" y="669"/>
                  </a:lnTo>
                  <a:lnTo>
                    <a:pt x="355" y="735"/>
                  </a:lnTo>
                  <a:lnTo>
                    <a:pt x="421" y="809"/>
                  </a:lnTo>
                  <a:lnTo>
                    <a:pt x="487" y="867"/>
                  </a:lnTo>
                  <a:lnTo>
                    <a:pt x="561" y="933"/>
                  </a:lnTo>
                  <a:lnTo>
                    <a:pt x="636" y="990"/>
                  </a:lnTo>
                  <a:lnTo>
                    <a:pt x="718" y="1040"/>
                  </a:lnTo>
                  <a:lnTo>
                    <a:pt x="801" y="1089"/>
                  </a:lnTo>
                  <a:lnTo>
                    <a:pt x="883" y="1130"/>
                  </a:lnTo>
                  <a:lnTo>
                    <a:pt x="966" y="1163"/>
                  </a:lnTo>
                  <a:lnTo>
                    <a:pt x="990" y="1172"/>
                  </a:lnTo>
                  <a:lnTo>
                    <a:pt x="1015" y="1163"/>
                  </a:lnTo>
                  <a:lnTo>
                    <a:pt x="1032" y="1155"/>
                  </a:lnTo>
                  <a:lnTo>
                    <a:pt x="1040" y="1147"/>
                  </a:lnTo>
                  <a:lnTo>
                    <a:pt x="1056" y="1130"/>
                  </a:lnTo>
                  <a:lnTo>
                    <a:pt x="1056" y="1106"/>
                  </a:lnTo>
                  <a:lnTo>
                    <a:pt x="1048" y="1081"/>
                  </a:lnTo>
                  <a:lnTo>
                    <a:pt x="1040" y="1056"/>
                  </a:lnTo>
                  <a:lnTo>
                    <a:pt x="1015" y="1048"/>
                  </a:lnTo>
                  <a:lnTo>
                    <a:pt x="933" y="1007"/>
                  </a:lnTo>
                  <a:lnTo>
                    <a:pt x="858" y="974"/>
                  </a:lnTo>
                  <a:lnTo>
                    <a:pt x="784" y="924"/>
                  </a:lnTo>
                  <a:lnTo>
                    <a:pt x="710" y="883"/>
                  </a:lnTo>
                  <a:lnTo>
                    <a:pt x="644" y="825"/>
                  </a:lnTo>
                  <a:lnTo>
                    <a:pt x="578" y="776"/>
                  </a:lnTo>
                  <a:lnTo>
                    <a:pt x="454" y="652"/>
                  </a:lnTo>
                  <a:lnTo>
                    <a:pt x="347" y="512"/>
                  </a:lnTo>
                  <a:lnTo>
                    <a:pt x="297" y="446"/>
                  </a:lnTo>
                  <a:lnTo>
                    <a:pt x="256" y="372"/>
                  </a:lnTo>
                  <a:lnTo>
                    <a:pt x="215" y="289"/>
                  </a:lnTo>
                  <a:lnTo>
                    <a:pt x="182" y="215"/>
                  </a:lnTo>
                  <a:lnTo>
                    <a:pt x="149" y="132"/>
                  </a:lnTo>
                  <a:lnTo>
                    <a:pt x="124" y="50"/>
                  </a:lnTo>
                  <a:lnTo>
                    <a:pt x="116" y="25"/>
                  </a:lnTo>
                  <a:lnTo>
                    <a:pt x="99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80;p39">
              <a:extLst>
                <a:ext uri="{FF2B5EF4-FFF2-40B4-BE49-F238E27FC236}">
                  <a16:creationId xmlns:a16="http://schemas.microsoft.com/office/drawing/2014/main" id="{C3BEA12E-0A7F-53FC-3541-EC5B72EFFAB1}"/>
                </a:ext>
              </a:extLst>
            </p:cNvPr>
            <p:cNvSpPr/>
            <p:nvPr/>
          </p:nvSpPr>
          <p:spPr>
            <a:xfrm>
              <a:off x="1320150" y="2095560"/>
              <a:ext cx="43361" cy="52443"/>
            </a:xfrm>
            <a:custGeom>
              <a:avLst/>
              <a:gdLst/>
              <a:ahLst/>
              <a:cxnLst/>
              <a:rect l="l" t="t" r="r" b="b"/>
              <a:pathLst>
                <a:path w="826" h="999" extrusionOk="0">
                  <a:moveTo>
                    <a:pt x="347" y="0"/>
                  </a:moveTo>
                  <a:lnTo>
                    <a:pt x="289" y="17"/>
                  </a:lnTo>
                  <a:lnTo>
                    <a:pt x="232" y="41"/>
                  </a:lnTo>
                  <a:lnTo>
                    <a:pt x="182" y="66"/>
                  </a:lnTo>
                  <a:lnTo>
                    <a:pt x="141" y="107"/>
                  </a:lnTo>
                  <a:lnTo>
                    <a:pt x="108" y="149"/>
                  </a:lnTo>
                  <a:lnTo>
                    <a:pt x="75" y="198"/>
                  </a:lnTo>
                  <a:lnTo>
                    <a:pt x="50" y="256"/>
                  </a:lnTo>
                  <a:lnTo>
                    <a:pt x="26" y="314"/>
                  </a:lnTo>
                  <a:lnTo>
                    <a:pt x="9" y="371"/>
                  </a:lnTo>
                  <a:lnTo>
                    <a:pt x="1" y="437"/>
                  </a:lnTo>
                  <a:lnTo>
                    <a:pt x="1" y="503"/>
                  </a:lnTo>
                  <a:lnTo>
                    <a:pt x="1" y="561"/>
                  </a:lnTo>
                  <a:lnTo>
                    <a:pt x="17" y="619"/>
                  </a:lnTo>
                  <a:lnTo>
                    <a:pt x="42" y="726"/>
                  </a:lnTo>
                  <a:lnTo>
                    <a:pt x="58" y="784"/>
                  </a:lnTo>
                  <a:lnTo>
                    <a:pt x="83" y="825"/>
                  </a:lnTo>
                  <a:lnTo>
                    <a:pt x="116" y="874"/>
                  </a:lnTo>
                  <a:lnTo>
                    <a:pt x="149" y="916"/>
                  </a:lnTo>
                  <a:lnTo>
                    <a:pt x="182" y="949"/>
                  </a:lnTo>
                  <a:lnTo>
                    <a:pt x="232" y="973"/>
                  </a:lnTo>
                  <a:lnTo>
                    <a:pt x="273" y="990"/>
                  </a:lnTo>
                  <a:lnTo>
                    <a:pt x="322" y="998"/>
                  </a:lnTo>
                  <a:lnTo>
                    <a:pt x="364" y="998"/>
                  </a:lnTo>
                  <a:lnTo>
                    <a:pt x="413" y="990"/>
                  </a:lnTo>
                  <a:lnTo>
                    <a:pt x="454" y="973"/>
                  </a:lnTo>
                  <a:lnTo>
                    <a:pt x="504" y="957"/>
                  </a:lnTo>
                  <a:lnTo>
                    <a:pt x="586" y="907"/>
                  </a:lnTo>
                  <a:lnTo>
                    <a:pt x="636" y="866"/>
                  </a:lnTo>
                  <a:lnTo>
                    <a:pt x="685" y="817"/>
                  </a:lnTo>
                  <a:lnTo>
                    <a:pt x="727" y="767"/>
                  </a:lnTo>
                  <a:lnTo>
                    <a:pt x="760" y="709"/>
                  </a:lnTo>
                  <a:lnTo>
                    <a:pt x="784" y="644"/>
                  </a:lnTo>
                  <a:lnTo>
                    <a:pt x="809" y="586"/>
                  </a:lnTo>
                  <a:lnTo>
                    <a:pt x="817" y="520"/>
                  </a:lnTo>
                  <a:lnTo>
                    <a:pt x="826" y="454"/>
                  </a:lnTo>
                  <a:lnTo>
                    <a:pt x="817" y="388"/>
                  </a:lnTo>
                  <a:lnTo>
                    <a:pt x="801" y="322"/>
                  </a:lnTo>
                  <a:lnTo>
                    <a:pt x="776" y="256"/>
                  </a:lnTo>
                  <a:lnTo>
                    <a:pt x="743" y="198"/>
                  </a:lnTo>
                  <a:lnTo>
                    <a:pt x="702" y="149"/>
                  </a:lnTo>
                  <a:lnTo>
                    <a:pt x="661" y="99"/>
                  </a:lnTo>
                  <a:lnTo>
                    <a:pt x="603" y="58"/>
                  </a:lnTo>
                  <a:lnTo>
                    <a:pt x="545" y="33"/>
                  </a:lnTo>
                  <a:lnTo>
                    <a:pt x="471" y="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81;p39">
              <a:extLst>
                <a:ext uri="{FF2B5EF4-FFF2-40B4-BE49-F238E27FC236}">
                  <a16:creationId xmlns:a16="http://schemas.microsoft.com/office/drawing/2014/main" id="{250632CA-519A-399C-45D1-E8A5578F3A8C}"/>
                </a:ext>
              </a:extLst>
            </p:cNvPr>
            <p:cNvSpPr/>
            <p:nvPr/>
          </p:nvSpPr>
          <p:spPr>
            <a:xfrm>
              <a:off x="1384665" y="2128474"/>
              <a:ext cx="25198" cy="25565"/>
            </a:xfrm>
            <a:custGeom>
              <a:avLst/>
              <a:gdLst/>
              <a:ahLst/>
              <a:cxnLst/>
              <a:rect l="l" t="t" r="r" b="b"/>
              <a:pathLst>
                <a:path w="480" h="487" extrusionOk="0">
                  <a:moveTo>
                    <a:pt x="182" y="0"/>
                  </a:moveTo>
                  <a:lnTo>
                    <a:pt x="141" y="17"/>
                  </a:lnTo>
                  <a:lnTo>
                    <a:pt x="92" y="41"/>
                  </a:lnTo>
                  <a:lnTo>
                    <a:pt x="59" y="74"/>
                  </a:lnTo>
                  <a:lnTo>
                    <a:pt x="34" y="124"/>
                  </a:lnTo>
                  <a:lnTo>
                    <a:pt x="17" y="173"/>
                  </a:lnTo>
                  <a:lnTo>
                    <a:pt x="17" y="223"/>
                  </a:lnTo>
                  <a:lnTo>
                    <a:pt x="9" y="264"/>
                  </a:lnTo>
                  <a:lnTo>
                    <a:pt x="1" y="305"/>
                  </a:lnTo>
                  <a:lnTo>
                    <a:pt x="1" y="338"/>
                  </a:lnTo>
                  <a:lnTo>
                    <a:pt x="9" y="355"/>
                  </a:lnTo>
                  <a:lnTo>
                    <a:pt x="17" y="363"/>
                  </a:lnTo>
                  <a:lnTo>
                    <a:pt x="50" y="404"/>
                  </a:lnTo>
                  <a:lnTo>
                    <a:pt x="83" y="437"/>
                  </a:lnTo>
                  <a:lnTo>
                    <a:pt x="124" y="462"/>
                  </a:lnTo>
                  <a:lnTo>
                    <a:pt x="174" y="478"/>
                  </a:lnTo>
                  <a:lnTo>
                    <a:pt x="223" y="487"/>
                  </a:lnTo>
                  <a:lnTo>
                    <a:pt x="273" y="487"/>
                  </a:lnTo>
                  <a:lnTo>
                    <a:pt x="322" y="470"/>
                  </a:lnTo>
                  <a:lnTo>
                    <a:pt x="364" y="454"/>
                  </a:lnTo>
                  <a:lnTo>
                    <a:pt x="405" y="421"/>
                  </a:lnTo>
                  <a:lnTo>
                    <a:pt x="438" y="388"/>
                  </a:lnTo>
                  <a:lnTo>
                    <a:pt x="454" y="346"/>
                  </a:lnTo>
                  <a:lnTo>
                    <a:pt x="471" y="297"/>
                  </a:lnTo>
                  <a:lnTo>
                    <a:pt x="479" y="247"/>
                  </a:lnTo>
                  <a:lnTo>
                    <a:pt x="479" y="198"/>
                  </a:lnTo>
                  <a:lnTo>
                    <a:pt x="463" y="148"/>
                  </a:lnTo>
                  <a:lnTo>
                    <a:pt x="446" y="107"/>
                  </a:lnTo>
                  <a:lnTo>
                    <a:pt x="413" y="66"/>
                  </a:lnTo>
                  <a:lnTo>
                    <a:pt x="372" y="41"/>
                  </a:lnTo>
                  <a:lnTo>
                    <a:pt x="331" y="17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82;p39">
              <a:extLst>
                <a:ext uri="{FF2B5EF4-FFF2-40B4-BE49-F238E27FC236}">
                  <a16:creationId xmlns:a16="http://schemas.microsoft.com/office/drawing/2014/main" id="{A0B2E46D-12C0-6BBB-040B-A576D9A79EB3}"/>
                </a:ext>
              </a:extLst>
            </p:cNvPr>
            <p:cNvSpPr/>
            <p:nvPr/>
          </p:nvSpPr>
          <p:spPr>
            <a:xfrm>
              <a:off x="3064486" y="2486956"/>
              <a:ext cx="239482" cy="153758"/>
            </a:xfrm>
            <a:custGeom>
              <a:avLst/>
              <a:gdLst/>
              <a:ahLst/>
              <a:cxnLst/>
              <a:rect l="l" t="t" r="r" b="b"/>
              <a:pathLst>
                <a:path w="4562" h="2929" extrusionOk="0">
                  <a:moveTo>
                    <a:pt x="2227" y="1"/>
                  </a:moveTo>
                  <a:lnTo>
                    <a:pt x="2029" y="17"/>
                  </a:lnTo>
                  <a:lnTo>
                    <a:pt x="1840" y="42"/>
                  </a:lnTo>
                  <a:lnTo>
                    <a:pt x="1650" y="91"/>
                  </a:lnTo>
                  <a:lnTo>
                    <a:pt x="1468" y="157"/>
                  </a:lnTo>
                  <a:lnTo>
                    <a:pt x="1295" y="240"/>
                  </a:lnTo>
                  <a:lnTo>
                    <a:pt x="1122" y="331"/>
                  </a:lnTo>
                  <a:lnTo>
                    <a:pt x="957" y="438"/>
                  </a:lnTo>
                  <a:lnTo>
                    <a:pt x="809" y="553"/>
                  </a:lnTo>
                  <a:lnTo>
                    <a:pt x="660" y="685"/>
                  </a:lnTo>
                  <a:lnTo>
                    <a:pt x="528" y="825"/>
                  </a:lnTo>
                  <a:lnTo>
                    <a:pt x="404" y="974"/>
                  </a:lnTo>
                  <a:lnTo>
                    <a:pt x="297" y="1131"/>
                  </a:lnTo>
                  <a:lnTo>
                    <a:pt x="198" y="1296"/>
                  </a:lnTo>
                  <a:lnTo>
                    <a:pt x="116" y="1469"/>
                  </a:lnTo>
                  <a:lnTo>
                    <a:pt x="50" y="1650"/>
                  </a:lnTo>
                  <a:lnTo>
                    <a:pt x="0" y="1840"/>
                  </a:lnTo>
                  <a:lnTo>
                    <a:pt x="91" y="1972"/>
                  </a:lnTo>
                  <a:lnTo>
                    <a:pt x="198" y="2096"/>
                  </a:lnTo>
                  <a:lnTo>
                    <a:pt x="314" y="2211"/>
                  </a:lnTo>
                  <a:lnTo>
                    <a:pt x="446" y="2327"/>
                  </a:lnTo>
                  <a:lnTo>
                    <a:pt x="586" y="2426"/>
                  </a:lnTo>
                  <a:lnTo>
                    <a:pt x="726" y="2516"/>
                  </a:lnTo>
                  <a:lnTo>
                    <a:pt x="883" y="2599"/>
                  </a:lnTo>
                  <a:lnTo>
                    <a:pt x="1048" y="2673"/>
                  </a:lnTo>
                  <a:lnTo>
                    <a:pt x="1213" y="2739"/>
                  </a:lnTo>
                  <a:lnTo>
                    <a:pt x="1378" y="2797"/>
                  </a:lnTo>
                  <a:lnTo>
                    <a:pt x="1551" y="2838"/>
                  </a:lnTo>
                  <a:lnTo>
                    <a:pt x="1724" y="2879"/>
                  </a:lnTo>
                  <a:lnTo>
                    <a:pt x="1897" y="2904"/>
                  </a:lnTo>
                  <a:lnTo>
                    <a:pt x="2071" y="2921"/>
                  </a:lnTo>
                  <a:lnTo>
                    <a:pt x="2236" y="2929"/>
                  </a:lnTo>
                  <a:lnTo>
                    <a:pt x="2401" y="2921"/>
                  </a:lnTo>
                  <a:lnTo>
                    <a:pt x="2557" y="2904"/>
                  </a:lnTo>
                  <a:lnTo>
                    <a:pt x="2722" y="2879"/>
                  </a:lnTo>
                  <a:lnTo>
                    <a:pt x="2887" y="2855"/>
                  </a:lnTo>
                  <a:lnTo>
                    <a:pt x="3044" y="2813"/>
                  </a:lnTo>
                  <a:lnTo>
                    <a:pt x="3209" y="2764"/>
                  </a:lnTo>
                  <a:lnTo>
                    <a:pt x="3366" y="2714"/>
                  </a:lnTo>
                  <a:lnTo>
                    <a:pt x="3522" y="2648"/>
                  </a:lnTo>
                  <a:lnTo>
                    <a:pt x="3671" y="2574"/>
                  </a:lnTo>
                  <a:lnTo>
                    <a:pt x="3811" y="2500"/>
                  </a:lnTo>
                  <a:lnTo>
                    <a:pt x="3951" y="2409"/>
                  </a:lnTo>
                  <a:lnTo>
                    <a:pt x="4075" y="2310"/>
                  </a:lnTo>
                  <a:lnTo>
                    <a:pt x="4199" y="2203"/>
                  </a:lnTo>
                  <a:lnTo>
                    <a:pt x="4306" y="2087"/>
                  </a:lnTo>
                  <a:lnTo>
                    <a:pt x="4405" y="1964"/>
                  </a:lnTo>
                  <a:lnTo>
                    <a:pt x="4496" y="1832"/>
                  </a:lnTo>
                  <a:lnTo>
                    <a:pt x="4562" y="1692"/>
                  </a:lnTo>
                  <a:lnTo>
                    <a:pt x="4504" y="1510"/>
                  </a:lnTo>
                  <a:lnTo>
                    <a:pt x="4421" y="1337"/>
                  </a:lnTo>
                  <a:lnTo>
                    <a:pt x="4331" y="1164"/>
                  </a:lnTo>
                  <a:lnTo>
                    <a:pt x="4223" y="1007"/>
                  </a:lnTo>
                  <a:lnTo>
                    <a:pt x="4100" y="850"/>
                  </a:lnTo>
                  <a:lnTo>
                    <a:pt x="3968" y="710"/>
                  </a:lnTo>
                  <a:lnTo>
                    <a:pt x="3827" y="578"/>
                  </a:lnTo>
                  <a:lnTo>
                    <a:pt x="3671" y="463"/>
                  </a:lnTo>
                  <a:lnTo>
                    <a:pt x="3514" y="355"/>
                  </a:lnTo>
                  <a:lnTo>
                    <a:pt x="3341" y="256"/>
                  </a:lnTo>
                  <a:lnTo>
                    <a:pt x="3168" y="174"/>
                  </a:lnTo>
                  <a:lnTo>
                    <a:pt x="2986" y="108"/>
                  </a:lnTo>
                  <a:lnTo>
                    <a:pt x="2796" y="58"/>
                  </a:lnTo>
                  <a:lnTo>
                    <a:pt x="2607" y="17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3;p39">
              <a:extLst>
                <a:ext uri="{FF2B5EF4-FFF2-40B4-BE49-F238E27FC236}">
                  <a16:creationId xmlns:a16="http://schemas.microsoft.com/office/drawing/2014/main" id="{992C75FA-62D7-5C9F-36FB-428C307A3E03}"/>
                </a:ext>
              </a:extLst>
            </p:cNvPr>
            <p:cNvSpPr/>
            <p:nvPr/>
          </p:nvSpPr>
          <p:spPr>
            <a:xfrm>
              <a:off x="3131993" y="2508164"/>
              <a:ext cx="109190" cy="96171"/>
            </a:xfrm>
            <a:custGeom>
              <a:avLst/>
              <a:gdLst/>
              <a:ahLst/>
              <a:cxnLst/>
              <a:rect l="l" t="t" r="r" b="b"/>
              <a:pathLst>
                <a:path w="2080" h="1832" extrusionOk="0">
                  <a:moveTo>
                    <a:pt x="1007" y="1"/>
                  </a:moveTo>
                  <a:lnTo>
                    <a:pt x="925" y="9"/>
                  </a:lnTo>
                  <a:lnTo>
                    <a:pt x="851" y="26"/>
                  </a:lnTo>
                  <a:lnTo>
                    <a:pt x="768" y="50"/>
                  </a:lnTo>
                  <a:lnTo>
                    <a:pt x="694" y="75"/>
                  </a:lnTo>
                  <a:lnTo>
                    <a:pt x="620" y="108"/>
                  </a:lnTo>
                  <a:lnTo>
                    <a:pt x="554" y="141"/>
                  </a:lnTo>
                  <a:lnTo>
                    <a:pt x="488" y="182"/>
                  </a:lnTo>
                  <a:lnTo>
                    <a:pt x="422" y="232"/>
                  </a:lnTo>
                  <a:lnTo>
                    <a:pt x="356" y="281"/>
                  </a:lnTo>
                  <a:lnTo>
                    <a:pt x="298" y="339"/>
                  </a:lnTo>
                  <a:lnTo>
                    <a:pt x="248" y="397"/>
                  </a:lnTo>
                  <a:lnTo>
                    <a:pt x="199" y="463"/>
                  </a:lnTo>
                  <a:lnTo>
                    <a:pt x="149" y="529"/>
                  </a:lnTo>
                  <a:lnTo>
                    <a:pt x="108" y="595"/>
                  </a:lnTo>
                  <a:lnTo>
                    <a:pt x="75" y="685"/>
                  </a:lnTo>
                  <a:lnTo>
                    <a:pt x="42" y="776"/>
                  </a:lnTo>
                  <a:lnTo>
                    <a:pt x="17" y="867"/>
                  </a:lnTo>
                  <a:lnTo>
                    <a:pt x="1" y="958"/>
                  </a:lnTo>
                  <a:lnTo>
                    <a:pt x="1" y="1048"/>
                  </a:lnTo>
                  <a:lnTo>
                    <a:pt x="9" y="1147"/>
                  </a:lnTo>
                  <a:lnTo>
                    <a:pt x="34" y="1238"/>
                  </a:lnTo>
                  <a:lnTo>
                    <a:pt x="67" y="1321"/>
                  </a:lnTo>
                  <a:lnTo>
                    <a:pt x="108" y="1403"/>
                  </a:lnTo>
                  <a:lnTo>
                    <a:pt x="158" y="1477"/>
                  </a:lnTo>
                  <a:lnTo>
                    <a:pt x="224" y="1543"/>
                  </a:lnTo>
                  <a:lnTo>
                    <a:pt x="298" y="1601"/>
                  </a:lnTo>
                  <a:lnTo>
                    <a:pt x="372" y="1659"/>
                  </a:lnTo>
                  <a:lnTo>
                    <a:pt x="455" y="1700"/>
                  </a:lnTo>
                  <a:lnTo>
                    <a:pt x="545" y="1741"/>
                  </a:lnTo>
                  <a:lnTo>
                    <a:pt x="628" y="1766"/>
                  </a:lnTo>
                  <a:lnTo>
                    <a:pt x="760" y="1799"/>
                  </a:lnTo>
                  <a:lnTo>
                    <a:pt x="900" y="1824"/>
                  </a:lnTo>
                  <a:lnTo>
                    <a:pt x="1032" y="1832"/>
                  </a:lnTo>
                  <a:lnTo>
                    <a:pt x="1172" y="1832"/>
                  </a:lnTo>
                  <a:lnTo>
                    <a:pt x="1304" y="1824"/>
                  </a:lnTo>
                  <a:lnTo>
                    <a:pt x="1436" y="1791"/>
                  </a:lnTo>
                  <a:lnTo>
                    <a:pt x="1552" y="1758"/>
                  </a:lnTo>
                  <a:lnTo>
                    <a:pt x="1667" y="1708"/>
                  </a:lnTo>
                  <a:lnTo>
                    <a:pt x="1774" y="1642"/>
                  </a:lnTo>
                  <a:lnTo>
                    <a:pt x="1865" y="1560"/>
                  </a:lnTo>
                  <a:lnTo>
                    <a:pt x="1906" y="1519"/>
                  </a:lnTo>
                  <a:lnTo>
                    <a:pt x="1948" y="1469"/>
                  </a:lnTo>
                  <a:lnTo>
                    <a:pt x="1981" y="1420"/>
                  </a:lnTo>
                  <a:lnTo>
                    <a:pt x="2005" y="1362"/>
                  </a:lnTo>
                  <a:lnTo>
                    <a:pt x="2030" y="1304"/>
                  </a:lnTo>
                  <a:lnTo>
                    <a:pt x="2055" y="1246"/>
                  </a:lnTo>
                  <a:lnTo>
                    <a:pt x="2063" y="1180"/>
                  </a:lnTo>
                  <a:lnTo>
                    <a:pt x="2080" y="1106"/>
                  </a:lnTo>
                  <a:lnTo>
                    <a:pt x="2080" y="1032"/>
                  </a:lnTo>
                  <a:lnTo>
                    <a:pt x="2080" y="958"/>
                  </a:lnTo>
                  <a:lnTo>
                    <a:pt x="2071" y="875"/>
                  </a:lnTo>
                  <a:lnTo>
                    <a:pt x="2063" y="793"/>
                  </a:lnTo>
                  <a:lnTo>
                    <a:pt x="2038" y="718"/>
                  </a:lnTo>
                  <a:lnTo>
                    <a:pt x="2014" y="644"/>
                  </a:lnTo>
                  <a:lnTo>
                    <a:pt x="1981" y="570"/>
                  </a:lnTo>
                  <a:lnTo>
                    <a:pt x="1948" y="496"/>
                  </a:lnTo>
                  <a:lnTo>
                    <a:pt x="1906" y="430"/>
                  </a:lnTo>
                  <a:lnTo>
                    <a:pt x="1857" y="372"/>
                  </a:lnTo>
                  <a:lnTo>
                    <a:pt x="1799" y="306"/>
                  </a:lnTo>
                  <a:lnTo>
                    <a:pt x="1741" y="257"/>
                  </a:lnTo>
                  <a:lnTo>
                    <a:pt x="1684" y="207"/>
                  </a:lnTo>
                  <a:lnTo>
                    <a:pt x="1618" y="158"/>
                  </a:lnTo>
                  <a:lnTo>
                    <a:pt x="1543" y="116"/>
                  </a:lnTo>
                  <a:lnTo>
                    <a:pt x="1469" y="83"/>
                  </a:lnTo>
                  <a:lnTo>
                    <a:pt x="1395" y="50"/>
                  </a:lnTo>
                  <a:lnTo>
                    <a:pt x="1321" y="26"/>
                  </a:lnTo>
                  <a:lnTo>
                    <a:pt x="1246" y="9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84;p39">
              <a:extLst>
                <a:ext uri="{FF2B5EF4-FFF2-40B4-BE49-F238E27FC236}">
                  <a16:creationId xmlns:a16="http://schemas.microsoft.com/office/drawing/2014/main" id="{8B483513-F35B-6E7A-5D48-2A291ED2D011}"/>
                </a:ext>
              </a:extLst>
            </p:cNvPr>
            <p:cNvSpPr/>
            <p:nvPr/>
          </p:nvSpPr>
          <p:spPr>
            <a:xfrm>
              <a:off x="3066218" y="2493046"/>
              <a:ext cx="243367" cy="86617"/>
            </a:xfrm>
            <a:custGeom>
              <a:avLst/>
              <a:gdLst/>
              <a:ahLst/>
              <a:cxnLst/>
              <a:rect l="l" t="t" r="r" b="b"/>
              <a:pathLst>
                <a:path w="4636" h="1650" extrusionOk="0">
                  <a:moveTo>
                    <a:pt x="2302" y="0"/>
                  </a:moveTo>
                  <a:lnTo>
                    <a:pt x="2120" y="17"/>
                  </a:lnTo>
                  <a:lnTo>
                    <a:pt x="1939" y="33"/>
                  </a:lnTo>
                  <a:lnTo>
                    <a:pt x="1757" y="74"/>
                  </a:lnTo>
                  <a:lnTo>
                    <a:pt x="1584" y="124"/>
                  </a:lnTo>
                  <a:lnTo>
                    <a:pt x="1411" y="190"/>
                  </a:lnTo>
                  <a:lnTo>
                    <a:pt x="1237" y="264"/>
                  </a:lnTo>
                  <a:lnTo>
                    <a:pt x="1081" y="347"/>
                  </a:lnTo>
                  <a:lnTo>
                    <a:pt x="924" y="446"/>
                  </a:lnTo>
                  <a:lnTo>
                    <a:pt x="776" y="553"/>
                  </a:lnTo>
                  <a:lnTo>
                    <a:pt x="635" y="677"/>
                  </a:lnTo>
                  <a:lnTo>
                    <a:pt x="503" y="800"/>
                  </a:lnTo>
                  <a:lnTo>
                    <a:pt x="380" y="940"/>
                  </a:lnTo>
                  <a:lnTo>
                    <a:pt x="264" y="1081"/>
                  </a:lnTo>
                  <a:lnTo>
                    <a:pt x="165" y="1237"/>
                  </a:lnTo>
                  <a:lnTo>
                    <a:pt x="74" y="1394"/>
                  </a:lnTo>
                  <a:lnTo>
                    <a:pt x="0" y="1567"/>
                  </a:lnTo>
                  <a:lnTo>
                    <a:pt x="0" y="1592"/>
                  </a:lnTo>
                  <a:lnTo>
                    <a:pt x="0" y="1617"/>
                  </a:lnTo>
                  <a:lnTo>
                    <a:pt x="17" y="1633"/>
                  </a:lnTo>
                  <a:lnTo>
                    <a:pt x="33" y="1650"/>
                  </a:lnTo>
                  <a:lnTo>
                    <a:pt x="83" y="1650"/>
                  </a:lnTo>
                  <a:lnTo>
                    <a:pt x="99" y="1642"/>
                  </a:lnTo>
                  <a:lnTo>
                    <a:pt x="107" y="1633"/>
                  </a:lnTo>
                  <a:lnTo>
                    <a:pt x="124" y="1609"/>
                  </a:lnTo>
                  <a:lnTo>
                    <a:pt x="198" y="1452"/>
                  </a:lnTo>
                  <a:lnTo>
                    <a:pt x="281" y="1303"/>
                  </a:lnTo>
                  <a:lnTo>
                    <a:pt x="371" y="1155"/>
                  </a:lnTo>
                  <a:lnTo>
                    <a:pt x="479" y="1023"/>
                  </a:lnTo>
                  <a:lnTo>
                    <a:pt x="594" y="891"/>
                  </a:lnTo>
                  <a:lnTo>
                    <a:pt x="718" y="767"/>
                  </a:lnTo>
                  <a:lnTo>
                    <a:pt x="858" y="660"/>
                  </a:lnTo>
                  <a:lnTo>
                    <a:pt x="998" y="553"/>
                  </a:lnTo>
                  <a:lnTo>
                    <a:pt x="1147" y="462"/>
                  </a:lnTo>
                  <a:lnTo>
                    <a:pt x="1295" y="380"/>
                  </a:lnTo>
                  <a:lnTo>
                    <a:pt x="1452" y="305"/>
                  </a:lnTo>
                  <a:lnTo>
                    <a:pt x="1617" y="248"/>
                  </a:lnTo>
                  <a:lnTo>
                    <a:pt x="1790" y="198"/>
                  </a:lnTo>
                  <a:lnTo>
                    <a:pt x="1955" y="165"/>
                  </a:lnTo>
                  <a:lnTo>
                    <a:pt x="2128" y="140"/>
                  </a:lnTo>
                  <a:lnTo>
                    <a:pt x="2302" y="132"/>
                  </a:lnTo>
                  <a:lnTo>
                    <a:pt x="2326" y="132"/>
                  </a:lnTo>
                  <a:lnTo>
                    <a:pt x="2499" y="140"/>
                  </a:lnTo>
                  <a:lnTo>
                    <a:pt x="2664" y="157"/>
                  </a:lnTo>
                  <a:lnTo>
                    <a:pt x="2838" y="190"/>
                  </a:lnTo>
                  <a:lnTo>
                    <a:pt x="3003" y="239"/>
                  </a:lnTo>
                  <a:lnTo>
                    <a:pt x="3168" y="297"/>
                  </a:lnTo>
                  <a:lnTo>
                    <a:pt x="3324" y="363"/>
                  </a:lnTo>
                  <a:lnTo>
                    <a:pt x="3481" y="446"/>
                  </a:lnTo>
                  <a:lnTo>
                    <a:pt x="3630" y="536"/>
                  </a:lnTo>
                  <a:lnTo>
                    <a:pt x="3770" y="635"/>
                  </a:lnTo>
                  <a:lnTo>
                    <a:pt x="3902" y="742"/>
                  </a:lnTo>
                  <a:lnTo>
                    <a:pt x="4025" y="858"/>
                  </a:lnTo>
                  <a:lnTo>
                    <a:pt x="4149" y="990"/>
                  </a:lnTo>
                  <a:lnTo>
                    <a:pt x="4256" y="1122"/>
                  </a:lnTo>
                  <a:lnTo>
                    <a:pt x="4347" y="1262"/>
                  </a:lnTo>
                  <a:lnTo>
                    <a:pt x="4438" y="1419"/>
                  </a:lnTo>
                  <a:lnTo>
                    <a:pt x="4512" y="1576"/>
                  </a:lnTo>
                  <a:lnTo>
                    <a:pt x="4529" y="1592"/>
                  </a:lnTo>
                  <a:lnTo>
                    <a:pt x="4545" y="1609"/>
                  </a:lnTo>
                  <a:lnTo>
                    <a:pt x="4595" y="1609"/>
                  </a:lnTo>
                  <a:lnTo>
                    <a:pt x="4619" y="1592"/>
                  </a:lnTo>
                  <a:lnTo>
                    <a:pt x="4636" y="1567"/>
                  </a:lnTo>
                  <a:lnTo>
                    <a:pt x="4636" y="1543"/>
                  </a:lnTo>
                  <a:lnTo>
                    <a:pt x="4636" y="1518"/>
                  </a:lnTo>
                  <a:lnTo>
                    <a:pt x="4553" y="1353"/>
                  </a:lnTo>
                  <a:lnTo>
                    <a:pt x="4463" y="1196"/>
                  </a:lnTo>
                  <a:lnTo>
                    <a:pt x="4355" y="1048"/>
                  </a:lnTo>
                  <a:lnTo>
                    <a:pt x="4248" y="907"/>
                  </a:lnTo>
                  <a:lnTo>
                    <a:pt x="4124" y="775"/>
                  </a:lnTo>
                  <a:lnTo>
                    <a:pt x="3992" y="644"/>
                  </a:lnTo>
                  <a:lnTo>
                    <a:pt x="3844" y="528"/>
                  </a:lnTo>
                  <a:lnTo>
                    <a:pt x="3695" y="429"/>
                  </a:lnTo>
                  <a:lnTo>
                    <a:pt x="3539" y="330"/>
                  </a:lnTo>
                  <a:lnTo>
                    <a:pt x="3382" y="248"/>
                  </a:lnTo>
                  <a:lnTo>
                    <a:pt x="3217" y="173"/>
                  </a:lnTo>
                  <a:lnTo>
                    <a:pt x="3044" y="116"/>
                  </a:lnTo>
                  <a:lnTo>
                    <a:pt x="2862" y="66"/>
                  </a:lnTo>
                  <a:lnTo>
                    <a:pt x="2689" y="33"/>
                  </a:lnTo>
                  <a:lnTo>
                    <a:pt x="2508" y="8"/>
                  </a:lnTo>
                  <a:lnTo>
                    <a:pt x="232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85;p39">
              <a:extLst>
                <a:ext uri="{FF2B5EF4-FFF2-40B4-BE49-F238E27FC236}">
                  <a16:creationId xmlns:a16="http://schemas.microsoft.com/office/drawing/2014/main" id="{E6C52CF4-3357-65C9-33B8-2BCC42A07F4D}"/>
                </a:ext>
              </a:extLst>
            </p:cNvPr>
            <p:cNvSpPr/>
            <p:nvPr/>
          </p:nvSpPr>
          <p:spPr>
            <a:xfrm>
              <a:off x="3284856" y="2526379"/>
              <a:ext cx="33387" cy="20368"/>
            </a:xfrm>
            <a:custGeom>
              <a:avLst/>
              <a:gdLst/>
              <a:ahLst/>
              <a:cxnLst/>
              <a:rect l="l" t="t" r="r" b="b"/>
              <a:pathLst>
                <a:path w="636" h="388" extrusionOk="0">
                  <a:moveTo>
                    <a:pt x="562" y="0"/>
                  </a:moveTo>
                  <a:lnTo>
                    <a:pt x="537" y="9"/>
                  </a:lnTo>
                  <a:lnTo>
                    <a:pt x="520" y="25"/>
                  </a:lnTo>
                  <a:lnTo>
                    <a:pt x="471" y="74"/>
                  </a:lnTo>
                  <a:lnTo>
                    <a:pt x="421" y="116"/>
                  </a:lnTo>
                  <a:lnTo>
                    <a:pt x="372" y="157"/>
                  </a:lnTo>
                  <a:lnTo>
                    <a:pt x="314" y="190"/>
                  </a:lnTo>
                  <a:lnTo>
                    <a:pt x="256" y="215"/>
                  </a:lnTo>
                  <a:lnTo>
                    <a:pt x="190" y="239"/>
                  </a:lnTo>
                  <a:lnTo>
                    <a:pt x="133" y="248"/>
                  </a:lnTo>
                  <a:lnTo>
                    <a:pt x="67" y="256"/>
                  </a:lnTo>
                  <a:lnTo>
                    <a:pt x="42" y="264"/>
                  </a:lnTo>
                  <a:lnTo>
                    <a:pt x="17" y="281"/>
                  </a:lnTo>
                  <a:lnTo>
                    <a:pt x="9" y="297"/>
                  </a:lnTo>
                  <a:lnTo>
                    <a:pt x="1" y="330"/>
                  </a:lnTo>
                  <a:lnTo>
                    <a:pt x="9" y="355"/>
                  </a:lnTo>
                  <a:lnTo>
                    <a:pt x="25" y="371"/>
                  </a:lnTo>
                  <a:lnTo>
                    <a:pt x="42" y="380"/>
                  </a:lnTo>
                  <a:lnTo>
                    <a:pt x="67" y="388"/>
                  </a:lnTo>
                  <a:lnTo>
                    <a:pt x="75" y="388"/>
                  </a:lnTo>
                  <a:lnTo>
                    <a:pt x="149" y="380"/>
                  </a:lnTo>
                  <a:lnTo>
                    <a:pt x="223" y="363"/>
                  </a:lnTo>
                  <a:lnTo>
                    <a:pt x="306" y="338"/>
                  </a:lnTo>
                  <a:lnTo>
                    <a:pt x="372" y="305"/>
                  </a:lnTo>
                  <a:lnTo>
                    <a:pt x="446" y="264"/>
                  </a:lnTo>
                  <a:lnTo>
                    <a:pt x="504" y="215"/>
                  </a:lnTo>
                  <a:lnTo>
                    <a:pt x="570" y="165"/>
                  </a:lnTo>
                  <a:lnTo>
                    <a:pt x="619" y="107"/>
                  </a:lnTo>
                  <a:lnTo>
                    <a:pt x="628" y="83"/>
                  </a:lnTo>
                  <a:lnTo>
                    <a:pt x="636" y="58"/>
                  </a:lnTo>
                  <a:lnTo>
                    <a:pt x="628" y="33"/>
                  </a:lnTo>
                  <a:lnTo>
                    <a:pt x="611" y="17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86;p39">
              <a:extLst>
                <a:ext uri="{FF2B5EF4-FFF2-40B4-BE49-F238E27FC236}">
                  <a16:creationId xmlns:a16="http://schemas.microsoft.com/office/drawing/2014/main" id="{1E0C334C-7CC1-D7D9-C38C-DF677DB6AA10}"/>
                </a:ext>
              </a:extLst>
            </p:cNvPr>
            <p:cNvSpPr/>
            <p:nvPr/>
          </p:nvSpPr>
          <p:spPr>
            <a:xfrm>
              <a:off x="3275355" y="2497350"/>
              <a:ext cx="36851" cy="40316"/>
            </a:xfrm>
            <a:custGeom>
              <a:avLst/>
              <a:gdLst/>
              <a:ahLst/>
              <a:cxnLst/>
              <a:rect l="l" t="t" r="r" b="b"/>
              <a:pathLst>
                <a:path w="702" h="768" extrusionOk="0">
                  <a:moveTo>
                    <a:pt x="602" y="1"/>
                  </a:moveTo>
                  <a:lnTo>
                    <a:pt x="586" y="17"/>
                  </a:lnTo>
                  <a:lnTo>
                    <a:pt x="578" y="42"/>
                  </a:lnTo>
                  <a:lnTo>
                    <a:pt x="545" y="141"/>
                  </a:lnTo>
                  <a:lnTo>
                    <a:pt x="495" y="240"/>
                  </a:lnTo>
                  <a:lnTo>
                    <a:pt x="437" y="322"/>
                  </a:lnTo>
                  <a:lnTo>
                    <a:pt x="380" y="405"/>
                  </a:lnTo>
                  <a:lnTo>
                    <a:pt x="305" y="479"/>
                  </a:lnTo>
                  <a:lnTo>
                    <a:pt x="223" y="545"/>
                  </a:lnTo>
                  <a:lnTo>
                    <a:pt x="132" y="595"/>
                  </a:lnTo>
                  <a:lnTo>
                    <a:pt x="41" y="644"/>
                  </a:lnTo>
                  <a:lnTo>
                    <a:pt x="17" y="652"/>
                  </a:lnTo>
                  <a:lnTo>
                    <a:pt x="0" y="677"/>
                  </a:lnTo>
                  <a:lnTo>
                    <a:pt x="0" y="702"/>
                  </a:lnTo>
                  <a:lnTo>
                    <a:pt x="0" y="726"/>
                  </a:lnTo>
                  <a:lnTo>
                    <a:pt x="8" y="743"/>
                  </a:lnTo>
                  <a:lnTo>
                    <a:pt x="25" y="759"/>
                  </a:lnTo>
                  <a:lnTo>
                    <a:pt x="41" y="768"/>
                  </a:lnTo>
                  <a:lnTo>
                    <a:pt x="66" y="768"/>
                  </a:lnTo>
                  <a:lnTo>
                    <a:pt x="83" y="759"/>
                  </a:lnTo>
                  <a:lnTo>
                    <a:pt x="198" y="710"/>
                  </a:lnTo>
                  <a:lnTo>
                    <a:pt x="297" y="652"/>
                  </a:lnTo>
                  <a:lnTo>
                    <a:pt x="388" y="578"/>
                  </a:lnTo>
                  <a:lnTo>
                    <a:pt x="470" y="496"/>
                  </a:lnTo>
                  <a:lnTo>
                    <a:pt x="545" y="397"/>
                  </a:lnTo>
                  <a:lnTo>
                    <a:pt x="611" y="298"/>
                  </a:lnTo>
                  <a:lnTo>
                    <a:pt x="660" y="190"/>
                  </a:lnTo>
                  <a:lnTo>
                    <a:pt x="701" y="75"/>
                  </a:lnTo>
                  <a:lnTo>
                    <a:pt x="701" y="50"/>
                  </a:lnTo>
                  <a:lnTo>
                    <a:pt x="693" y="25"/>
                  </a:lnTo>
                  <a:lnTo>
                    <a:pt x="677" y="9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87;p39">
              <a:extLst>
                <a:ext uri="{FF2B5EF4-FFF2-40B4-BE49-F238E27FC236}">
                  <a16:creationId xmlns:a16="http://schemas.microsoft.com/office/drawing/2014/main" id="{27AA5617-BDD5-3FBD-D8FF-D2B049235C21}"/>
                </a:ext>
              </a:extLst>
            </p:cNvPr>
            <p:cNvSpPr/>
            <p:nvPr/>
          </p:nvSpPr>
          <p:spPr>
            <a:xfrm>
              <a:off x="3210367" y="2512101"/>
              <a:ext cx="26930" cy="32074"/>
            </a:xfrm>
            <a:custGeom>
              <a:avLst/>
              <a:gdLst/>
              <a:ahLst/>
              <a:cxnLst/>
              <a:rect l="l" t="t" r="r" b="b"/>
              <a:pathLst>
                <a:path w="513" h="611" extrusionOk="0">
                  <a:moveTo>
                    <a:pt x="265" y="0"/>
                  </a:moveTo>
                  <a:lnTo>
                    <a:pt x="224" y="8"/>
                  </a:lnTo>
                  <a:lnTo>
                    <a:pt x="174" y="17"/>
                  </a:lnTo>
                  <a:lnTo>
                    <a:pt x="141" y="33"/>
                  </a:lnTo>
                  <a:lnTo>
                    <a:pt x="108" y="58"/>
                  </a:lnTo>
                  <a:lnTo>
                    <a:pt x="75" y="91"/>
                  </a:lnTo>
                  <a:lnTo>
                    <a:pt x="50" y="124"/>
                  </a:lnTo>
                  <a:lnTo>
                    <a:pt x="34" y="157"/>
                  </a:lnTo>
                  <a:lnTo>
                    <a:pt x="17" y="198"/>
                  </a:lnTo>
                  <a:lnTo>
                    <a:pt x="9" y="239"/>
                  </a:lnTo>
                  <a:lnTo>
                    <a:pt x="1" y="281"/>
                  </a:lnTo>
                  <a:lnTo>
                    <a:pt x="1" y="322"/>
                  </a:lnTo>
                  <a:lnTo>
                    <a:pt x="9" y="363"/>
                  </a:lnTo>
                  <a:lnTo>
                    <a:pt x="26" y="396"/>
                  </a:lnTo>
                  <a:lnTo>
                    <a:pt x="42" y="437"/>
                  </a:lnTo>
                  <a:lnTo>
                    <a:pt x="92" y="503"/>
                  </a:lnTo>
                  <a:lnTo>
                    <a:pt x="149" y="561"/>
                  </a:lnTo>
                  <a:lnTo>
                    <a:pt x="199" y="594"/>
                  </a:lnTo>
                  <a:lnTo>
                    <a:pt x="257" y="610"/>
                  </a:lnTo>
                  <a:lnTo>
                    <a:pt x="339" y="610"/>
                  </a:lnTo>
                  <a:lnTo>
                    <a:pt x="372" y="602"/>
                  </a:lnTo>
                  <a:lnTo>
                    <a:pt x="397" y="586"/>
                  </a:lnTo>
                  <a:lnTo>
                    <a:pt x="422" y="561"/>
                  </a:lnTo>
                  <a:lnTo>
                    <a:pt x="463" y="511"/>
                  </a:lnTo>
                  <a:lnTo>
                    <a:pt x="488" y="445"/>
                  </a:lnTo>
                  <a:lnTo>
                    <a:pt x="504" y="388"/>
                  </a:lnTo>
                  <a:lnTo>
                    <a:pt x="512" y="305"/>
                  </a:lnTo>
                  <a:lnTo>
                    <a:pt x="504" y="231"/>
                  </a:lnTo>
                  <a:lnTo>
                    <a:pt x="479" y="157"/>
                  </a:lnTo>
                  <a:lnTo>
                    <a:pt x="446" y="91"/>
                  </a:lnTo>
                  <a:lnTo>
                    <a:pt x="422" y="66"/>
                  </a:lnTo>
                  <a:lnTo>
                    <a:pt x="397" y="41"/>
                  </a:lnTo>
                  <a:lnTo>
                    <a:pt x="364" y="25"/>
                  </a:lnTo>
                  <a:lnTo>
                    <a:pt x="339" y="8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88;p39">
              <a:extLst>
                <a:ext uri="{FF2B5EF4-FFF2-40B4-BE49-F238E27FC236}">
                  <a16:creationId xmlns:a16="http://schemas.microsoft.com/office/drawing/2014/main" id="{E1D4D309-67B0-3DDC-EE32-7434F0795461}"/>
                </a:ext>
              </a:extLst>
            </p:cNvPr>
            <p:cNvSpPr/>
            <p:nvPr/>
          </p:nvSpPr>
          <p:spPr>
            <a:xfrm>
              <a:off x="3181810" y="2532416"/>
              <a:ext cx="15644" cy="15644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24" y="1"/>
                  </a:moveTo>
                  <a:lnTo>
                    <a:pt x="91" y="9"/>
                  </a:lnTo>
                  <a:lnTo>
                    <a:pt x="67" y="25"/>
                  </a:lnTo>
                  <a:lnTo>
                    <a:pt x="42" y="42"/>
                  </a:lnTo>
                  <a:lnTo>
                    <a:pt x="25" y="67"/>
                  </a:lnTo>
                  <a:lnTo>
                    <a:pt x="9" y="91"/>
                  </a:lnTo>
                  <a:lnTo>
                    <a:pt x="1" y="124"/>
                  </a:lnTo>
                  <a:lnTo>
                    <a:pt x="1" y="149"/>
                  </a:lnTo>
                  <a:lnTo>
                    <a:pt x="1" y="182"/>
                  </a:lnTo>
                  <a:lnTo>
                    <a:pt x="17" y="215"/>
                  </a:lnTo>
                  <a:lnTo>
                    <a:pt x="25" y="240"/>
                  </a:lnTo>
                  <a:lnTo>
                    <a:pt x="50" y="265"/>
                  </a:lnTo>
                  <a:lnTo>
                    <a:pt x="75" y="281"/>
                  </a:lnTo>
                  <a:lnTo>
                    <a:pt x="100" y="289"/>
                  </a:lnTo>
                  <a:lnTo>
                    <a:pt x="133" y="298"/>
                  </a:lnTo>
                  <a:lnTo>
                    <a:pt x="190" y="298"/>
                  </a:lnTo>
                  <a:lnTo>
                    <a:pt x="215" y="281"/>
                  </a:lnTo>
                  <a:lnTo>
                    <a:pt x="240" y="265"/>
                  </a:lnTo>
                  <a:lnTo>
                    <a:pt x="264" y="248"/>
                  </a:lnTo>
                  <a:lnTo>
                    <a:pt x="281" y="223"/>
                  </a:lnTo>
                  <a:lnTo>
                    <a:pt x="289" y="215"/>
                  </a:lnTo>
                  <a:lnTo>
                    <a:pt x="297" y="207"/>
                  </a:lnTo>
                  <a:lnTo>
                    <a:pt x="297" y="190"/>
                  </a:lnTo>
                  <a:lnTo>
                    <a:pt x="289" y="166"/>
                  </a:lnTo>
                  <a:lnTo>
                    <a:pt x="289" y="133"/>
                  </a:lnTo>
                  <a:lnTo>
                    <a:pt x="289" y="108"/>
                  </a:lnTo>
                  <a:lnTo>
                    <a:pt x="273" y="75"/>
                  </a:lnTo>
                  <a:lnTo>
                    <a:pt x="256" y="42"/>
                  </a:lnTo>
                  <a:lnTo>
                    <a:pt x="240" y="25"/>
                  </a:lnTo>
                  <a:lnTo>
                    <a:pt x="215" y="9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89;p39">
              <a:extLst>
                <a:ext uri="{FF2B5EF4-FFF2-40B4-BE49-F238E27FC236}">
                  <a16:creationId xmlns:a16="http://schemas.microsoft.com/office/drawing/2014/main" id="{954D418A-F06A-8227-1BE3-9D31522B05A7}"/>
                </a:ext>
              </a:extLst>
            </p:cNvPr>
            <p:cNvSpPr/>
            <p:nvPr/>
          </p:nvSpPr>
          <p:spPr>
            <a:xfrm>
              <a:off x="2863119" y="1650883"/>
              <a:ext cx="148141" cy="95278"/>
            </a:xfrm>
            <a:custGeom>
              <a:avLst/>
              <a:gdLst/>
              <a:ahLst/>
              <a:cxnLst/>
              <a:rect l="l" t="t" r="r" b="b"/>
              <a:pathLst>
                <a:path w="2822" h="1815" extrusionOk="0">
                  <a:moveTo>
                    <a:pt x="1378" y="0"/>
                  </a:moveTo>
                  <a:lnTo>
                    <a:pt x="1254" y="8"/>
                  </a:lnTo>
                  <a:lnTo>
                    <a:pt x="1139" y="33"/>
                  </a:lnTo>
                  <a:lnTo>
                    <a:pt x="1024" y="58"/>
                  </a:lnTo>
                  <a:lnTo>
                    <a:pt x="908" y="99"/>
                  </a:lnTo>
                  <a:lnTo>
                    <a:pt x="801" y="149"/>
                  </a:lnTo>
                  <a:lnTo>
                    <a:pt x="694" y="206"/>
                  </a:lnTo>
                  <a:lnTo>
                    <a:pt x="595" y="272"/>
                  </a:lnTo>
                  <a:lnTo>
                    <a:pt x="504" y="346"/>
                  </a:lnTo>
                  <a:lnTo>
                    <a:pt x="413" y="421"/>
                  </a:lnTo>
                  <a:lnTo>
                    <a:pt x="331" y="511"/>
                  </a:lnTo>
                  <a:lnTo>
                    <a:pt x="256" y="602"/>
                  </a:lnTo>
                  <a:lnTo>
                    <a:pt x="182" y="701"/>
                  </a:lnTo>
                  <a:lnTo>
                    <a:pt x="124" y="808"/>
                  </a:lnTo>
                  <a:lnTo>
                    <a:pt x="75" y="916"/>
                  </a:lnTo>
                  <a:lnTo>
                    <a:pt x="34" y="1023"/>
                  </a:lnTo>
                  <a:lnTo>
                    <a:pt x="1" y="1138"/>
                  </a:lnTo>
                  <a:lnTo>
                    <a:pt x="58" y="1221"/>
                  </a:lnTo>
                  <a:lnTo>
                    <a:pt x="124" y="1303"/>
                  </a:lnTo>
                  <a:lnTo>
                    <a:pt x="199" y="1369"/>
                  </a:lnTo>
                  <a:lnTo>
                    <a:pt x="273" y="1444"/>
                  </a:lnTo>
                  <a:lnTo>
                    <a:pt x="364" y="1501"/>
                  </a:lnTo>
                  <a:lnTo>
                    <a:pt x="454" y="1559"/>
                  </a:lnTo>
                  <a:lnTo>
                    <a:pt x="545" y="1608"/>
                  </a:lnTo>
                  <a:lnTo>
                    <a:pt x="652" y="1658"/>
                  </a:lnTo>
                  <a:lnTo>
                    <a:pt x="751" y="1699"/>
                  </a:lnTo>
                  <a:lnTo>
                    <a:pt x="859" y="1732"/>
                  </a:lnTo>
                  <a:lnTo>
                    <a:pt x="958" y="1757"/>
                  </a:lnTo>
                  <a:lnTo>
                    <a:pt x="1065" y="1782"/>
                  </a:lnTo>
                  <a:lnTo>
                    <a:pt x="1172" y="1798"/>
                  </a:lnTo>
                  <a:lnTo>
                    <a:pt x="1279" y="1806"/>
                  </a:lnTo>
                  <a:lnTo>
                    <a:pt x="1386" y="1815"/>
                  </a:lnTo>
                  <a:lnTo>
                    <a:pt x="1485" y="1806"/>
                  </a:lnTo>
                  <a:lnTo>
                    <a:pt x="1683" y="1782"/>
                  </a:lnTo>
                  <a:lnTo>
                    <a:pt x="1782" y="1765"/>
                  </a:lnTo>
                  <a:lnTo>
                    <a:pt x="1881" y="1740"/>
                  </a:lnTo>
                  <a:lnTo>
                    <a:pt x="1980" y="1716"/>
                  </a:lnTo>
                  <a:lnTo>
                    <a:pt x="2079" y="1683"/>
                  </a:lnTo>
                  <a:lnTo>
                    <a:pt x="2178" y="1641"/>
                  </a:lnTo>
                  <a:lnTo>
                    <a:pt x="2269" y="1600"/>
                  </a:lnTo>
                  <a:lnTo>
                    <a:pt x="2360" y="1551"/>
                  </a:lnTo>
                  <a:lnTo>
                    <a:pt x="2442" y="1493"/>
                  </a:lnTo>
                  <a:lnTo>
                    <a:pt x="2525" y="1435"/>
                  </a:lnTo>
                  <a:lnTo>
                    <a:pt x="2599" y="1369"/>
                  </a:lnTo>
                  <a:lnTo>
                    <a:pt x="2665" y="1295"/>
                  </a:lnTo>
                  <a:lnTo>
                    <a:pt x="2723" y="1221"/>
                  </a:lnTo>
                  <a:lnTo>
                    <a:pt x="2780" y="1138"/>
                  </a:lnTo>
                  <a:lnTo>
                    <a:pt x="2822" y="1048"/>
                  </a:lnTo>
                  <a:lnTo>
                    <a:pt x="2789" y="932"/>
                  </a:lnTo>
                  <a:lnTo>
                    <a:pt x="2739" y="825"/>
                  </a:lnTo>
                  <a:lnTo>
                    <a:pt x="2681" y="726"/>
                  </a:lnTo>
                  <a:lnTo>
                    <a:pt x="2615" y="627"/>
                  </a:lnTo>
                  <a:lnTo>
                    <a:pt x="2533" y="528"/>
                  </a:lnTo>
                  <a:lnTo>
                    <a:pt x="2459" y="445"/>
                  </a:lnTo>
                  <a:lnTo>
                    <a:pt x="2368" y="363"/>
                  </a:lnTo>
                  <a:lnTo>
                    <a:pt x="2269" y="289"/>
                  </a:lnTo>
                  <a:lnTo>
                    <a:pt x="2170" y="223"/>
                  </a:lnTo>
                  <a:lnTo>
                    <a:pt x="2071" y="165"/>
                  </a:lnTo>
                  <a:lnTo>
                    <a:pt x="1956" y="116"/>
                  </a:lnTo>
                  <a:lnTo>
                    <a:pt x="1848" y="74"/>
                  </a:lnTo>
                  <a:lnTo>
                    <a:pt x="1733" y="41"/>
                  </a:lnTo>
                  <a:lnTo>
                    <a:pt x="1617" y="17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90;p39">
              <a:extLst>
                <a:ext uri="{FF2B5EF4-FFF2-40B4-BE49-F238E27FC236}">
                  <a16:creationId xmlns:a16="http://schemas.microsoft.com/office/drawing/2014/main" id="{046C95DA-46DC-CE75-3F5B-5341BAC47F1F}"/>
                </a:ext>
              </a:extLst>
            </p:cNvPr>
            <p:cNvSpPr/>
            <p:nvPr/>
          </p:nvSpPr>
          <p:spPr>
            <a:xfrm>
              <a:off x="2905114" y="1664269"/>
              <a:ext cx="67194" cy="59372"/>
            </a:xfrm>
            <a:custGeom>
              <a:avLst/>
              <a:gdLst/>
              <a:ahLst/>
              <a:cxnLst/>
              <a:rect l="l" t="t" r="r" b="b"/>
              <a:pathLst>
                <a:path w="1280" h="1131" extrusionOk="0">
                  <a:moveTo>
                    <a:pt x="619" y="1"/>
                  </a:moveTo>
                  <a:lnTo>
                    <a:pt x="520" y="17"/>
                  </a:lnTo>
                  <a:lnTo>
                    <a:pt x="430" y="42"/>
                  </a:lnTo>
                  <a:lnTo>
                    <a:pt x="339" y="83"/>
                  </a:lnTo>
                  <a:lnTo>
                    <a:pt x="257" y="141"/>
                  </a:lnTo>
                  <a:lnTo>
                    <a:pt x="182" y="207"/>
                  </a:lnTo>
                  <a:lnTo>
                    <a:pt x="116" y="281"/>
                  </a:lnTo>
                  <a:lnTo>
                    <a:pt x="67" y="364"/>
                  </a:lnTo>
                  <a:lnTo>
                    <a:pt x="42" y="421"/>
                  </a:lnTo>
                  <a:lnTo>
                    <a:pt x="26" y="479"/>
                  </a:lnTo>
                  <a:lnTo>
                    <a:pt x="9" y="529"/>
                  </a:lnTo>
                  <a:lnTo>
                    <a:pt x="1" y="586"/>
                  </a:lnTo>
                  <a:lnTo>
                    <a:pt x="1" y="652"/>
                  </a:lnTo>
                  <a:lnTo>
                    <a:pt x="1" y="702"/>
                  </a:lnTo>
                  <a:lnTo>
                    <a:pt x="17" y="760"/>
                  </a:lnTo>
                  <a:lnTo>
                    <a:pt x="34" y="817"/>
                  </a:lnTo>
                  <a:lnTo>
                    <a:pt x="67" y="867"/>
                  </a:lnTo>
                  <a:lnTo>
                    <a:pt x="100" y="908"/>
                  </a:lnTo>
                  <a:lnTo>
                    <a:pt x="133" y="949"/>
                  </a:lnTo>
                  <a:lnTo>
                    <a:pt x="182" y="991"/>
                  </a:lnTo>
                  <a:lnTo>
                    <a:pt x="224" y="1024"/>
                  </a:lnTo>
                  <a:lnTo>
                    <a:pt x="281" y="1048"/>
                  </a:lnTo>
                  <a:lnTo>
                    <a:pt x="389" y="1090"/>
                  </a:lnTo>
                  <a:lnTo>
                    <a:pt x="471" y="1114"/>
                  </a:lnTo>
                  <a:lnTo>
                    <a:pt x="553" y="1123"/>
                  </a:lnTo>
                  <a:lnTo>
                    <a:pt x="636" y="1131"/>
                  </a:lnTo>
                  <a:lnTo>
                    <a:pt x="718" y="1131"/>
                  </a:lnTo>
                  <a:lnTo>
                    <a:pt x="801" y="1123"/>
                  </a:lnTo>
                  <a:lnTo>
                    <a:pt x="883" y="1106"/>
                  </a:lnTo>
                  <a:lnTo>
                    <a:pt x="958" y="1081"/>
                  </a:lnTo>
                  <a:lnTo>
                    <a:pt x="1032" y="1048"/>
                  </a:lnTo>
                  <a:lnTo>
                    <a:pt x="1090" y="1015"/>
                  </a:lnTo>
                  <a:lnTo>
                    <a:pt x="1147" y="966"/>
                  </a:lnTo>
                  <a:lnTo>
                    <a:pt x="1197" y="908"/>
                  </a:lnTo>
                  <a:lnTo>
                    <a:pt x="1238" y="842"/>
                  </a:lnTo>
                  <a:lnTo>
                    <a:pt x="1263" y="768"/>
                  </a:lnTo>
                  <a:lnTo>
                    <a:pt x="1279" y="685"/>
                  </a:lnTo>
                  <a:lnTo>
                    <a:pt x="1279" y="595"/>
                  </a:lnTo>
                  <a:lnTo>
                    <a:pt x="1271" y="487"/>
                  </a:lnTo>
                  <a:lnTo>
                    <a:pt x="1246" y="397"/>
                  </a:lnTo>
                  <a:lnTo>
                    <a:pt x="1197" y="306"/>
                  </a:lnTo>
                  <a:lnTo>
                    <a:pt x="1139" y="223"/>
                  </a:lnTo>
                  <a:lnTo>
                    <a:pt x="1073" y="157"/>
                  </a:lnTo>
                  <a:lnTo>
                    <a:pt x="991" y="91"/>
                  </a:lnTo>
                  <a:lnTo>
                    <a:pt x="908" y="50"/>
                  </a:lnTo>
                  <a:lnTo>
                    <a:pt x="817" y="1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91;p39">
              <a:extLst>
                <a:ext uri="{FF2B5EF4-FFF2-40B4-BE49-F238E27FC236}">
                  <a16:creationId xmlns:a16="http://schemas.microsoft.com/office/drawing/2014/main" id="{296F7D7B-DD6D-854E-C457-92CA3FFEEBFF}"/>
                </a:ext>
              </a:extLst>
            </p:cNvPr>
            <p:cNvSpPr/>
            <p:nvPr/>
          </p:nvSpPr>
          <p:spPr>
            <a:xfrm>
              <a:off x="2862699" y="1653455"/>
              <a:ext cx="153338" cy="56327"/>
            </a:xfrm>
            <a:custGeom>
              <a:avLst/>
              <a:gdLst/>
              <a:ahLst/>
              <a:cxnLst/>
              <a:rect l="l" t="t" r="r" b="b"/>
              <a:pathLst>
                <a:path w="2921" h="1073" extrusionOk="0">
                  <a:moveTo>
                    <a:pt x="1452" y="1"/>
                  </a:moveTo>
                  <a:lnTo>
                    <a:pt x="1337" y="9"/>
                  </a:lnTo>
                  <a:lnTo>
                    <a:pt x="1221" y="25"/>
                  </a:lnTo>
                  <a:lnTo>
                    <a:pt x="1114" y="50"/>
                  </a:lnTo>
                  <a:lnTo>
                    <a:pt x="999" y="75"/>
                  </a:lnTo>
                  <a:lnTo>
                    <a:pt x="891" y="116"/>
                  </a:lnTo>
                  <a:lnTo>
                    <a:pt x="784" y="166"/>
                  </a:lnTo>
                  <a:lnTo>
                    <a:pt x="685" y="223"/>
                  </a:lnTo>
                  <a:lnTo>
                    <a:pt x="586" y="281"/>
                  </a:lnTo>
                  <a:lnTo>
                    <a:pt x="495" y="347"/>
                  </a:lnTo>
                  <a:lnTo>
                    <a:pt x="405" y="421"/>
                  </a:lnTo>
                  <a:lnTo>
                    <a:pt x="322" y="504"/>
                  </a:lnTo>
                  <a:lnTo>
                    <a:pt x="248" y="586"/>
                  </a:lnTo>
                  <a:lnTo>
                    <a:pt x="174" y="685"/>
                  </a:lnTo>
                  <a:lnTo>
                    <a:pt x="116" y="776"/>
                  </a:lnTo>
                  <a:lnTo>
                    <a:pt x="58" y="875"/>
                  </a:lnTo>
                  <a:lnTo>
                    <a:pt x="9" y="982"/>
                  </a:lnTo>
                  <a:lnTo>
                    <a:pt x="0" y="1007"/>
                  </a:lnTo>
                  <a:lnTo>
                    <a:pt x="9" y="1032"/>
                  </a:lnTo>
                  <a:lnTo>
                    <a:pt x="25" y="1056"/>
                  </a:lnTo>
                  <a:lnTo>
                    <a:pt x="42" y="1065"/>
                  </a:lnTo>
                  <a:lnTo>
                    <a:pt x="66" y="1073"/>
                  </a:lnTo>
                  <a:lnTo>
                    <a:pt x="91" y="1073"/>
                  </a:lnTo>
                  <a:lnTo>
                    <a:pt x="108" y="1065"/>
                  </a:lnTo>
                  <a:lnTo>
                    <a:pt x="116" y="1048"/>
                  </a:lnTo>
                  <a:lnTo>
                    <a:pt x="132" y="1032"/>
                  </a:lnTo>
                  <a:lnTo>
                    <a:pt x="174" y="933"/>
                  </a:lnTo>
                  <a:lnTo>
                    <a:pt x="223" y="842"/>
                  </a:lnTo>
                  <a:lnTo>
                    <a:pt x="281" y="751"/>
                  </a:lnTo>
                  <a:lnTo>
                    <a:pt x="347" y="669"/>
                  </a:lnTo>
                  <a:lnTo>
                    <a:pt x="421" y="594"/>
                  </a:lnTo>
                  <a:lnTo>
                    <a:pt x="495" y="520"/>
                  </a:lnTo>
                  <a:lnTo>
                    <a:pt x="578" y="454"/>
                  </a:lnTo>
                  <a:lnTo>
                    <a:pt x="660" y="388"/>
                  </a:lnTo>
                  <a:lnTo>
                    <a:pt x="751" y="330"/>
                  </a:lnTo>
                  <a:lnTo>
                    <a:pt x="842" y="281"/>
                  </a:lnTo>
                  <a:lnTo>
                    <a:pt x="941" y="240"/>
                  </a:lnTo>
                  <a:lnTo>
                    <a:pt x="1040" y="198"/>
                  </a:lnTo>
                  <a:lnTo>
                    <a:pt x="1139" y="174"/>
                  </a:lnTo>
                  <a:lnTo>
                    <a:pt x="1246" y="149"/>
                  </a:lnTo>
                  <a:lnTo>
                    <a:pt x="1345" y="141"/>
                  </a:lnTo>
                  <a:lnTo>
                    <a:pt x="1452" y="133"/>
                  </a:lnTo>
                  <a:lnTo>
                    <a:pt x="1469" y="133"/>
                  </a:lnTo>
                  <a:lnTo>
                    <a:pt x="1576" y="141"/>
                  </a:lnTo>
                  <a:lnTo>
                    <a:pt x="1675" y="149"/>
                  </a:lnTo>
                  <a:lnTo>
                    <a:pt x="1782" y="174"/>
                  </a:lnTo>
                  <a:lnTo>
                    <a:pt x="1881" y="198"/>
                  </a:lnTo>
                  <a:lnTo>
                    <a:pt x="1980" y="231"/>
                  </a:lnTo>
                  <a:lnTo>
                    <a:pt x="2079" y="273"/>
                  </a:lnTo>
                  <a:lnTo>
                    <a:pt x="2170" y="322"/>
                  </a:lnTo>
                  <a:lnTo>
                    <a:pt x="2261" y="380"/>
                  </a:lnTo>
                  <a:lnTo>
                    <a:pt x="2343" y="438"/>
                  </a:lnTo>
                  <a:lnTo>
                    <a:pt x="2426" y="504"/>
                  </a:lnTo>
                  <a:lnTo>
                    <a:pt x="2500" y="578"/>
                  </a:lnTo>
                  <a:lnTo>
                    <a:pt x="2574" y="652"/>
                  </a:lnTo>
                  <a:lnTo>
                    <a:pt x="2640" y="735"/>
                  </a:lnTo>
                  <a:lnTo>
                    <a:pt x="2698" y="825"/>
                  </a:lnTo>
                  <a:lnTo>
                    <a:pt x="2747" y="916"/>
                  </a:lnTo>
                  <a:lnTo>
                    <a:pt x="2797" y="1007"/>
                  </a:lnTo>
                  <a:lnTo>
                    <a:pt x="2813" y="1032"/>
                  </a:lnTo>
                  <a:lnTo>
                    <a:pt x="2830" y="1040"/>
                  </a:lnTo>
                  <a:lnTo>
                    <a:pt x="2854" y="1048"/>
                  </a:lnTo>
                  <a:lnTo>
                    <a:pt x="2879" y="1040"/>
                  </a:lnTo>
                  <a:lnTo>
                    <a:pt x="2904" y="1023"/>
                  </a:lnTo>
                  <a:lnTo>
                    <a:pt x="2920" y="1007"/>
                  </a:lnTo>
                  <a:lnTo>
                    <a:pt x="2920" y="982"/>
                  </a:lnTo>
                  <a:lnTo>
                    <a:pt x="2912" y="957"/>
                  </a:lnTo>
                  <a:lnTo>
                    <a:pt x="2863" y="850"/>
                  </a:lnTo>
                  <a:lnTo>
                    <a:pt x="2813" y="751"/>
                  </a:lnTo>
                  <a:lnTo>
                    <a:pt x="2747" y="660"/>
                  </a:lnTo>
                  <a:lnTo>
                    <a:pt x="2673" y="570"/>
                  </a:lnTo>
                  <a:lnTo>
                    <a:pt x="2599" y="487"/>
                  </a:lnTo>
                  <a:lnTo>
                    <a:pt x="2516" y="405"/>
                  </a:lnTo>
                  <a:lnTo>
                    <a:pt x="2426" y="339"/>
                  </a:lnTo>
                  <a:lnTo>
                    <a:pt x="2327" y="273"/>
                  </a:lnTo>
                  <a:lnTo>
                    <a:pt x="2236" y="207"/>
                  </a:lnTo>
                  <a:lnTo>
                    <a:pt x="2129" y="157"/>
                  </a:lnTo>
                  <a:lnTo>
                    <a:pt x="2021" y="108"/>
                  </a:lnTo>
                  <a:lnTo>
                    <a:pt x="1914" y="75"/>
                  </a:lnTo>
                  <a:lnTo>
                    <a:pt x="1807" y="42"/>
                  </a:lnTo>
                  <a:lnTo>
                    <a:pt x="1691" y="25"/>
                  </a:lnTo>
                  <a:lnTo>
                    <a:pt x="1584" y="9"/>
                  </a:lnTo>
                  <a:lnTo>
                    <a:pt x="1469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92;p39">
              <a:extLst>
                <a:ext uri="{FF2B5EF4-FFF2-40B4-BE49-F238E27FC236}">
                  <a16:creationId xmlns:a16="http://schemas.microsoft.com/office/drawing/2014/main" id="{ED55F372-FC76-01F9-59AF-29D4D61DBB42}"/>
                </a:ext>
              </a:extLst>
            </p:cNvPr>
            <p:cNvSpPr/>
            <p:nvPr/>
          </p:nvSpPr>
          <p:spPr>
            <a:xfrm>
              <a:off x="2998238" y="1674243"/>
              <a:ext cx="22993" cy="15224"/>
            </a:xfrm>
            <a:custGeom>
              <a:avLst/>
              <a:gdLst/>
              <a:ahLst/>
              <a:cxnLst/>
              <a:rect l="l" t="t" r="r" b="b"/>
              <a:pathLst>
                <a:path w="438" h="290" extrusionOk="0">
                  <a:moveTo>
                    <a:pt x="371" y="0"/>
                  </a:moveTo>
                  <a:lnTo>
                    <a:pt x="347" y="9"/>
                  </a:lnTo>
                  <a:lnTo>
                    <a:pt x="322" y="25"/>
                  </a:lnTo>
                  <a:lnTo>
                    <a:pt x="272" y="75"/>
                  </a:lnTo>
                  <a:lnTo>
                    <a:pt x="206" y="116"/>
                  </a:lnTo>
                  <a:lnTo>
                    <a:pt x="132" y="141"/>
                  </a:lnTo>
                  <a:lnTo>
                    <a:pt x="58" y="157"/>
                  </a:lnTo>
                  <a:lnTo>
                    <a:pt x="33" y="165"/>
                  </a:lnTo>
                  <a:lnTo>
                    <a:pt x="17" y="182"/>
                  </a:lnTo>
                  <a:lnTo>
                    <a:pt x="0" y="198"/>
                  </a:lnTo>
                  <a:lnTo>
                    <a:pt x="0" y="223"/>
                  </a:lnTo>
                  <a:lnTo>
                    <a:pt x="8" y="248"/>
                  </a:lnTo>
                  <a:lnTo>
                    <a:pt x="17" y="273"/>
                  </a:lnTo>
                  <a:lnTo>
                    <a:pt x="41" y="281"/>
                  </a:lnTo>
                  <a:lnTo>
                    <a:pt x="66" y="289"/>
                  </a:lnTo>
                  <a:lnTo>
                    <a:pt x="116" y="281"/>
                  </a:lnTo>
                  <a:lnTo>
                    <a:pt x="173" y="273"/>
                  </a:lnTo>
                  <a:lnTo>
                    <a:pt x="215" y="256"/>
                  </a:lnTo>
                  <a:lnTo>
                    <a:pt x="264" y="231"/>
                  </a:lnTo>
                  <a:lnTo>
                    <a:pt x="305" y="207"/>
                  </a:lnTo>
                  <a:lnTo>
                    <a:pt x="355" y="174"/>
                  </a:lnTo>
                  <a:lnTo>
                    <a:pt x="388" y="141"/>
                  </a:lnTo>
                  <a:lnTo>
                    <a:pt x="421" y="108"/>
                  </a:lnTo>
                  <a:lnTo>
                    <a:pt x="437" y="83"/>
                  </a:lnTo>
                  <a:lnTo>
                    <a:pt x="437" y="58"/>
                  </a:lnTo>
                  <a:lnTo>
                    <a:pt x="429" y="33"/>
                  </a:lnTo>
                  <a:lnTo>
                    <a:pt x="413" y="1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93;p39">
              <a:extLst>
                <a:ext uri="{FF2B5EF4-FFF2-40B4-BE49-F238E27FC236}">
                  <a16:creationId xmlns:a16="http://schemas.microsoft.com/office/drawing/2014/main" id="{0DBBBEF9-51EF-53EA-4B2A-43C931E85C5A}"/>
                </a:ext>
              </a:extLst>
            </p:cNvPr>
            <p:cNvSpPr/>
            <p:nvPr/>
          </p:nvSpPr>
          <p:spPr>
            <a:xfrm>
              <a:off x="2992149" y="1656080"/>
              <a:ext cx="25618" cy="27717"/>
            </a:xfrm>
            <a:custGeom>
              <a:avLst/>
              <a:gdLst/>
              <a:ahLst/>
              <a:cxnLst/>
              <a:rect l="l" t="t" r="r" b="b"/>
              <a:pathLst>
                <a:path w="488" h="528" extrusionOk="0">
                  <a:moveTo>
                    <a:pt x="413" y="0"/>
                  </a:moveTo>
                  <a:lnTo>
                    <a:pt x="388" y="8"/>
                  </a:lnTo>
                  <a:lnTo>
                    <a:pt x="372" y="25"/>
                  </a:lnTo>
                  <a:lnTo>
                    <a:pt x="355" y="50"/>
                  </a:lnTo>
                  <a:lnTo>
                    <a:pt x="339" y="107"/>
                  </a:lnTo>
                  <a:lnTo>
                    <a:pt x="314" y="165"/>
                  </a:lnTo>
                  <a:lnTo>
                    <a:pt x="281" y="214"/>
                  </a:lnTo>
                  <a:lnTo>
                    <a:pt x="240" y="264"/>
                  </a:lnTo>
                  <a:lnTo>
                    <a:pt x="199" y="305"/>
                  </a:lnTo>
                  <a:lnTo>
                    <a:pt x="149" y="346"/>
                  </a:lnTo>
                  <a:lnTo>
                    <a:pt x="100" y="371"/>
                  </a:lnTo>
                  <a:lnTo>
                    <a:pt x="42" y="404"/>
                  </a:lnTo>
                  <a:lnTo>
                    <a:pt x="17" y="412"/>
                  </a:lnTo>
                  <a:lnTo>
                    <a:pt x="9" y="437"/>
                  </a:lnTo>
                  <a:lnTo>
                    <a:pt x="1" y="462"/>
                  </a:lnTo>
                  <a:lnTo>
                    <a:pt x="9" y="487"/>
                  </a:lnTo>
                  <a:lnTo>
                    <a:pt x="17" y="503"/>
                  </a:lnTo>
                  <a:lnTo>
                    <a:pt x="25" y="511"/>
                  </a:lnTo>
                  <a:lnTo>
                    <a:pt x="50" y="520"/>
                  </a:lnTo>
                  <a:lnTo>
                    <a:pt x="67" y="528"/>
                  </a:lnTo>
                  <a:lnTo>
                    <a:pt x="91" y="520"/>
                  </a:lnTo>
                  <a:lnTo>
                    <a:pt x="157" y="487"/>
                  </a:lnTo>
                  <a:lnTo>
                    <a:pt x="223" y="445"/>
                  </a:lnTo>
                  <a:lnTo>
                    <a:pt x="281" y="404"/>
                  </a:lnTo>
                  <a:lnTo>
                    <a:pt x="339" y="346"/>
                  </a:lnTo>
                  <a:lnTo>
                    <a:pt x="388" y="289"/>
                  </a:lnTo>
                  <a:lnTo>
                    <a:pt x="430" y="223"/>
                  </a:lnTo>
                  <a:lnTo>
                    <a:pt x="463" y="157"/>
                  </a:lnTo>
                  <a:lnTo>
                    <a:pt x="479" y="83"/>
                  </a:lnTo>
                  <a:lnTo>
                    <a:pt x="487" y="58"/>
                  </a:lnTo>
                  <a:lnTo>
                    <a:pt x="479" y="33"/>
                  </a:lnTo>
                  <a:lnTo>
                    <a:pt x="463" y="17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94;p39">
              <a:extLst>
                <a:ext uri="{FF2B5EF4-FFF2-40B4-BE49-F238E27FC236}">
                  <a16:creationId xmlns:a16="http://schemas.microsoft.com/office/drawing/2014/main" id="{C0601AF6-DEB8-C9F7-65ED-BB524F02D8E8}"/>
                </a:ext>
              </a:extLst>
            </p:cNvPr>
            <p:cNvSpPr/>
            <p:nvPr/>
          </p:nvSpPr>
          <p:spPr>
            <a:xfrm>
              <a:off x="2953618" y="1666421"/>
              <a:ext cx="16536" cy="20001"/>
            </a:xfrm>
            <a:custGeom>
              <a:avLst/>
              <a:gdLst/>
              <a:ahLst/>
              <a:cxnLst/>
              <a:rect l="l" t="t" r="r" b="b"/>
              <a:pathLst>
                <a:path w="315" h="381" extrusionOk="0">
                  <a:moveTo>
                    <a:pt x="157" y="1"/>
                  </a:moveTo>
                  <a:lnTo>
                    <a:pt x="108" y="17"/>
                  </a:lnTo>
                  <a:lnTo>
                    <a:pt x="58" y="42"/>
                  </a:lnTo>
                  <a:lnTo>
                    <a:pt x="25" y="75"/>
                  </a:lnTo>
                  <a:lnTo>
                    <a:pt x="9" y="125"/>
                  </a:lnTo>
                  <a:lnTo>
                    <a:pt x="1" y="174"/>
                  </a:lnTo>
                  <a:lnTo>
                    <a:pt x="1" y="224"/>
                  </a:lnTo>
                  <a:lnTo>
                    <a:pt x="25" y="273"/>
                  </a:lnTo>
                  <a:lnTo>
                    <a:pt x="50" y="314"/>
                  </a:lnTo>
                  <a:lnTo>
                    <a:pt x="91" y="347"/>
                  </a:lnTo>
                  <a:lnTo>
                    <a:pt x="124" y="372"/>
                  </a:lnTo>
                  <a:lnTo>
                    <a:pt x="157" y="380"/>
                  </a:lnTo>
                  <a:lnTo>
                    <a:pt x="190" y="380"/>
                  </a:lnTo>
                  <a:lnTo>
                    <a:pt x="223" y="372"/>
                  </a:lnTo>
                  <a:lnTo>
                    <a:pt x="256" y="356"/>
                  </a:lnTo>
                  <a:lnTo>
                    <a:pt x="281" y="323"/>
                  </a:lnTo>
                  <a:lnTo>
                    <a:pt x="298" y="281"/>
                  </a:lnTo>
                  <a:lnTo>
                    <a:pt x="306" y="240"/>
                  </a:lnTo>
                  <a:lnTo>
                    <a:pt x="314" y="191"/>
                  </a:lnTo>
                  <a:lnTo>
                    <a:pt x="306" y="149"/>
                  </a:lnTo>
                  <a:lnTo>
                    <a:pt x="298" y="100"/>
                  </a:lnTo>
                  <a:lnTo>
                    <a:pt x="273" y="59"/>
                  </a:lnTo>
                  <a:lnTo>
                    <a:pt x="240" y="26"/>
                  </a:lnTo>
                  <a:lnTo>
                    <a:pt x="207" y="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95;p39">
              <a:extLst>
                <a:ext uri="{FF2B5EF4-FFF2-40B4-BE49-F238E27FC236}">
                  <a16:creationId xmlns:a16="http://schemas.microsoft.com/office/drawing/2014/main" id="{555EF707-6953-B50B-2D6B-1E1F90B0DC22}"/>
                </a:ext>
              </a:extLst>
            </p:cNvPr>
            <p:cNvSpPr/>
            <p:nvPr/>
          </p:nvSpPr>
          <p:spPr>
            <a:xfrm>
              <a:off x="2935875" y="1679020"/>
              <a:ext cx="9554" cy="9974"/>
            </a:xfrm>
            <a:custGeom>
              <a:avLst/>
              <a:gdLst/>
              <a:ahLst/>
              <a:cxnLst/>
              <a:rect l="l" t="t" r="r" b="b"/>
              <a:pathLst>
                <a:path w="182" h="190" extrusionOk="0">
                  <a:moveTo>
                    <a:pt x="75" y="0"/>
                  </a:moveTo>
                  <a:lnTo>
                    <a:pt x="42" y="17"/>
                  </a:lnTo>
                  <a:lnTo>
                    <a:pt x="9" y="41"/>
                  </a:lnTo>
                  <a:lnTo>
                    <a:pt x="0" y="74"/>
                  </a:lnTo>
                  <a:lnTo>
                    <a:pt x="0" y="116"/>
                  </a:lnTo>
                  <a:lnTo>
                    <a:pt x="17" y="149"/>
                  </a:lnTo>
                  <a:lnTo>
                    <a:pt x="42" y="173"/>
                  </a:lnTo>
                  <a:lnTo>
                    <a:pt x="75" y="190"/>
                  </a:lnTo>
                  <a:lnTo>
                    <a:pt x="116" y="182"/>
                  </a:lnTo>
                  <a:lnTo>
                    <a:pt x="149" y="165"/>
                  </a:lnTo>
                  <a:lnTo>
                    <a:pt x="174" y="140"/>
                  </a:lnTo>
                  <a:lnTo>
                    <a:pt x="182" y="132"/>
                  </a:lnTo>
                  <a:lnTo>
                    <a:pt x="182" y="116"/>
                  </a:lnTo>
                  <a:lnTo>
                    <a:pt x="174" y="83"/>
                  </a:lnTo>
                  <a:lnTo>
                    <a:pt x="165" y="50"/>
                  </a:lnTo>
                  <a:lnTo>
                    <a:pt x="157" y="33"/>
                  </a:lnTo>
                  <a:lnTo>
                    <a:pt x="141" y="1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296;p39">
              <a:extLst>
                <a:ext uri="{FF2B5EF4-FFF2-40B4-BE49-F238E27FC236}">
                  <a16:creationId xmlns:a16="http://schemas.microsoft.com/office/drawing/2014/main" id="{167F10B6-F30F-6CEA-B520-164FE34783C0}"/>
                </a:ext>
              </a:extLst>
            </p:cNvPr>
            <p:cNvSpPr/>
            <p:nvPr/>
          </p:nvSpPr>
          <p:spPr>
            <a:xfrm>
              <a:off x="3368847" y="1940545"/>
              <a:ext cx="239955" cy="153758"/>
            </a:xfrm>
            <a:custGeom>
              <a:avLst/>
              <a:gdLst/>
              <a:ahLst/>
              <a:cxnLst/>
              <a:rect l="l" t="t" r="r" b="b"/>
              <a:pathLst>
                <a:path w="4571" h="2929" extrusionOk="0">
                  <a:moveTo>
                    <a:pt x="2228" y="0"/>
                  </a:moveTo>
                  <a:lnTo>
                    <a:pt x="2030" y="8"/>
                  </a:lnTo>
                  <a:lnTo>
                    <a:pt x="1840" y="41"/>
                  </a:lnTo>
                  <a:lnTo>
                    <a:pt x="1659" y="91"/>
                  </a:lnTo>
                  <a:lnTo>
                    <a:pt x="1469" y="157"/>
                  </a:lnTo>
                  <a:lnTo>
                    <a:pt x="1296" y="239"/>
                  </a:lnTo>
                  <a:lnTo>
                    <a:pt x="1123" y="330"/>
                  </a:lnTo>
                  <a:lnTo>
                    <a:pt x="966" y="437"/>
                  </a:lnTo>
                  <a:lnTo>
                    <a:pt x="809" y="553"/>
                  </a:lnTo>
                  <a:lnTo>
                    <a:pt x="661" y="677"/>
                  </a:lnTo>
                  <a:lnTo>
                    <a:pt x="529" y="817"/>
                  </a:lnTo>
                  <a:lnTo>
                    <a:pt x="405" y="974"/>
                  </a:lnTo>
                  <a:lnTo>
                    <a:pt x="298" y="1130"/>
                  </a:lnTo>
                  <a:lnTo>
                    <a:pt x="199" y="1295"/>
                  </a:lnTo>
                  <a:lnTo>
                    <a:pt x="116" y="1468"/>
                  </a:lnTo>
                  <a:lnTo>
                    <a:pt x="50" y="1650"/>
                  </a:lnTo>
                  <a:lnTo>
                    <a:pt x="1" y="1840"/>
                  </a:lnTo>
                  <a:lnTo>
                    <a:pt x="92" y="1972"/>
                  </a:lnTo>
                  <a:lnTo>
                    <a:pt x="199" y="2095"/>
                  </a:lnTo>
                  <a:lnTo>
                    <a:pt x="314" y="2211"/>
                  </a:lnTo>
                  <a:lnTo>
                    <a:pt x="446" y="2326"/>
                  </a:lnTo>
                  <a:lnTo>
                    <a:pt x="586" y="2425"/>
                  </a:lnTo>
                  <a:lnTo>
                    <a:pt x="735" y="2516"/>
                  </a:lnTo>
                  <a:lnTo>
                    <a:pt x="883" y="2598"/>
                  </a:lnTo>
                  <a:lnTo>
                    <a:pt x="1048" y="2673"/>
                  </a:lnTo>
                  <a:lnTo>
                    <a:pt x="1213" y="2739"/>
                  </a:lnTo>
                  <a:lnTo>
                    <a:pt x="1387" y="2796"/>
                  </a:lnTo>
                  <a:lnTo>
                    <a:pt x="1552" y="2838"/>
                  </a:lnTo>
                  <a:lnTo>
                    <a:pt x="1725" y="2879"/>
                  </a:lnTo>
                  <a:lnTo>
                    <a:pt x="1898" y="2904"/>
                  </a:lnTo>
                  <a:lnTo>
                    <a:pt x="2071" y="2920"/>
                  </a:lnTo>
                  <a:lnTo>
                    <a:pt x="2236" y="2928"/>
                  </a:lnTo>
                  <a:lnTo>
                    <a:pt x="2401" y="2920"/>
                  </a:lnTo>
                  <a:lnTo>
                    <a:pt x="2558" y="2904"/>
                  </a:lnTo>
                  <a:lnTo>
                    <a:pt x="2723" y="2879"/>
                  </a:lnTo>
                  <a:lnTo>
                    <a:pt x="2888" y="2854"/>
                  </a:lnTo>
                  <a:lnTo>
                    <a:pt x="3044" y="2813"/>
                  </a:lnTo>
                  <a:lnTo>
                    <a:pt x="3209" y="2763"/>
                  </a:lnTo>
                  <a:lnTo>
                    <a:pt x="3366" y="2714"/>
                  </a:lnTo>
                  <a:lnTo>
                    <a:pt x="3523" y="2648"/>
                  </a:lnTo>
                  <a:lnTo>
                    <a:pt x="3671" y="2574"/>
                  </a:lnTo>
                  <a:lnTo>
                    <a:pt x="3812" y="2499"/>
                  </a:lnTo>
                  <a:lnTo>
                    <a:pt x="3952" y="2409"/>
                  </a:lnTo>
                  <a:lnTo>
                    <a:pt x="4076" y="2310"/>
                  </a:lnTo>
                  <a:lnTo>
                    <a:pt x="4199" y="2203"/>
                  </a:lnTo>
                  <a:lnTo>
                    <a:pt x="4306" y="2087"/>
                  </a:lnTo>
                  <a:lnTo>
                    <a:pt x="4405" y="1963"/>
                  </a:lnTo>
                  <a:lnTo>
                    <a:pt x="4496" y="1831"/>
                  </a:lnTo>
                  <a:lnTo>
                    <a:pt x="4570" y="1691"/>
                  </a:lnTo>
                  <a:lnTo>
                    <a:pt x="4504" y="1510"/>
                  </a:lnTo>
                  <a:lnTo>
                    <a:pt x="4422" y="1328"/>
                  </a:lnTo>
                  <a:lnTo>
                    <a:pt x="4331" y="1163"/>
                  </a:lnTo>
                  <a:lnTo>
                    <a:pt x="4224" y="998"/>
                  </a:lnTo>
                  <a:lnTo>
                    <a:pt x="4100" y="850"/>
                  </a:lnTo>
                  <a:lnTo>
                    <a:pt x="3968" y="710"/>
                  </a:lnTo>
                  <a:lnTo>
                    <a:pt x="3828" y="578"/>
                  </a:lnTo>
                  <a:lnTo>
                    <a:pt x="3671" y="462"/>
                  </a:lnTo>
                  <a:lnTo>
                    <a:pt x="3515" y="355"/>
                  </a:lnTo>
                  <a:lnTo>
                    <a:pt x="3341" y="256"/>
                  </a:lnTo>
                  <a:lnTo>
                    <a:pt x="3168" y="173"/>
                  </a:lnTo>
                  <a:lnTo>
                    <a:pt x="2987" y="107"/>
                  </a:lnTo>
                  <a:lnTo>
                    <a:pt x="2805" y="58"/>
                  </a:lnTo>
                  <a:lnTo>
                    <a:pt x="2616" y="17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297;p39">
              <a:extLst>
                <a:ext uri="{FF2B5EF4-FFF2-40B4-BE49-F238E27FC236}">
                  <a16:creationId xmlns:a16="http://schemas.microsoft.com/office/drawing/2014/main" id="{219752B2-BB26-7C3A-154D-6B0E4082A1DF}"/>
                </a:ext>
              </a:extLst>
            </p:cNvPr>
            <p:cNvSpPr/>
            <p:nvPr/>
          </p:nvSpPr>
          <p:spPr>
            <a:xfrm>
              <a:off x="3436406" y="1961753"/>
              <a:ext cx="109190" cy="96171"/>
            </a:xfrm>
            <a:custGeom>
              <a:avLst/>
              <a:gdLst/>
              <a:ahLst/>
              <a:cxnLst/>
              <a:rect l="l" t="t" r="r" b="b"/>
              <a:pathLst>
                <a:path w="2080" h="1832" extrusionOk="0">
                  <a:moveTo>
                    <a:pt x="1007" y="0"/>
                  </a:moveTo>
                  <a:lnTo>
                    <a:pt x="924" y="9"/>
                  </a:lnTo>
                  <a:lnTo>
                    <a:pt x="850" y="25"/>
                  </a:lnTo>
                  <a:lnTo>
                    <a:pt x="768" y="50"/>
                  </a:lnTo>
                  <a:lnTo>
                    <a:pt x="693" y="75"/>
                  </a:lnTo>
                  <a:lnTo>
                    <a:pt x="619" y="108"/>
                  </a:lnTo>
                  <a:lnTo>
                    <a:pt x="553" y="141"/>
                  </a:lnTo>
                  <a:lnTo>
                    <a:pt x="487" y="182"/>
                  </a:lnTo>
                  <a:lnTo>
                    <a:pt x="421" y="231"/>
                  </a:lnTo>
                  <a:lnTo>
                    <a:pt x="355" y="281"/>
                  </a:lnTo>
                  <a:lnTo>
                    <a:pt x="298" y="339"/>
                  </a:lnTo>
                  <a:lnTo>
                    <a:pt x="248" y="396"/>
                  </a:lnTo>
                  <a:lnTo>
                    <a:pt x="199" y="462"/>
                  </a:lnTo>
                  <a:lnTo>
                    <a:pt x="149" y="528"/>
                  </a:lnTo>
                  <a:lnTo>
                    <a:pt x="108" y="594"/>
                  </a:lnTo>
                  <a:lnTo>
                    <a:pt x="75" y="685"/>
                  </a:lnTo>
                  <a:lnTo>
                    <a:pt x="42" y="776"/>
                  </a:lnTo>
                  <a:lnTo>
                    <a:pt x="17" y="866"/>
                  </a:lnTo>
                  <a:lnTo>
                    <a:pt x="9" y="957"/>
                  </a:lnTo>
                  <a:lnTo>
                    <a:pt x="1" y="1048"/>
                  </a:lnTo>
                  <a:lnTo>
                    <a:pt x="9" y="1147"/>
                  </a:lnTo>
                  <a:lnTo>
                    <a:pt x="34" y="1238"/>
                  </a:lnTo>
                  <a:lnTo>
                    <a:pt x="67" y="1320"/>
                  </a:lnTo>
                  <a:lnTo>
                    <a:pt x="108" y="1403"/>
                  </a:lnTo>
                  <a:lnTo>
                    <a:pt x="166" y="1477"/>
                  </a:lnTo>
                  <a:lnTo>
                    <a:pt x="223" y="1543"/>
                  </a:lnTo>
                  <a:lnTo>
                    <a:pt x="298" y="1601"/>
                  </a:lnTo>
                  <a:lnTo>
                    <a:pt x="372" y="1658"/>
                  </a:lnTo>
                  <a:lnTo>
                    <a:pt x="454" y="1700"/>
                  </a:lnTo>
                  <a:lnTo>
                    <a:pt x="545" y="1741"/>
                  </a:lnTo>
                  <a:lnTo>
                    <a:pt x="627" y="1766"/>
                  </a:lnTo>
                  <a:lnTo>
                    <a:pt x="759" y="1799"/>
                  </a:lnTo>
                  <a:lnTo>
                    <a:pt x="900" y="1823"/>
                  </a:lnTo>
                  <a:lnTo>
                    <a:pt x="1032" y="1832"/>
                  </a:lnTo>
                  <a:lnTo>
                    <a:pt x="1172" y="1832"/>
                  </a:lnTo>
                  <a:lnTo>
                    <a:pt x="1304" y="1815"/>
                  </a:lnTo>
                  <a:lnTo>
                    <a:pt x="1436" y="1790"/>
                  </a:lnTo>
                  <a:lnTo>
                    <a:pt x="1560" y="1757"/>
                  </a:lnTo>
                  <a:lnTo>
                    <a:pt x="1667" y="1700"/>
                  </a:lnTo>
                  <a:lnTo>
                    <a:pt x="1774" y="1642"/>
                  </a:lnTo>
                  <a:lnTo>
                    <a:pt x="1865" y="1559"/>
                  </a:lnTo>
                  <a:lnTo>
                    <a:pt x="1906" y="1518"/>
                  </a:lnTo>
                  <a:lnTo>
                    <a:pt x="1947" y="1469"/>
                  </a:lnTo>
                  <a:lnTo>
                    <a:pt x="1980" y="1419"/>
                  </a:lnTo>
                  <a:lnTo>
                    <a:pt x="2005" y="1361"/>
                  </a:lnTo>
                  <a:lnTo>
                    <a:pt x="2030" y="1304"/>
                  </a:lnTo>
                  <a:lnTo>
                    <a:pt x="2054" y="1246"/>
                  </a:lnTo>
                  <a:lnTo>
                    <a:pt x="2071" y="1180"/>
                  </a:lnTo>
                  <a:lnTo>
                    <a:pt x="2079" y="1106"/>
                  </a:lnTo>
                  <a:lnTo>
                    <a:pt x="2079" y="1031"/>
                  </a:lnTo>
                  <a:lnTo>
                    <a:pt x="2079" y="957"/>
                  </a:lnTo>
                  <a:lnTo>
                    <a:pt x="2071" y="875"/>
                  </a:lnTo>
                  <a:lnTo>
                    <a:pt x="2063" y="792"/>
                  </a:lnTo>
                  <a:lnTo>
                    <a:pt x="2038" y="718"/>
                  </a:lnTo>
                  <a:lnTo>
                    <a:pt x="2013" y="636"/>
                  </a:lnTo>
                  <a:lnTo>
                    <a:pt x="1988" y="570"/>
                  </a:lnTo>
                  <a:lnTo>
                    <a:pt x="1947" y="495"/>
                  </a:lnTo>
                  <a:lnTo>
                    <a:pt x="1906" y="429"/>
                  </a:lnTo>
                  <a:lnTo>
                    <a:pt x="1856" y="363"/>
                  </a:lnTo>
                  <a:lnTo>
                    <a:pt x="1799" y="306"/>
                  </a:lnTo>
                  <a:lnTo>
                    <a:pt x="1741" y="256"/>
                  </a:lnTo>
                  <a:lnTo>
                    <a:pt x="1683" y="198"/>
                  </a:lnTo>
                  <a:lnTo>
                    <a:pt x="1617" y="157"/>
                  </a:lnTo>
                  <a:lnTo>
                    <a:pt x="1543" y="116"/>
                  </a:lnTo>
                  <a:lnTo>
                    <a:pt x="1477" y="83"/>
                  </a:lnTo>
                  <a:lnTo>
                    <a:pt x="1403" y="50"/>
                  </a:lnTo>
                  <a:lnTo>
                    <a:pt x="1320" y="25"/>
                  </a:lnTo>
                  <a:lnTo>
                    <a:pt x="1246" y="9"/>
                  </a:lnTo>
                  <a:lnTo>
                    <a:pt x="1164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298;p39">
              <a:extLst>
                <a:ext uri="{FF2B5EF4-FFF2-40B4-BE49-F238E27FC236}">
                  <a16:creationId xmlns:a16="http://schemas.microsoft.com/office/drawing/2014/main" id="{33D082D8-1748-10E7-5127-466FF8DE5801}"/>
                </a:ext>
              </a:extLst>
            </p:cNvPr>
            <p:cNvSpPr/>
            <p:nvPr/>
          </p:nvSpPr>
          <p:spPr>
            <a:xfrm>
              <a:off x="3370579" y="1946582"/>
              <a:ext cx="243419" cy="86669"/>
            </a:xfrm>
            <a:custGeom>
              <a:avLst/>
              <a:gdLst/>
              <a:ahLst/>
              <a:cxnLst/>
              <a:rect l="l" t="t" r="r" b="b"/>
              <a:pathLst>
                <a:path w="4637" h="1651" extrusionOk="0">
                  <a:moveTo>
                    <a:pt x="2302" y="1"/>
                  </a:moveTo>
                  <a:lnTo>
                    <a:pt x="2121" y="9"/>
                  </a:lnTo>
                  <a:lnTo>
                    <a:pt x="1939" y="34"/>
                  </a:lnTo>
                  <a:lnTo>
                    <a:pt x="1758" y="75"/>
                  </a:lnTo>
                  <a:lnTo>
                    <a:pt x="1585" y="124"/>
                  </a:lnTo>
                  <a:lnTo>
                    <a:pt x="1411" y="190"/>
                  </a:lnTo>
                  <a:lnTo>
                    <a:pt x="1246" y="265"/>
                  </a:lnTo>
                  <a:lnTo>
                    <a:pt x="1081" y="347"/>
                  </a:lnTo>
                  <a:lnTo>
                    <a:pt x="925" y="446"/>
                  </a:lnTo>
                  <a:lnTo>
                    <a:pt x="776" y="553"/>
                  </a:lnTo>
                  <a:lnTo>
                    <a:pt x="636" y="669"/>
                  </a:lnTo>
                  <a:lnTo>
                    <a:pt x="504" y="801"/>
                  </a:lnTo>
                  <a:lnTo>
                    <a:pt x="380" y="941"/>
                  </a:lnTo>
                  <a:lnTo>
                    <a:pt x="273" y="1081"/>
                  </a:lnTo>
                  <a:lnTo>
                    <a:pt x="166" y="1238"/>
                  </a:lnTo>
                  <a:lnTo>
                    <a:pt x="83" y="1395"/>
                  </a:lnTo>
                  <a:lnTo>
                    <a:pt x="1" y="1560"/>
                  </a:lnTo>
                  <a:lnTo>
                    <a:pt x="1" y="1593"/>
                  </a:lnTo>
                  <a:lnTo>
                    <a:pt x="1" y="1609"/>
                  </a:lnTo>
                  <a:lnTo>
                    <a:pt x="17" y="1634"/>
                  </a:lnTo>
                  <a:lnTo>
                    <a:pt x="42" y="1650"/>
                  </a:lnTo>
                  <a:lnTo>
                    <a:pt x="83" y="1650"/>
                  </a:lnTo>
                  <a:lnTo>
                    <a:pt x="100" y="1642"/>
                  </a:lnTo>
                  <a:lnTo>
                    <a:pt x="116" y="1626"/>
                  </a:lnTo>
                  <a:lnTo>
                    <a:pt x="125" y="1609"/>
                  </a:lnTo>
                  <a:lnTo>
                    <a:pt x="199" y="1452"/>
                  </a:lnTo>
                  <a:lnTo>
                    <a:pt x="281" y="1304"/>
                  </a:lnTo>
                  <a:lnTo>
                    <a:pt x="372" y="1155"/>
                  </a:lnTo>
                  <a:lnTo>
                    <a:pt x="479" y="1015"/>
                  </a:lnTo>
                  <a:lnTo>
                    <a:pt x="595" y="892"/>
                  </a:lnTo>
                  <a:lnTo>
                    <a:pt x="727" y="768"/>
                  </a:lnTo>
                  <a:lnTo>
                    <a:pt x="859" y="652"/>
                  </a:lnTo>
                  <a:lnTo>
                    <a:pt x="999" y="553"/>
                  </a:lnTo>
                  <a:lnTo>
                    <a:pt x="1147" y="463"/>
                  </a:lnTo>
                  <a:lnTo>
                    <a:pt x="1296" y="380"/>
                  </a:lnTo>
                  <a:lnTo>
                    <a:pt x="1461" y="306"/>
                  </a:lnTo>
                  <a:lnTo>
                    <a:pt x="1618" y="248"/>
                  </a:lnTo>
                  <a:lnTo>
                    <a:pt x="1791" y="199"/>
                  </a:lnTo>
                  <a:lnTo>
                    <a:pt x="1956" y="166"/>
                  </a:lnTo>
                  <a:lnTo>
                    <a:pt x="2129" y="141"/>
                  </a:lnTo>
                  <a:lnTo>
                    <a:pt x="2302" y="133"/>
                  </a:lnTo>
                  <a:lnTo>
                    <a:pt x="2327" y="133"/>
                  </a:lnTo>
                  <a:lnTo>
                    <a:pt x="2500" y="141"/>
                  </a:lnTo>
                  <a:lnTo>
                    <a:pt x="2673" y="157"/>
                  </a:lnTo>
                  <a:lnTo>
                    <a:pt x="2838" y="190"/>
                  </a:lnTo>
                  <a:lnTo>
                    <a:pt x="3003" y="240"/>
                  </a:lnTo>
                  <a:lnTo>
                    <a:pt x="3168" y="298"/>
                  </a:lnTo>
                  <a:lnTo>
                    <a:pt x="3325" y="364"/>
                  </a:lnTo>
                  <a:lnTo>
                    <a:pt x="3482" y="446"/>
                  </a:lnTo>
                  <a:lnTo>
                    <a:pt x="3630" y="537"/>
                  </a:lnTo>
                  <a:lnTo>
                    <a:pt x="3770" y="636"/>
                  </a:lnTo>
                  <a:lnTo>
                    <a:pt x="3902" y="743"/>
                  </a:lnTo>
                  <a:lnTo>
                    <a:pt x="4034" y="859"/>
                  </a:lnTo>
                  <a:lnTo>
                    <a:pt x="4150" y="990"/>
                  </a:lnTo>
                  <a:lnTo>
                    <a:pt x="4257" y="1122"/>
                  </a:lnTo>
                  <a:lnTo>
                    <a:pt x="4356" y="1263"/>
                  </a:lnTo>
                  <a:lnTo>
                    <a:pt x="4438" y="1411"/>
                  </a:lnTo>
                  <a:lnTo>
                    <a:pt x="4513" y="1568"/>
                  </a:lnTo>
                  <a:lnTo>
                    <a:pt x="4529" y="1593"/>
                  </a:lnTo>
                  <a:lnTo>
                    <a:pt x="4554" y="1609"/>
                  </a:lnTo>
                  <a:lnTo>
                    <a:pt x="4603" y="1609"/>
                  </a:lnTo>
                  <a:lnTo>
                    <a:pt x="4620" y="1593"/>
                  </a:lnTo>
                  <a:lnTo>
                    <a:pt x="4636" y="1568"/>
                  </a:lnTo>
                  <a:lnTo>
                    <a:pt x="4636" y="1543"/>
                  </a:lnTo>
                  <a:lnTo>
                    <a:pt x="4636" y="1518"/>
                  </a:lnTo>
                  <a:lnTo>
                    <a:pt x="4554" y="1353"/>
                  </a:lnTo>
                  <a:lnTo>
                    <a:pt x="4463" y="1197"/>
                  </a:lnTo>
                  <a:lnTo>
                    <a:pt x="4364" y="1048"/>
                  </a:lnTo>
                  <a:lnTo>
                    <a:pt x="4249" y="908"/>
                  </a:lnTo>
                  <a:lnTo>
                    <a:pt x="4125" y="768"/>
                  </a:lnTo>
                  <a:lnTo>
                    <a:pt x="3993" y="644"/>
                  </a:lnTo>
                  <a:lnTo>
                    <a:pt x="3853" y="529"/>
                  </a:lnTo>
                  <a:lnTo>
                    <a:pt x="3696" y="430"/>
                  </a:lnTo>
                  <a:lnTo>
                    <a:pt x="3548" y="331"/>
                  </a:lnTo>
                  <a:lnTo>
                    <a:pt x="3383" y="248"/>
                  </a:lnTo>
                  <a:lnTo>
                    <a:pt x="3218" y="174"/>
                  </a:lnTo>
                  <a:lnTo>
                    <a:pt x="3044" y="116"/>
                  </a:lnTo>
                  <a:lnTo>
                    <a:pt x="2863" y="67"/>
                  </a:lnTo>
                  <a:lnTo>
                    <a:pt x="2690" y="34"/>
                  </a:lnTo>
                  <a:lnTo>
                    <a:pt x="2508" y="9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299;p39">
              <a:extLst>
                <a:ext uri="{FF2B5EF4-FFF2-40B4-BE49-F238E27FC236}">
                  <a16:creationId xmlns:a16="http://schemas.microsoft.com/office/drawing/2014/main" id="{151D9F80-B8D1-9216-18A0-01F79DDE6F9A}"/>
                </a:ext>
              </a:extLst>
            </p:cNvPr>
            <p:cNvSpPr/>
            <p:nvPr/>
          </p:nvSpPr>
          <p:spPr>
            <a:xfrm>
              <a:off x="3589269" y="1979916"/>
              <a:ext cx="33387" cy="20421"/>
            </a:xfrm>
            <a:custGeom>
              <a:avLst/>
              <a:gdLst/>
              <a:ahLst/>
              <a:cxnLst/>
              <a:rect l="l" t="t" r="r" b="b"/>
              <a:pathLst>
                <a:path w="636" h="389" extrusionOk="0">
                  <a:moveTo>
                    <a:pt x="561" y="1"/>
                  </a:moveTo>
                  <a:lnTo>
                    <a:pt x="536" y="9"/>
                  </a:lnTo>
                  <a:lnTo>
                    <a:pt x="520" y="26"/>
                  </a:lnTo>
                  <a:lnTo>
                    <a:pt x="479" y="75"/>
                  </a:lnTo>
                  <a:lnTo>
                    <a:pt x="429" y="116"/>
                  </a:lnTo>
                  <a:lnTo>
                    <a:pt x="371" y="158"/>
                  </a:lnTo>
                  <a:lnTo>
                    <a:pt x="314" y="191"/>
                  </a:lnTo>
                  <a:lnTo>
                    <a:pt x="256" y="215"/>
                  </a:lnTo>
                  <a:lnTo>
                    <a:pt x="190" y="232"/>
                  </a:lnTo>
                  <a:lnTo>
                    <a:pt x="132" y="248"/>
                  </a:lnTo>
                  <a:lnTo>
                    <a:pt x="66" y="257"/>
                  </a:lnTo>
                  <a:lnTo>
                    <a:pt x="41" y="265"/>
                  </a:lnTo>
                  <a:lnTo>
                    <a:pt x="17" y="281"/>
                  </a:lnTo>
                  <a:lnTo>
                    <a:pt x="9" y="298"/>
                  </a:lnTo>
                  <a:lnTo>
                    <a:pt x="0" y="331"/>
                  </a:lnTo>
                  <a:lnTo>
                    <a:pt x="9" y="347"/>
                  </a:lnTo>
                  <a:lnTo>
                    <a:pt x="25" y="372"/>
                  </a:lnTo>
                  <a:lnTo>
                    <a:pt x="41" y="380"/>
                  </a:lnTo>
                  <a:lnTo>
                    <a:pt x="66" y="388"/>
                  </a:lnTo>
                  <a:lnTo>
                    <a:pt x="74" y="388"/>
                  </a:lnTo>
                  <a:lnTo>
                    <a:pt x="149" y="380"/>
                  </a:lnTo>
                  <a:lnTo>
                    <a:pt x="231" y="364"/>
                  </a:lnTo>
                  <a:lnTo>
                    <a:pt x="305" y="339"/>
                  </a:lnTo>
                  <a:lnTo>
                    <a:pt x="371" y="306"/>
                  </a:lnTo>
                  <a:lnTo>
                    <a:pt x="446" y="265"/>
                  </a:lnTo>
                  <a:lnTo>
                    <a:pt x="503" y="215"/>
                  </a:lnTo>
                  <a:lnTo>
                    <a:pt x="569" y="166"/>
                  </a:lnTo>
                  <a:lnTo>
                    <a:pt x="619" y="108"/>
                  </a:lnTo>
                  <a:lnTo>
                    <a:pt x="635" y="83"/>
                  </a:lnTo>
                  <a:lnTo>
                    <a:pt x="635" y="59"/>
                  </a:lnTo>
                  <a:lnTo>
                    <a:pt x="627" y="34"/>
                  </a:lnTo>
                  <a:lnTo>
                    <a:pt x="611" y="1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00;p39">
              <a:extLst>
                <a:ext uri="{FF2B5EF4-FFF2-40B4-BE49-F238E27FC236}">
                  <a16:creationId xmlns:a16="http://schemas.microsoft.com/office/drawing/2014/main" id="{36653EE9-5839-6374-0017-8AECDF72FE17}"/>
                </a:ext>
              </a:extLst>
            </p:cNvPr>
            <p:cNvSpPr/>
            <p:nvPr/>
          </p:nvSpPr>
          <p:spPr>
            <a:xfrm>
              <a:off x="3579715" y="1950467"/>
              <a:ext cx="36851" cy="40789"/>
            </a:xfrm>
            <a:custGeom>
              <a:avLst/>
              <a:gdLst/>
              <a:ahLst/>
              <a:cxnLst/>
              <a:rect l="l" t="t" r="r" b="b"/>
              <a:pathLst>
                <a:path w="702" h="777" extrusionOk="0">
                  <a:moveTo>
                    <a:pt x="628" y="1"/>
                  </a:moveTo>
                  <a:lnTo>
                    <a:pt x="603" y="9"/>
                  </a:lnTo>
                  <a:lnTo>
                    <a:pt x="586" y="26"/>
                  </a:lnTo>
                  <a:lnTo>
                    <a:pt x="578" y="50"/>
                  </a:lnTo>
                  <a:lnTo>
                    <a:pt x="545" y="149"/>
                  </a:lnTo>
                  <a:lnTo>
                    <a:pt x="496" y="240"/>
                  </a:lnTo>
                  <a:lnTo>
                    <a:pt x="446" y="331"/>
                  </a:lnTo>
                  <a:lnTo>
                    <a:pt x="380" y="413"/>
                  </a:lnTo>
                  <a:lnTo>
                    <a:pt x="306" y="488"/>
                  </a:lnTo>
                  <a:lnTo>
                    <a:pt x="223" y="554"/>
                  </a:lnTo>
                  <a:lnTo>
                    <a:pt x="133" y="603"/>
                  </a:lnTo>
                  <a:lnTo>
                    <a:pt x="42" y="653"/>
                  </a:lnTo>
                  <a:lnTo>
                    <a:pt x="17" y="661"/>
                  </a:lnTo>
                  <a:lnTo>
                    <a:pt x="1" y="686"/>
                  </a:lnTo>
                  <a:lnTo>
                    <a:pt x="1" y="710"/>
                  </a:lnTo>
                  <a:lnTo>
                    <a:pt x="1" y="735"/>
                  </a:lnTo>
                  <a:lnTo>
                    <a:pt x="17" y="752"/>
                  </a:lnTo>
                  <a:lnTo>
                    <a:pt x="26" y="768"/>
                  </a:lnTo>
                  <a:lnTo>
                    <a:pt x="42" y="776"/>
                  </a:lnTo>
                  <a:lnTo>
                    <a:pt x="67" y="776"/>
                  </a:lnTo>
                  <a:lnTo>
                    <a:pt x="92" y="768"/>
                  </a:lnTo>
                  <a:lnTo>
                    <a:pt x="199" y="719"/>
                  </a:lnTo>
                  <a:lnTo>
                    <a:pt x="298" y="661"/>
                  </a:lnTo>
                  <a:lnTo>
                    <a:pt x="388" y="587"/>
                  </a:lnTo>
                  <a:lnTo>
                    <a:pt x="471" y="496"/>
                  </a:lnTo>
                  <a:lnTo>
                    <a:pt x="545" y="405"/>
                  </a:lnTo>
                  <a:lnTo>
                    <a:pt x="611" y="306"/>
                  </a:lnTo>
                  <a:lnTo>
                    <a:pt x="661" y="199"/>
                  </a:lnTo>
                  <a:lnTo>
                    <a:pt x="702" y="83"/>
                  </a:lnTo>
                  <a:lnTo>
                    <a:pt x="702" y="59"/>
                  </a:lnTo>
                  <a:lnTo>
                    <a:pt x="694" y="34"/>
                  </a:lnTo>
                  <a:lnTo>
                    <a:pt x="677" y="17"/>
                  </a:lnTo>
                  <a:lnTo>
                    <a:pt x="652" y="9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01;p39">
              <a:extLst>
                <a:ext uri="{FF2B5EF4-FFF2-40B4-BE49-F238E27FC236}">
                  <a16:creationId xmlns:a16="http://schemas.microsoft.com/office/drawing/2014/main" id="{5E25AA6C-A23E-4E1A-D217-D84E5A15F991}"/>
                </a:ext>
              </a:extLst>
            </p:cNvPr>
            <p:cNvSpPr/>
            <p:nvPr/>
          </p:nvSpPr>
          <p:spPr>
            <a:xfrm>
              <a:off x="3514780" y="1965638"/>
              <a:ext cx="26877" cy="32074"/>
            </a:xfrm>
            <a:custGeom>
              <a:avLst/>
              <a:gdLst/>
              <a:ahLst/>
              <a:cxnLst/>
              <a:rect l="l" t="t" r="r" b="b"/>
              <a:pathLst>
                <a:path w="512" h="611" extrusionOk="0">
                  <a:moveTo>
                    <a:pt x="264" y="1"/>
                  </a:moveTo>
                  <a:lnTo>
                    <a:pt x="223" y="9"/>
                  </a:lnTo>
                  <a:lnTo>
                    <a:pt x="174" y="17"/>
                  </a:lnTo>
                  <a:lnTo>
                    <a:pt x="141" y="34"/>
                  </a:lnTo>
                  <a:lnTo>
                    <a:pt x="108" y="58"/>
                  </a:lnTo>
                  <a:lnTo>
                    <a:pt x="75" y="91"/>
                  </a:lnTo>
                  <a:lnTo>
                    <a:pt x="50" y="124"/>
                  </a:lnTo>
                  <a:lnTo>
                    <a:pt x="34" y="157"/>
                  </a:lnTo>
                  <a:lnTo>
                    <a:pt x="17" y="199"/>
                  </a:lnTo>
                  <a:lnTo>
                    <a:pt x="9" y="240"/>
                  </a:lnTo>
                  <a:lnTo>
                    <a:pt x="1" y="281"/>
                  </a:lnTo>
                  <a:lnTo>
                    <a:pt x="9" y="322"/>
                  </a:lnTo>
                  <a:lnTo>
                    <a:pt x="17" y="364"/>
                  </a:lnTo>
                  <a:lnTo>
                    <a:pt x="25" y="397"/>
                  </a:lnTo>
                  <a:lnTo>
                    <a:pt x="42" y="438"/>
                  </a:lnTo>
                  <a:lnTo>
                    <a:pt x="91" y="504"/>
                  </a:lnTo>
                  <a:lnTo>
                    <a:pt x="149" y="562"/>
                  </a:lnTo>
                  <a:lnTo>
                    <a:pt x="198" y="586"/>
                  </a:lnTo>
                  <a:lnTo>
                    <a:pt x="256" y="611"/>
                  </a:lnTo>
                  <a:lnTo>
                    <a:pt x="347" y="611"/>
                  </a:lnTo>
                  <a:lnTo>
                    <a:pt x="372" y="603"/>
                  </a:lnTo>
                  <a:lnTo>
                    <a:pt x="396" y="586"/>
                  </a:lnTo>
                  <a:lnTo>
                    <a:pt x="421" y="562"/>
                  </a:lnTo>
                  <a:lnTo>
                    <a:pt x="462" y="512"/>
                  </a:lnTo>
                  <a:lnTo>
                    <a:pt x="487" y="446"/>
                  </a:lnTo>
                  <a:lnTo>
                    <a:pt x="504" y="380"/>
                  </a:lnTo>
                  <a:lnTo>
                    <a:pt x="512" y="306"/>
                  </a:lnTo>
                  <a:lnTo>
                    <a:pt x="504" y="232"/>
                  </a:lnTo>
                  <a:lnTo>
                    <a:pt x="479" y="157"/>
                  </a:lnTo>
                  <a:lnTo>
                    <a:pt x="446" y="91"/>
                  </a:lnTo>
                  <a:lnTo>
                    <a:pt x="421" y="67"/>
                  </a:lnTo>
                  <a:lnTo>
                    <a:pt x="396" y="42"/>
                  </a:lnTo>
                  <a:lnTo>
                    <a:pt x="372" y="25"/>
                  </a:lnTo>
                  <a:lnTo>
                    <a:pt x="339" y="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02;p39">
              <a:extLst>
                <a:ext uri="{FF2B5EF4-FFF2-40B4-BE49-F238E27FC236}">
                  <a16:creationId xmlns:a16="http://schemas.microsoft.com/office/drawing/2014/main" id="{3F7852E8-7892-4013-F246-7979D432705F}"/>
                </a:ext>
              </a:extLst>
            </p:cNvPr>
            <p:cNvSpPr/>
            <p:nvPr/>
          </p:nvSpPr>
          <p:spPr>
            <a:xfrm>
              <a:off x="3486223" y="1986005"/>
              <a:ext cx="15644" cy="15644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24" y="0"/>
                  </a:moveTo>
                  <a:lnTo>
                    <a:pt x="91" y="9"/>
                  </a:lnTo>
                  <a:lnTo>
                    <a:pt x="66" y="25"/>
                  </a:lnTo>
                  <a:lnTo>
                    <a:pt x="41" y="42"/>
                  </a:lnTo>
                  <a:lnTo>
                    <a:pt x="25" y="66"/>
                  </a:lnTo>
                  <a:lnTo>
                    <a:pt x="8" y="91"/>
                  </a:lnTo>
                  <a:lnTo>
                    <a:pt x="0" y="124"/>
                  </a:lnTo>
                  <a:lnTo>
                    <a:pt x="0" y="149"/>
                  </a:lnTo>
                  <a:lnTo>
                    <a:pt x="8" y="182"/>
                  </a:lnTo>
                  <a:lnTo>
                    <a:pt x="17" y="206"/>
                  </a:lnTo>
                  <a:lnTo>
                    <a:pt x="25" y="239"/>
                  </a:lnTo>
                  <a:lnTo>
                    <a:pt x="50" y="256"/>
                  </a:lnTo>
                  <a:lnTo>
                    <a:pt x="74" y="281"/>
                  </a:lnTo>
                  <a:lnTo>
                    <a:pt x="99" y="289"/>
                  </a:lnTo>
                  <a:lnTo>
                    <a:pt x="132" y="297"/>
                  </a:lnTo>
                  <a:lnTo>
                    <a:pt x="157" y="297"/>
                  </a:lnTo>
                  <a:lnTo>
                    <a:pt x="190" y="289"/>
                  </a:lnTo>
                  <a:lnTo>
                    <a:pt x="215" y="281"/>
                  </a:lnTo>
                  <a:lnTo>
                    <a:pt x="248" y="264"/>
                  </a:lnTo>
                  <a:lnTo>
                    <a:pt x="264" y="248"/>
                  </a:lnTo>
                  <a:lnTo>
                    <a:pt x="281" y="223"/>
                  </a:lnTo>
                  <a:lnTo>
                    <a:pt x="297" y="215"/>
                  </a:lnTo>
                  <a:lnTo>
                    <a:pt x="297" y="206"/>
                  </a:lnTo>
                  <a:lnTo>
                    <a:pt x="297" y="190"/>
                  </a:lnTo>
                  <a:lnTo>
                    <a:pt x="289" y="165"/>
                  </a:lnTo>
                  <a:lnTo>
                    <a:pt x="289" y="132"/>
                  </a:lnTo>
                  <a:lnTo>
                    <a:pt x="289" y="108"/>
                  </a:lnTo>
                  <a:lnTo>
                    <a:pt x="272" y="75"/>
                  </a:lnTo>
                  <a:lnTo>
                    <a:pt x="256" y="42"/>
                  </a:lnTo>
                  <a:lnTo>
                    <a:pt x="239" y="25"/>
                  </a:lnTo>
                  <a:lnTo>
                    <a:pt x="215" y="9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303;p39">
              <a:extLst>
                <a:ext uri="{FF2B5EF4-FFF2-40B4-BE49-F238E27FC236}">
                  <a16:creationId xmlns:a16="http://schemas.microsoft.com/office/drawing/2014/main" id="{1EB5F64A-3A6F-0AD9-C18A-5EE6A06DDC28}"/>
                </a:ext>
              </a:extLst>
            </p:cNvPr>
            <p:cNvSpPr/>
            <p:nvPr/>
          </p:nvSpPr>
          <p:spPr>
            <a:xfrm>
              <a:off x="1737803" y="2341495"/>
              <a:ext cx="239902" cy="153758"/>
            </a:xfrm>
            <a:custGeom>
              <a:avLst/>
              <a:gdLst/>
              <a:ahLst/>
              <a:cxnLst/>
              <a:rect l="l" t="t" r="r" b="b"/>
              <a:pathLst>
                <a:path w="4570" h="2929" extrusionOk="0">
                  <a:moveTo>
                    <a:pt x="2227" y="0"/>
                  </a:moveTo>
                  <a:lnTo>
                    <a:pt x="2038" y="17"/>
                  </a:lnTo>
                  <a:lnTo>
                    <a:pt x="1848" y="50"/>
                  </a:lnTo>
                  <a:lnTo>
                    <a:pt x="1658" y="99"/>
                  </a:lnTo>
                  <a:lnTo>
                    <a:pt x="1477" y="157"/>
                  </a:lnTo>
                  <a:lnTo>
                    <a:pt x="1295" y="239"/>
                  </a:lnTo>
                  <a:lnTo>
                    <a:pt x="1130" y="330"/>
                  </a:lnTo>
                  <a:lnTo>
                    <a:pt x="965" y="437"/>
                  </a:lnTo>
                  <a:lnTo>
                    <a:pt x="809" y="553"/>
                  </a:lnTo>
                  <a:lnTo>
                    <a:pt x="668" y="685"/>
                  </a:lnTo>
                  <a:lnTo>
                    <a:pt x="536" y="825"/>
                  </a:lnTo>
                  <a:lnTo>
                    <a:pt x="413" y="974"/>
                  </a:lnTo>
                  <a:lnTo>
                    <a:pt x="297" y="1130"/>
                  </a:lnTo>
                  <a:lnTo>
                    <a:pt x="206" y="1303"/>
                  </a:lnTo>
                  <a:lnTo>
                    <a:pt x="124" y="1477"/>
                  </a:lnTo>
                  <a:lnTo>
                    <a:pt x="50" y="1658"/>
                  </a:lnTo>
                  <a:lnTo>
                    <a:pt x="0" y="1840"/>
                  </a:lnTo>
                  <a:lnTo>
                    <a:pt x="91" y="1972"/>
                  </a:lnTo>
                  <a:lnTo>
                    <a:pt x="198" y="2104"/>
                  </a:lnTo>
                  <a:lnTo>
                    <a:pt x="322" y="2219"/>
                  </a:lnTo>
                  <a:lnTo>
                    <a:pt x="446" y="2326"/>
                  </a:lnTo>
                  <a:lnTo>
                    <a:pt x="586" y="2425"/>
                  </a:lnTo>
                  <a:lnTo>
                    <a:pt x="734" y="2516"/>
                  </a:lnTo>
                  <a:lnTo>
                    <a:pt x="891" y="2607"/>
                  </a:lnTo>
                  <a:lnTo>
                    <a:pt x="1048" y="2681"/>
                  </a:lnTo>
                  <a:lnTo>
                    <a:pt x="1221" y="2739"/>
                  </a:lnTo>
                  <a:lnTo>
                    <a:pt x="1386" y="2796"/>
                  </a:lnTo>
                  <a:lnTo>
                    <a:pt x="1559" y="2846"/>
                  </a:lnTo>
                  <a:lnTo>
                    <a:pt x="1732" y="2879"/>
                  </a:lnTo>
                  <a:lnTo>
                    <a:pt x="1897" y="2904"/>
                  </a:lnTo>
                  <a:lnTo>
                    <a:pt x="2071" y="2920"/>
                  </a:lnTo>
                  <a:lnTo>
                    <a:pt x="2236" y="2928"/>
                  </a:lnTo>
                  <a:lnTo>
                    <a:pt x="2400" y="2920"/>
                  </a:lnTo>
                  <a:lnTo>
                    <a:pt x="2565" y="2912"/>
                  </a:lnTo>
                  <a:lnTo>
                    <a:pt x="2722" y="2887"/>
                  </a:lnTo>
                  <a:lnTo>
                    <a:pt x="2887" y="2854"/>
                  </a:lnTo>
                  <a:lnTo>
                    <a:pt x="3052" y="2821"/>
                  </a:lnTo>
                  <a:lnTo>
                    <a:pt x="3209" y="2772"/>
                  </a:lnTo>
                  <a:lnTo>
                    <a:pt x="3374" y="2714"/>
                  </a:lnTo>
                  <a:lnTo>
                    <a:pt x="3522" y="2656"/>
                  </a:lnTo>
                  <a:lnTo>
                    <a:pt x="3671" y="2582"/>
                  </a:lnTo>
                  <a:lnTo>
                    <a:pt x="3819" y="2499"/>
                  </a:lnTo>
                  <a:lnTo>
                    <a:pt x="3951" y="2409"/>
                  </a:lnTo>
                  <a:lnTo>
                    <a:pt x="4083" y="2318"/>
                  </a:lnTo>
                  <a:lnTo>
                    <a:pt x="4199" y="2211"/>
                  </a:lnTo>
                  <a:lnTo>
                    <a:pt x="4314" y="2095"/>
                  </a:lnTo>
                  <a:lnTo>
                    <a:pt x="4413" y="1972"/>
                  </a:lnTo>
                  <a:lnTo>
                    <a:pt x="4496" y="1840"/>
                  </a:lnTo>
                  <a:lnTo>
                    <a:pt x="4570" y="1699"/>
                  </a:lnTo>
                  <a:lnTo>
                    <a:pt x="4504" y="1510"/>
                  </a:lnTo>
                  <a:lnTo>
                    <a:pt x="4430" y="1336"/>
                  </a:lnTo>
                  <a:lnTo>
                    <a:pt x="4331" y="1163"/>
                  </a:lnTo>
                  <a:lnTo>
                    <a:pt x="4223" y="1007"/>
                  </a:lnTo>
                  <a:lnTo>
                    <a:pt x="4108" y="858"/>
                  </a:lnTo>
                  <a:lnTo>
                    <a:pt x="3976" y="710"/>
                  </a:lnTo>
                  <a:lnTo>
                    <a:pt x="3827" y="586"/>
                  </a:lnTo>
                  <a:lnTo>
                    <a:pt x="3679" y="462"/>
                  </a:lnTo>
                  <a:lnTo>
                    <a:pt x="3514" y="355"/>
                  </a:lnTo>
                  <a:lnTo>
                    <a:pt x="3349" y="264"/>
                  </a:lnTo>
                  <a:lnTo>
                    <a:pt x="3176" y="182"/>
                  </a:lnTo>
                  <a:lnTo>
                    <a:pt x="2994" y="116"/>
                  </a:lnTo>
                  <a:lnTo>
                    <a:pt x="2805" y="58"/>
                  </a:lnTo>
                  <a:lnTo>
                    <a:pt x="2615" y="25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304;p39">
              <a:extLst>
                <a:ext uri="{FF2B5EF4-FFF2-40B4-BE49-F238E27FC236}">
                  <a16:creationId xmlns:a16="http://schemas.microsoft.com/office/drawing/2014/main" id="{7B49E6DE-FCB4-D5E2-0250-7164B348974A}"/>
                </a:ext>
              </a:extLst>
            </p:cNvPr>
            <p:cNvSpPr/>
            <p:nvPr/>
          </p:nvSpPr>
          <p:spPr>
            <a:xfrm>
              <a:off x="1797196" y="2370078"/>
              <a:ext cx="109137" cy="96591"/>
            </a:xfrm>
            <a:custGeom>
              <a:avLst/>
              <a:gdLst/>
              <a:ahLst/>
              <a:cxnLst/>
              <a:rect l="l" t="t" r="r" b="b"/>
              <a:pathLst>
                <a:path w="2079" h="1840" extrusionOk="0">
                  <a:moveTo>
                    <a:pt x="998" y="0"/>
                  </a:moveTo>
                  <a:lnTo>
                    <a:pt x="924" y="17"/>
                  </a:lnTo>
                  <a:lnTo>
                    <a:pt x="842" y="25"/>
                  </a:lnTo>
                  <a:lnTo>
                    <a:pt x="767" y="50"/>
                  </a:lnTo>
                  <a:lnTo>
                    <a:pt x="693" y="75"/>
                  </a:lnTo>
                  <a:lnTo>
                    <a:pt x="619" y="108"/>
                  </a:lnTo>
                  <a:lnTo>
                    <a:pt x="545" y="149"/>
                  </a:lnTo>
                  <a:lnTo>
                    <a:pt x="479" y="190"/>
                  </a:lnTo>
                  <a:lnTo>
                    <a:pt x="413" y="231"/>
                  </a:lnTo>
                  <a:lnTo>
                    <a:pt x="355" y="289"/>
                  </a:lnTo>
                  <a:lnTo>
                    <a:pt x="297" y="339"/>
                  </a:lnTo>
                  <a:lnTo>
                    <a:pt x="239" y="405"/>
                  </a:lnTo>
                  <a:lnTo>
                    <a:pt x="190" y="462"/>
                  </a:lnTo>
                  <a:lnTo>
                    <a:pt x="149" y="528"/>
                  </a:lnTo>
                  <a:lnTo>
                    <a:pt x="107" y="603"/>
                  </a:lnTo>
                  <a:lnTo>
                    <a:pt x="66" y="685"/>
                  </a:lnTo>
                  <a:lnTo>
                    <a:pt x="33" y="776"/>
                  </a:lnTo>
                  <a:lnTo>
                    <a:pt x="17" y="866"/>
                  </a:lnTo>
                  <a:lnTo>
                    <a:pt x="0" y="965"/>
                  </a:lnTo>
                  <a:lnTo>
                    <a:pt x="0" y="1056"/>
                  </a:lnTo>
                  <a:lnTo>
                    <a:pt x="8" y="1147"/>
                  </a:lnTo>
                  <a:lnTo>
                    <a:pt x="25" y="1238"/>
                  </a:lnTo>
                  <a:lnTo>
                    <a:pt x="58" y="1328"/>
                  </a:lnTo>
                  <a:lnTo>
                    <a:pt x="99" y="1411"/>
                  </a:lnTo>
                  <a:lnTo>
                    <a:pt x="157" y="1485"/>
                  </a:lnTo>
                  <a:lnTo>
                    <a:pt x="223" y="1551"/>
                  </a:lnTo>
                  <a:lnTo>
                    <a:pt x="289" y="1609"/>
                  </a:lnTo>
                  <a:lnTo>
                    <a:pt x="371" y="1658"/>
                  </a:lnTo>
                  <a:lnTo>
                    <a:pt x="454" y="1708"/>
                  </a:lnTo>
                  <a:lnTo>
                    <a:pt x="536" y="1741"/>
                  </a:lnTo>
                  <a:lnTo>
                    <a:pt x="627" y="1774"/>
                  </a:lnTo>
                  <a:lnTo>
                    <a:pt x="759" y="1807"/>
                  </a:lnTo>
                  <a:lnTo>
                    <a:pt x="891" y="1832"/>
                  </a:lnTo>
                  <a:lnTo>
                    <a:pt x="1031" y="1840"/>
                  </a:lnTo>
                  <a:lnTo>
                    <a:pt x="1163" y="1840"/>
                  </a:lnTo>
                  <a:lnTo>
                    <a:pt x="1295" y="1823"/>
                  </a:lnTo>
                  <a:lnTo>
                    <a:pt x="1427" y="1799"/>
                  </a:lnTo>
                  <a:lnTo>
                    <a:pt x="1551" y="1757"/>
                  </a:lnTo>
                  <a:lnTo>
                    <a:pt x="1666" y="1708"/>
                  </a:lnTo>
                  <a:lnTo>
                    <a:pt x="1774" y="1642"/>
                  </a:lnTo>
                  <a:lnTo>
                    <a:pt x="1864" y="1568"/>
                  </a:lnTo>
                  <a:lnTo>
                    <a:pt x="1906" y="1518"/>
                  </a:lnTo>
                  <a:lnTo>
                    <a:pt x="1939" y="1469"/>
                  </a:lnTo>
                  <a:lnTo>
                    <a:pt x="1972" y="1419"/>
                  </a:lnTo>
                  <a:lnTo>
                    <a:pt x="2005" y="1370"/>
                  </a:lnTo>
                  <a:lnTo>
                    <a:pt x="2029" y="1312"/>
                  </a:lnTo>
                  <a:lnTo>
                    <a:pt x="2046" y="1246"/>
                  </a:lnTo>
                  <a:lnTo>
                    <a:pt x="2062" y="1180"/>
                  </a:lnTo>
                  <a:lnTo>
                    <a:pt x="2071" y="1114"/>
                  </a:lnTo>
                  <a:lnTo>
                    <a:pt x="2079" y="1040"/>
                  </a:lnTo>
                  <a:lnTo>
                    <a:pt x="2079" y="965"/>
                  </a:lnTo>
                  <a:lnTo>
                    <a:pt x="2071" y="883"/>
                  </a:lnTo>
                  <a:lnTo>
                    <a:pt x="2054" y="800"/>
                  </a:lnTo>
                  <a:lnTo>
                    <a:pt x="2038" y="718"/>
                  </a:lnTo>
                  <a:lnTo>
                    <a:pt x="2013" y="644"/>
                  </a:lnTo>
                  <a:lnTo>
                    <a:pt x="1980" y="570"/>
                  </a:lnTo>
                  <a:lnTo>
                    <a:pt x="1939" y="504"/>
                  </a:lnTo>
                  <a:lnTo>
                    <a:pt x="1897" y="438"/>
                  </a:lnTo>
                  <a:lnTo>
                    <a:pt x="1848" y="372"/>
                  </a:lnTo>
                  <a:lnTo>
                    <a:pt x="1798" y="314"/>
                  </a:lnTo>
                  <a:lnTo>
                    <a:pt x="1741" y="256"/>
                  </a:lnTo>
                  <a:lnTo>
                    <a:pt x="1675" y="207"/>
                  </a:lnTo>
                  <a:lnTo>
                    <a:pt x="1609" y="157"/>
                  </a:lnTo>
                  <a:lnTo>
                    <a:pt x="1543" y="116"/>
                  </a:lnTo>
                  <a:lnTo>
                    <a:pt x="1468" y="83"/>
                  </a:lnTo>
                  <a:lnTo>
                    <a:pt x="1394" y="58"/>
                  </a:lnTo>
                  <a:lnTo>
                    <a:pt x="1320" y="33"/>
                  </a:lnTo>
                  <a:lnTo>
                    <a:pt x="1237" y="17"/>
                  </a:lnTo>
                  <a:lnTo>
                    <a:pt x="1163" y="9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305;p39">
              <a:extLst>
                <a:ext uri="{FF2B5EF4-FFF2-40B4-BE49-F238E27FC236}">
                  <a16:creationId xmlns:a16="http://schemas.microsoft.com/office/drawing/2014/main" id="{42126291-BD26-215D-5C9D-B81F984BF002}"/>
                </a:ext>
              </a:extLst>
            </p:cNvPr>
            <p:cNvSpPr/>
            <p:nvPr/>
          </p:nvSpPr>
          <p:spPr>
            <a:xfrm>
              <a:off x="1739536" y="2347952"/>
              <a:ext cx="243839" cy="86669"/>
            </a:xfrm>
            <a:custGeom>
              <a:avLst/>
              <a:gdLst/>
              <a:ahLst/>
              <a:cxnLst/>
              <a:rect l="l" t="t" r="r" b="b"/>
              <a:pathLst>
                <a:path w="4645" h="1651" extrusionOk="0">
                  <a:moveTo>
                    <a:pt x="2310" y="1"/>
                  </a:moveTo>
                  <a:lnTo>
                    <a:pt x="2120" y="9"/>
                  </a:lnTo>
                  <a:lnTo>
                    <a:pt x="1939" y="34"/>
                  </a:lnTo>
                  <a:lnTo>
                    <a:pt x="1765" y="67"/>
                  </a:lnTo>
                  <a:lnTo>
                    <a:pt x="1584" y="116"/>
                  </a:lnTo>
                  <a:lnTo>
                    <a:pt x="1411" y="182"/>
                  </a:lnTo>
                  <a:lnTo>
                    <a:pt x="1246" y="257"/>
                  </a:lnTo>
                  <a:lnTo>
                    <a:pt x="1081" y="347"/>
                  </a:lnTo>
                  <a:lnTo>
                    <a:pt x="924" y="438"/>
                  </a:lnTo>
                  <a:lnTo>
                    <a:pt x="776" y="554"/>
                  </a:lnTo>
                  <a:lnTo>
                    <a:pt x="635" y="669"/>
                  </a:lnTo>
                  <a:lnTo>
                    <a:pt x="503" y="793"/>
                  </a:lnTo>
                  <a:lnTo>
                    <a:pt x="388" y="933"/>
                  </a:lnTo>
                  <a:lnTo>
                    <a:pt x="272" y="1081"/>
                  </a:lnTo>
                  <a:lnTo>
                    <a:pt x="173" y="1230"/>
                  </a:lnTo>
                  <a:lnTo>
                    <a:pt x="83" y="1395"/>
                  </a:lnTo>
                  <a:lnTo>
                    <a:pt x="8" y="1560"/>
                  </a:lnTo>
                  <a:lnTo>
                    <a:pt x="0" y="1585"/>
                  </a:lnTo>
                  <a:lnTo>
                    <a:pt x="8" y="1609"/>
                  </a:lnTo>
                  <a:lnTo>
                    <a:pt x="17" y="1626"/>
                  </a:lnTo>
                  <a:lnTo>
                    <a:pt x="41" y="1642"/>
                  </a:lnTo>
                  <a:lnTo>
                    <a:pt x="66" y="1651"/>
                  </a:lnTo>
                  <a:lnTo>
                    <a:pt x="83" y="1642"/>
                  </a:lnTo>
                  <a:lnTo>
                    <a:pt x="99" y="1634"/>
                  </a:lnTo>
                  <a:lnTo>
                    <a:pt x="116" y="1626"/>
                  </a:lnTo>
                  <a:lnTo>
                    <a:pt x="124" y="1609"/>
                  </a:lnTo>
                  <a:lnTo>
                    <a:pt x="198" y="1453"/>
                  </a:lnTo>
                  <a:lnTo>
                    <a:pt x="281" y="1296"/>
                  </a:lnTo>
                  <a:lnTo>
                    <a:pt x="380" y="1156"/>
                  </a:lnTo>
                  <a:lnTo>
                    <a:pt x="487" y="1015"/>
                  </a:lnTo>
                  <a:lnTo>
                    <a:pt x="602" y="884"/>
                  </a:lnTo>
                  <a:lnTo>
                    <a:pt x="726" y="768"/>
                  </a:lnTo>
                  <a:lnTo>
                    <a:pt x="858" y="653"/>
                  </a:lnTo>
                  <a:lnTo>
                    <a:pt x="998" y="545"/>
                  </a:lnTo>
                  <a:lnTo>
                    <a:pt x="1147" y="455"/>
                  </a:lnTo>
                  <a:lnTo>
                    <a:pt x="1303" y="372"/>
                  </a:lnTo>
                  <a:lnTo>
                    <a:pt x="1460" y="306"/>
                  </a:lnTo>
                  <a:lnTo>
                    <a:pt x="1625" y="240"/>
                  </a:lnTo>
                  <a:lnTo>
                    <a:pt x="1790" y="199"/>
                  </a:lnTo>
                  <a:lnTo>
                    <a:pt x="1963" y="158"/>
                  </a:lnTo>
                  <a:lnTo>
                    <a:pt x="2137" y="141"/>
                  </a:lnTo>
                  <a:lnTo>
                    <a:pt x="2310" y="133"/>
                  </a:lnTo>
                  <a:lnTo>
                    <a:pt x="2499" y="133"/>
                  </a:lnTo>
                  <a:lnTo>
                    <a:pt x="2673" y="158"/>
                  </a:lnTo>
                  <a:lnTo>
                    <a:pt x="2846" y="191"/>
                  </a:lnTo>
                  <a:lnTo>
                    <a:pt x="3011" y="232"/>
                  </a:lnTo>
                  <a:lnTo>
                    <a:pt x="3176" y="290"/>
                  </a:lnTo>
                  <a:lnTo>
                    <a:pt x="3333" y="364"/>
                  </a:lnTo>
                  <a:lnTo>
                    <a:pt x="3481" y="438"/>
                  </a:lnTo>
                  <a:lnTo>
                    <a:pt x="3629" y="529"/>
                  </a:lnTo>
                  <a:lnTo>
                    <a:pt x="3770" y="628"/>
                  </a:lnTo>
                  <a:lnTo>
                    <a:pt x="3910" y="743"/>
                  </a:lnTo>
                  <a:lnTo>
                    <a:pt x="4034" y="859"/>
                  </a:lnTo>
                  <a:lnTo>
                    <a:pt x="4149" y="982"/>
                  </a:lnTo>
                  <a:lnTo>
                    <a:pt x="4256" y="1123"/>
                  </a:lnTo>
                  <a:lnTo>
                    <a:pt x="4355" y="1263"/>
                  </a:lnTo>
                  <a:lnTo>
                    <a:pt x="4446" y="1411"/>
                  </a:lnTo>
                  <a:lnTo>
                    <a:pt x="4520" y="1568"/>
                  </a:lnTo>
                  <a:lnTo>
                    <a:pt x="4529" y="1585"/>
                  </a:lnTo>
                  <a:lnTo>
                    <a:pt x="4553" y="1601"/>
                  </a:lnTo>
                  <a:lnTo>
                    <a:pt x="4578" y="1609"/>
                  </a:lnTo>
                  <a:lnTo>
                    <a:pt x="4603" y="1601"/>
                  </a:lnTo>
                  <a:lnTo>
                    <a:pt x="4628" y="1585"/>
                  </a:lnTo>
                  <a:lnTo>
                    <a:pt x="4636" y="1568"/>
                  </a:lnTo>
                  <a:lnTo>
                    <a:pt x="4644" y="1543"/>
                  </a:lnTo>
                  <a:lnTo>
                    <a:pt x="4636" y="1519"/>
                  </a:lnTo>
                  <a:lnTo>
                    <a:pt x="4553" y="1354"/>
                  </a:lnTo>
                  <a:lnTo>
                    <a:pt x="4463" y="1189"/>
                  </a:lnTo>
                  <a:lnTo>
                    <a:pt x="4364" y="1040"/>
                  </a:lnTo>
                  <a:lnTo>
                    <a:pt x="4248" y="900"/>
                  </a:lnTo>
                  <a:lnTo>
                    <a:pt x="4124" y="760"/>
                  </a:lnTo>
                  <a:lnTo>
                    <a:pt x="3984" y="636"/>
                  </a:lnTo>
                  <a:lnTo>
                    <a:pt x="3844" y="521"/>
                  </a:lnTo>
                  <a:lnTo>
                    <a:pt x="3695" y="413"/>
                  </a:lnTo>
                  <a:lnTo>
                    <a:pt x="3539" y="323"/>
                  </a:lnTo>
                  <a:lnTo>
                    <a:pt x="3374" y="232"/>
                  </a:lnTo>
                  <a:lnTo>
                    <a:pt x="3209" y="166"/>
                  </a:lnTo>
                  <a:lnTo>
                    <a:pt x="3027" y="100"/>
                  </a:lnTo>
                  <a:lnTo>
                    <a:pt x="2854" y="59"/>
                  </a:lnTo>
                  <a:lnTo>
                    <a:pt x="2673" y="26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06;p39">
              <a:extLst>
                <a:ext uri="{FF2B5EF4-FFF2-40B4-BE49-F238E27FC236}">
                  <a16:creationId xmlns:a16="http://schemas.microsoft.com/office/drawing/2014/main" id="{2D0F30F0-CCD9-9735-F9CF-2CF9176DF7E1}"/>
                </a:ext>
              </a:extLst>
            </p:cNvPr>
            <p:cNvSpPr/>
            <p:nvPr/>
          </p:nvSpPr>
          <p:spPr>
            <a:xfrm>
              <a:off x="1958593" y="2380866"/>
              <a:ext cx="32967" cy="20421"/>
            </a:xfrm>
            <a:custGeom>
              <a:avLst/>
              <a:gdLst/>
              <a:ahLst/>
              <a:cxnLst/>
              <a:rect l="l" t="t" r="r" b="b"/>
              <a:pathLst>
                <a:path w="628" h="389" extrusionOk="0">
                  <a:moveTo>
                    <a:pt x="562" y="1"/>
                  </a:moveTo>
                  <a:lnTo>
                    <a:pt x="537" y="9"/>
                  </a:lnTo>
                  <a:lnTo>
                    <a:pt x="512" y="26"/>
                  </a:lnTo>
                  <a:lnTo>
                    <a:pt x="471" y="75"/>
                  </a:lnTo>
                  <a:lnTo>
                    <a:pt x="422" y="116"/>
                  </a:lnTo>
                  <a:lnTo>
                    <a:pt x="372" y="158"/>
                  </a:lnTo>
                  <a:lnTo>
                    <a:pt x="314" y="191"/>
                  </a:lnTo>
                  <a:lnTo>
                    <a:pt x="248" y="215"/>
                  </a:lnTo>
                  <a:lnTo>
                    <a:pt x="191" y="240"/>
                  </a:lnTo>
                  <a:lnTo>
                    <a:pt x="125" y="257"/>
                  </a:lnTo>
                  <a:lnTo>
                    <a:pt x="59" y="265"/>
                  </a:lnTo>
                  <a:lnTo>
                    <a:pt x="34" y="265"/>
                  </a:lnTo>
                  <a:lnTo>
                    <a:pt x="17" y="281"/>
                  </a:lnTo>
                  <a:lnTo>
                    <a:pt x="1" y="306"/>
                  </a:lnTo>
                  <a:lnTo>
                    <a:pt x="1" y="331"/>
                  </a:lnTo>
                  <a:lnTo>
                    <a:pt x="9" y="355"/>
                  </a:lnTo>
                  <a:lnTo>
                    <a:pt x="17" y="372"/>
                  </a:lnTo>
                  <a:lnTo>
                    <a:pt x="42" y="388"/>
                  </a:lnTo>
                  <a:lnTo>
                    <a:pt x="67" y="388"/>
                  </a:lnTo>
                  <a:lnTo>
                    <a:pt x="149" y="380"/>
                  </a:lnTo>
                  <a:lnTo>
                    <a:pt x="224" y="364"/>
                  </a:lnTo>
                  <a:lnTo>
                    <a:pt x="298" y="339"/>
                  </a:lnTo>
                  <a:lnTo>
                    <a:pt x="372" y="306"/>
                  </a:lnTo>
                  <a:lnTo>
                    <a:pt x="438" y="265"/>
                  </a:lnTo>
                  <a:lnTo>
                    <a:pt x="504" y="224"/>
                  </a:lnTo>
                  <a:lnTo>
                    <a:pt x="562" y="166"/>
                  </a:lnTo>
                  <a:lnTo>
                    <a:pt x="620" y="108"/>
                  </a:lnTo>
                  <a:lnTo>
                    <a:pt x="628" y="92"/>
                  </a:lnTo>
                  <a:lnTo>
                    <a:pt x="628" y="67"/>
                  </a:lnTo>
                  <a:lnTo>
                    <a:pt x="620" y="42"/>
                  </a:lnTo>
                  <a:lnTo>
                    <a:pt x="603" y="17"/>
                  </a:lnTo>
                  <a:lnTo>
                    <a:pt x="587" y="9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07;p39">
              <a:extLst>
                <a:ext uri="{FF2B5EF4-FFF2-40B4-BE49-F238E27FC236}">
                  <a16:creationId xmlns:a16="http://schemas.microsoft.com/office/drawing/2014/main" id="{8D01C3BC-2BA8-E0CA-1004-460CE15FB345}"/>
                </a:ext>
              </a:extLst>
            </p:cNvPr>
            <p:cNvSpPr/>
            <p:nvPr/>
          </p:nvSpPr>
          <p:spPr>
            <a:xfrm>
              <a:off x="1948672" y="2351889"/>
              <a:ext cx="37271" cy="40316"/>
            </a:xfrm>
            <a:custGeom>
              <a:avLst/>
              <a:gdLst/>
              <a:ahLst/>
              <a:cxnLst/>
              <a:rect l="l" t="t" r="r" b="b"/>
              <a:pathLst>
                <a:path w="710" h="768" extrusionOk="0">
                  <a:moveTo>
                    <a:pt x="635" y="0"/>
                  </a:moveTo>
                  <a:lnTo>
                    <a:pt x="611" y="8"/>
                  </a:lnTo>
                  <a:lnTo>
                    <a:pt x="594" y="25"/>
                  </a:lnTo>
                  <a:lnTo>
                    <a:pt x="578" y="50"/>
                  </a:lnTo>
                  <a:lnTo>
                    <a:pt x="545" y="149"/>
                  </a:lnTo>
                  <a:lnTo>
                    <a:pt x="503" y="239"/>
                  </a:lnTo>
                  <a:lnTo>
                    <a:pt x="446" y="330"/>
                  </a:lnTo>
                  <a:lnTo>
                    <a:pt x="380" y="413"/>
                  </a:lnTo>
                  <a:lnTo>
                    <a:pt x="305" y="479"/>
                  </a:lnTo>
                  <a:lnTo>
                    <a:pt x="223" y="545"/>
                  </a:lnTo>
                  <a:lnTo>
                    <a:pt x="140" y="602"/>
                  </a:lnTo>
                  <a:lnTo>
                    <a:pt x="41" y="644"/>
                  </a:lnTo>
                  <a:lnTo>
                    <a:pt x="25" y="660"/>
                  </a:lnTo>
                  <a:lnTo>
                    <a:pt x="8" y="677"/>
                  </a:lnTo>
                  <a:lnTo>
                    <a:pt x="0" y="701"/>
                  </a:lnTo>
                  <a:lnTo>
                    <a:pt x="8" y="726"/>
                  </a:lnTo>
                  <a:lnTo>
                    <a:pt x="17" y="743"/>
                  </a:lnTo>
                  <a:lnTo>
                    <a:pt x="33" y="759"/>
                  </a:lnTo>
                  <a:lnTo>
                    <a:pt x="50" y="767"/>
                  </a:lnTo>
                  <a:lnTo>
                    <a:pt x="91" y="767"/>
                  </a:lnTo>
                  <a:lnTo>
                    <a:pt x="198" y="718"/>
                  </a:lnTo>
                  <a:lnTo>
                    <a:pt x="297" y="652"/>
                  </a:lnTo>
                  <a:lnTo>
                    <a:pt x="396" y="578"/>
                  </a:lnTo>
                  <a:lnTo>
                    <a:pt x="479" y="495"/>
                  </a:lnTo>
                  <a:lnTo>
                    <a:pt x="553" y="404"/>
                  </a:lnTo>
                  <a:lnTo>
                    <a:pt x="619" y="297"/>
                  </a:lnTo>
                  <a:lnTo>
                    <a:pt x="668" y="190"/>
                  </a:lnTo>
                  <a:lnTo>
                    <a:pt x="701" y="83"/>
                  </a:lnTo>
                  <a:lnTo>
                    <a:pt x="710" y="58"/>
                  </a:lnTo>
                  <a:lnTo>
                    <a:pt x="701" y="33"/>
                  </a:lnTo>
                  <a:lnTo>
                    <a:pt x="685" y="8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08;p39">
              <a:extLst>
                <a:ext uri="{FF2B5EF4-FFF2-40B4-BE49-F238E27FC236}">
                  <a16:creationId xmlns:a16="http://schemas.microsoft.com/office/drawing/2014/main" id="{593DF026-60DF-6C0D-FE54-B67CBB6AC7B6}"/>
                </a:ext>
              </a:extLst>
            </p:cNvPr>
            <p:cNvSpPr/>
            <p:nvPr/>
          </p:nvSpPr>
          <p:spPr>
            <a:xfrm>
              <a:off x="1875569" y="2373962"/>
              <a:ext cx="26457" cy="32547"/>
            </a:xfrm>
            <a:custGeom>
              <a:avLst/>
              <a:gdLst/>
              <a:ahLst/>
              <a:cxnLst/>
              <a:rect l="l" t="t" r="r" b="b"/>
              <a:pathLst>
                <a:path w="504" h="620" extrusionOk="0">
                  <a:moveTo>
                    <a:pt x="256" y="1"/>
                  </a:moveTo>
                  <a:lnTo>
                    <a:pt x="215" y="9"/>
                  </a:lnTo>
                  <a:lnTo>
                    <a:pt x="173" y="25"/>
                  </a:lnTo>
                  <a:lnTo>
                    <a:pt x="132" y="42"/>
                  </a:lnTo>
                  <a:lnTo>
                    <a:pt x="99" y="67"/>
                  </a:lnTo>
                  <a:lnTo>
                    <a:pt x="74" y="91"/>
                  </a:lnTo>
                  <a:lnTo>
                    <a:pt x="50" y="124"/>
                  </a:lnTo>
                  <a:lnTo>
                    <a:pt x="25" y="166"/>
                  </a:lnTo>
                  <a:lnTo>
                    <a:pt x="8" y="199"/>
                  </a:lnTo>
                  <a:lnTo>
                    <a:pt x="0" y="240"/>
                  </a:lnTo>
                  <a:lnTo>
                    <a:pt x="0" y="281"/>
                  </a:lnTo>
                  <a:lnTo>
                    <a:pt x="0" y="322"/>
                  </a:lnTo>
                  <a:lnTo>
                    <a:pt x="8" y="364"/>
                  </a:lnTo>
                  <a:lnTo>
                    <a:pt x="25" y="405"/>
                  </a:lnTo>
                  <a:lnTo>
                    <a:pt x="41" y="438"/>
                  </a:lnTo>
                  <a:lnTo>
                    <a:pt x="83" y="512"/>
                  </a:lnTo>
                  <a:lnTo>
                    <a:pt x="149" y="562"/>
                  </a:lnTo>
                  <a:lnTo>
                    <a:pt x="198" y="594"/>
                  </a:lnTo>
                  <a:lnTo>
                    <a:pt x="256" y="611"/>
                  </a:lnTo>
                  <a:lnTo>
                    <a:pt x="314" y="619"/>
                  </a:lnTo>
                  <a:lnTo>
                    <a:pt x="338" y="611"/>
                  </a:lnTo>
                  <a:lnTo>
                    <a:pt x="363" y="603"/>
                  </a:lnTo>
                  <a:lnTo>
                    <a:pt x="396" y="586"/>
                  </a:lnTo>
                  <a:lnTo>
                    <a:pt x="421" y="570"/>
                  </a:lnTo>
                  <a:lnTo>
                    <a:pt x="454" y="512"/>
                  </a:lnTo>
                  <a:lnTo>
                    <a:pt x="479" y="454"/>
                  </a:lnTo>
                  <a:lnTo>
                    <a:pt x="503" y="388"/>
                  </a:lnTo>
                  <a:lnTo>
                    <a:pt x="503" y="314"/>
                  </a:lnTo>
                  <a:lnTo>
                    <a:pt x="503" y="232"/>
                  </a:lnTo>
                  <a:lnTo>
                    <a:pt x="479" y="166"/>
                  </a:lnTo>
                  <a:lnTo>
                    <a:pt x="446" y="100"/>
                  </a:lnTo>
                  <a:lnTo>
                    <a:pt x="421" y="67"/>
                  </a:lnTo>
                  <a:lnTo>
                    <a:pt x="396" y="42"/>
                  </a:lnTo>
                  <a:lnTo>
                    <a:pt x="363" y="25"/>
                  </a:lnTo>
                  <a:lnTo>
                    <a:pt x="330" y="17"/>
                  </a:lnTo>
                  <a:lnTo>
                    <a:pt x="297" y="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09;p39">
              <a:extLst>
                <a:ext uri="{FF2B5EF4-FFF2-40B4-BE49-F238E27FC236}">
                  <a16:creationId xmlns:a16="http://schemas.microsoft.com/office/drawing/2014/main" id="{02C7AFE4-310E-E596-F17C-325546AFB76F}"/>
                </a:ext>
              </a:extLst>
            </p:cNvPr>
            <p:cNvSpPr/>
            <p:nvPr/>
          </p:nvSpPr>
          <p:spPr>
            <a:xfrm>
              <a:off x="1846960" y="2394330"/>
              <a:ext cx="15644" cy="16063"/>
            </a:xfrm>
            <a:custGeom>
              <a:avLst/>
              <a:gdLst/>
              <a:ahLst/>
              <a:cxnLst/>
              <a:rect l="l" t="t" r="r" b="b"/>
              <a:pathLst>
                <a:path w="298" h="306" extrusionOk="0">
                  <a:moveTo>
                    <a:pt x="149" y="0"/>
                  </a:moveTo>
                  <a:lnTo>
                    <a:pt x="116" y="9"/>
                  </a:lnTo>
                  <a:lnTo>
                    <a:pt x="92" y="17"/>
                  </a:lnTo>
                  <a:lnTo>
                    <a:pt x="67" y="25"/>
                  </a:lnTo>
                  <a:lnTo>
                    <a:pt x="42" y="42"/>
                  </a:lnTo>
                  <a:lnTo>
                    <a:pt x="17" y="66"/>
                  </a:lnTo>
                  <a:lnTo>
                    <a:pt x="9" y="99"/>
                  </a:lnTo>
                  <a:lnTo>
                    <a:pt x="1" y="124"/>
                  </a:lnTo>
                  <a:lnTo>
                    <a:pt x="1" y="157"/>
                  </a:lnTo>
                  <a:lnTo>
                    <a:pt x="1" y="182"/>
                  </a:lnTo>
                  <a:lnTo>
                    <a:pt x="9" y="215"/>
                  </a:lnTo>
                  <a:lnTo>
                    <a:pt x="26" y="239"/>
                  </a:lnTo>
                  <a:lnTo>
                    <a:pt x="42" y="264"/>
                  </a:lnTo>
                  <a:lnTo>
                    <a:pt x="67" y="281"/>
                  </a:lnTo>
                  <a:lnTo>
                    <a:pt x="100" y="297"/>
                  </a:lnTo>
                  <a:lnTo>
                    <a:pt x="124" y="305"/>
                  </a:lnTo>
                  <a:lnTo>
                    <a:pt x="157" y="305"/>
                  </a:lnTo>
                  <a:lnTo>
                    <a:pt x="182" y="297"/>
                  </a:lnTo>
                  <a:lnTo>
                    <a:pt x="215" y="289"/>
                  </a:lnTo>
                  <a:lnTo>
                    <a:pt x="240" y="272"/>
                  </a:lnTo>
                  <a:lnTo>
                    <a:pt x="265" y="248"/>
                  </a:lnTo>
                  <a:lnTo>
                    <a:pt x="281" y="223"/>
                  </a:lnTo>
                  <a:lnTo>
                    <a:pt x="289" y="223"/>
                  </a:lnTo>
                  <a:lnTo>
                    <a:pt x="298" y="215"/>
                  </a:lnTo>
                  <a:lnTo>
                    <a:pt x="298" y="190"/>
                  </a:lnTo>
                  <a:lnTo>
                    <a:pt x="289" y="165"/>
                  </a:lnTo>
                  <a:lnTo>
                    <a:pt x="281" y="141"/>
                  </a:lnTo>
                  <a:lnTo>
                    <a:pt x="281" y="108"/>
                  </a:lnTo>
                  <a:lnTo>
                    <a:pt x="273" y="75"/>
                  </a:lnTo>
                  <a:lnTo>
                    <a:pt x="256" y="50"/>
                  </a:lnTo>
                  <a:lnTo>
                    <a:pt x="232" y="25"/>
                  </a:lnTo>
                  <a:lnTo>
                    <a:pt x="207" y="17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10;p39">
              <a:extLst>
                <a:ext uri="{FF2B5EF4-FFF2-40B4-BE49-F238E27FC236}">
                  <a16:creationId xmlns:a16="http://schemas.microsoft.com/office/drawing/2014/main" id="{F07DDEAA-463D-29A9-B166-FCD3CB73B998}"/>
                </a:ext>
              </a:extLst>
            </p:cNvPr>
            <p:cNvSpPr/>
            <p:nvPr/>
          </p:nvSpPr>
          <p:spPr>
            <a:xfrm>
              <a:off x="1904052" y="2082542"/>
              <a:ext cx="148561" cy="95331"/>
            </a:xfrm>
            <a:custGeom>
              <a:avLst/>
              <a:gdLst/>
              <a:ahLst/>
              <a:cxnLst/>
              <a:rect l="l" t="t" r="r" b="b"/>
              <a:pathLst>
                <a:path w="2830" h="1816" extrusionOk="0">
                  <a:moveTo>
                    <a:pt x="1452" y="1"/>
                  </a:moveTo>
                  <a:lnTo>
                    <a:pt x="1329" y="9"/>
                  </a:lnTo>
                  <a:lnTo>
                    <a:pt x="1213" y="17"/>
                  </a:lnTo>
                  <a:lnTo>
                    <a:pt x="1098" y="42"/>
                  </a:lnTo>
                  <a:lnTo>
                    <a:pt x="982" y="75"/>
                  </a:lnTo>
                  <a:lnTo>
                    <a:pt x="867" y="116"/>
                  </a:lnTo>
                  <a:lnTo>
                    <a:pt x="759" y="166"/>
                  </a:lnTo>
                  <a:lnTo>
                    <a:pt x="652" y="223"/>
                  </a:lnTo>
                  <a:lnTo>
                    <a:pt x="553" y="289"/>
                  </a:lnTo>
                  <a:lnTo>
                    <a:pt x="462" y="364"/>
                  </a:lnTo>
                  <a:lnTo>
                    <a:pt x="372" y="446"/>
                  </a:lnTo>
                  <a:lnTo>
                    <a:pt x="289" y="529"/>
                  </a:lnTo>
                  <a:lnTo>
                    <a:pt x="215" y="628"/>
                  </a:lnTo>
                  <a:lnTo>
                    <a:pt x="149" y="727"/>
                  </a:lnTo>
                  <a:lnTo>
                    <a:pt x="91" y="826"/>
                  </a:lnTo>
                  <a:lnTo>
                    <a:pt x="42" y="941"/>
                  </a:lnTo>
                  <a:lnTo>
                    <a:pt x="1" y="1048"/>
                  </a:lnTo>
                  <a:lnTo>
                    <a:pt x="50" y="1139"/>
                  </a:lnTo>
                  <a:lnTo>
                    <a:pt x="100" y="1221"/>
                  </a:lnTo>
                  <a:lnTo>
                    <a:pt x="166" y="1296"/>
                  </a:lnTo>
                  <a:lnTo>
                    <a:pt x="232" y="1370"/>
                  </a:lnTo>
                  <a:lnTo>
                    <a:pt x="306" y="1436"/>
                  </a:lnTo>
                  <a:lnTo>
                    <a:pt x="388" y="1494"/>
                  </a:lnTo>
                  <a:lnTo>
                    <a:pt x="471" y="1551"/>
                  </a:lnTo>
                  <a:lnTo>
                    <a:pt x="561" y="1601"/>
                  </a:lnTo>
                  <a:lnTo>
                    <a:pt x="652" y="1642"/>
                  </a:lnTo>
                  <a:lnTo>
                    <a:pt x="743" y="1683"/>
                  </a:lnTo>
                  <a:lnTo>
                    <a:pt x="842" y="1716"/>
                  </a:lnTo>
                  <a:lnTo>
                    <a:pt x="941" y="1741"/>
                  </a:lnTo>
                  <a:lnTo>
                    <a:pt x="1040" y="1766"/>
                  </a:lnTo>
                  <a:lnTo>
                    <a:pt x="1147" y="1791"/>
                  </a:lnTo>
                  <a:lnTo>
                    <a:pt x="1345" y="1807"/>
                  </a:lnTo>
                  <a:lnTo>
                    <a:pt x="1444" y="1815"/>
                  </a:lnTo>
                  <a:lnTo>
                    <a:pt x="1551" y="1807"/>
                  </a:lnTo>
                  <a:lnTo>
                    <a:pt x="1650" y="1799"/>
                  </a:lnTo>
                  <a:lnTo>
                    <a:pt x="1757" y="1782"/>
                  </a:lnTo>
                  <a:lnTo>
                    <a:pt x="1865" y="1758"/>
                  </a:lnTo>
                  <a:lnTo>
                    <a:pt x="1972" y="1733"/>
                  </a:lnTo>
                  <a:lnTo>
                    <a:pt x="2079" y="1700"/>
                  </a:lnTo>
                  <a:lnTo>
                    <a:pt x="2178" y="1659"/>
                  </a:lnTo>
                  <a:lnTo>
                    <a:pt x="2277" y="1609"/>
                  </a:lnTo>
                  <a:lnTo>
                    <a:pt x="2376" y="1560"/>
                  </a:lnTo>
                  <a:lnTo>
                    <a:pt x="2467" y="1502"/>
                  </a:lnTo>
                  <a:lnTo>
                    <a:pt x="2549" y="1444"/>
                  </a:lnTo>
                  <a:lnTo>
                    <a:pt x="2632" y="1370"/>
                  </a:lnTo>
                  <a:lnTo>
                    <a:pt x="2706" y="1304"/>
                  </a:lnTo>
                  <a:lnTo>
                    <a:pt x="2772" y="1221"/>
                  </a:lnTo>
                  <a:lnTo>
                    <a:pt x="2830" y="1139"/>
                  </a:lnTo>
                  <a:lnTo>
                    <a:pt x="2797" y="1023"/>
                  </a:lnTo>
                  <a:lnTo>
                    <a:pt x="2756" y="916"/>
                  </a:lnTo>
                  <a:lnTo>
                    <a:pt x="2706" y="809"/>
                  </a:lnTo>
                  <a:lnTo>
                    <a:pt x="2640" y="702"/>
                  </a:lnTo>
                  <a:lnTo>
                    <a:pt x="2574" y="603"/>
                  </a:lnTo>
                  <a:lnTo>
                    <a:pt x="2500" y="512"/>
                  </a:lnTo>
                  <a:lnTo>
                    <a:pt x="2417" y="430"/>
                  </a:lnTo>
                  <a:lnTo>
                    <a:pt x="2327" y="347"/>
                  </a:lnTo>
                  <a:lnTo>
                    <a:pt x="2236" y="273"/>
                  </a:lnTo>
                  <a:lnTo>
                    <a:pt x="2129" y="207"/>
                  </a:lnTo>
                  <a:lnTo>
                    <a:pt x="2030" y="149"/>
                  </a:lnTo>
                  <a:lnTo>
                    <a:pt x="1914" y="100"/>
                  </a:lnTo>
                  <a:lnTo>
                    <a:pt x="1807" y="67"/>
                  </a:lnTo>
                  <a:lnTo>
                    <a:pt x="1692" y="34"/>
                  </a:lnTo>
                  <a:lnTo>
                    <a:pt x="1568" y="17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11;p39">
              <a:extLst>
                <a:ext uri="{FF2B5EF4-FFF2-40B4-BE49-F238E27FC236}">
                  <a16:creationId xmlns:a16="http://schemas.microsoft.com/office/drawing/2014/main" id="{D7204719-059B-58DC-50C2-74B486743230}"/>
                </a:ext>
              </a:extLst>
            </p:cNvPr>
            <p:cNvSpPr/>
            <p:nvPr/>
          </p:nvSpPr>
          <p:spPr>
            <a:xfrm>
              <a:off x="1943003" y="2095980"/>
              <a:ext cx="67614" cy="59372"/>
            </a:xfrm>
            <a:custGeom>
              <a:avLst/>
              <a:gdLst/>
              <a:ahLst/>
              <a:cxnLst/>
              <a:rect l="l" t="t" r="r" b="b"/>
              <a:pathLst>
                <a:path w="1288" h="1131" extrusionOk="0">
                  <a:moveTo>
                    <a:pt x="570" y="0"/>
                  </a:moveTo>
                  <a:lnTo>
                    <a:pt x="471" y="17"/>
                  </a:lnTo>
                  <a:lnTo>
                    <a:pt x="380" y="50"/>
                  </a:lnTo>
                  <a:lnTo>
                    <a:pt x="290" y="99"/>
                  </a:lnTo>
                  <a:lnTo>
                    <a:pt x="215" y="157"/>
                  </a:lnTo>
                  <a:lnTo>
                    <a:pt x="141" y="223"/>
                  </a:lnTo>
                  <a:lnTo>
                    <a:pt x="83" y="306"/>
                  </a:lnTo>
                  <a:lnTo>
                    <a:pt x="42" y="396"/>
                  </a:lnTo>
                  <a:lnTo>
                    <a:pt x="17" y="487"/>
                  </a:lnTo>
                  <a:lnTo>
                    <a:pt x="1" y="594"/>
                  </a:lnTo>
                  <a:lnTo>
                    <a:pt x="9" y="685"/>
                  </a:lnTo>
                  <a:lnTo>
                    <a:pt x="17" y="767"/>
                  </a:lnTo>
                  <a:lnTo>
                    <a:pt x="50" y="842"/>
                  </a:lnTo>
                  <a:lnTo>
                    <a:pt x="83" y="908"/>
                  </a:lnTo>
                  <a:lnTo>
                    <a:pt x="133" y="965"/>
                  </a:lnTo>
                  <a:lnTo>
                    <a:pt x="191" y="1015"/>
                  </a:lnTo>
                  <a:lnTo>
                    <a:pt x="257" y="1048"/>
                  </a:lnTo>
                  <a:lnTo>
                    <a:pt x="331" y="1081"/>
                  </a:lnTo>
                  <a:lnTo>
                    <a:pt x="405" y="1106"/>
                  </a:lnTo>
                  <a:lnTo>
                    <a:pt x="488" y="1122"/>
                  </a:lnTo>
                  <a:lnTo>
                    <a:pt x="570" y="1130"/>
                  </a:lnTo>
                  <a:lnTo>
                    <a:pt x="735" y="1130"/>
                  </a:lnTo>
                  <a:lnTo>
                    <a:pt x="818" y="1114"/>
                  </a:lnTo>
                  <a:lnTo>
                    <a:pt x="900" y="1089"/>
                  </a:lnTo>
                  <a:lnTo>
                    <a:pt x="1007" y="1048"/>
                  </a:lnTo>
                  <a:lnTo>
                    <a:pt x="1057" y="1023"/>
                  </a:lnTo>
                  <a:lnTo>
                    <a:pt x="1106" y="990"/>
                  </a:lnTo>
                  <a:lnTo>
                    <a:pt x="1147" y="957"/>
                  </a:lnTo>
                  <a:lnTo>
                    <a:pt x="1189" y="916"/>
                  </a:lnTo>
                  <a:lnTo>
                    <a:pt x="1222" y="866"/>
                  </a:lnTo>
                  <a:lnTo>
                    <a:pt x="1246" y="817"/>
                  </a:lnTo>
                  <a:lnTo>
                    <a:pt x="1271" y="759"/>
                  </a:lnTo>
                  <a:lnTo>
                    <a:pt x="1279" y="710"/>
                  </a:lnTo>
                  <a:lnTo>
                    <a:pt x="1288" y="652"/>
                  </a:lnTo>
                  <a:lnTo>
                    <a:pt x="1288" y="594"/>
                  </a:lnTo>
                  <a:lnTo>
                    <a:pt x="1279" y="537"/>
                  </a:lnTo>
                  <a:lnTo>
                    <a:pt x="1263" y="479"/>
                  </a:lnTo>
                  <a:lnTo>
                    <a:pt x="1246" y="421"/>
                  </a:lnTo>
                  <a:lnTo>
                    <a:pt x="1222" y="372"/>
                  </a:lnTo>
                  <a:lnTo>
                    <a:pt x="1172" y="281"/>
                  </a:lnTo>
                  <a:lnTo>
                    <a:pt x="1106" y="207"/>
                  </a:lnTo>
                  <a:lnTo>
                    <a:pt x="1032" y="141"/>
                  </a:lnTo>
                  <a:lnTo>
                    <a:pt x="950" y="91"/>
                  </a:lnTo>
                  <a:lnTo>
                    <a:pt x="859" y="42"/>
                  </a:lnTo>
                  <a:lnTo>
                    <a:pt x="768" y="17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12;p39">
              <a:extLst>
                <a:ext uri="{FF2B5EF4-FFF2-40B4-BE49-F238E27FC236}">
                  <a16:creationId xmlns:a16="http://schemas.microsoft.com/office/drawing/2014/main" id="{A642F611-18A5-68AC-4258-788EA8A12CFE}"/>
                </a:ext>
              </a:extLst>
            </p:cNvPr>
            <p:cNvSpPr/>
            <p:nvPr/>
          </p:nvSpPr>
          <p:spPr>
            <a:xfrm>
              <a:off x="1899748" y="2085167"/>
              <a:ext cx="152865" cy="56327"/>
            </a:xfrm>
            <a:custGeom>
              <a:avLst/>
              <a:gdLst/>
              <a:ahLst/>
              <a:cxnLst/>
              <a:rect l="l" t="t" r="r" b="b"/>
              <a:pathLst>
                <a:path w="2912" h="1073" extrusionOk="0">
                  <a:moveTo>
                    <a:pt x="1452" y="0"/>
                  </a:moveTo>
                  <a:lnTo>
                    <a:pt x="1336" y="8"/>
                  </a:lnTo>
                  <a:lnTo>
                    <a:pt x="1221" y="25"/>
                  </a:lnTo>
                  <a:lnTo>
                    <a:pt x="1114" y="41"/>
                  </a:lnTo>
                  <a:lnTo>
                    <a:pt x="998" y="74"/>
                  </a:lnTo>
                  <a:lnTo>
                    <a:pt x="891" y="116"/>
                  </a:lnTo>
                  <a:lnTo>
                    <a:pt x="792" y="157"/>
                  </a:lnTo>
                  <a:lnTo>
                    <a:pt x="685" y="206"/>
                  </a:lnTo>
                  <a:lnTo>
                    <a:pt x="586" y="272"/>
                  </a:lnTo>
                  <a:lnTo>
                    <a:pt x="495" y="338"/>
                  </a:lnTo>
                  <a:lnTo>
                    <a:pt x="404" y="404"/>
                  </a:lnTo>
                  <a:lnTo>
                    <a:pt x="322" y="487"/>
                  </a:lnTo>
                  <a:lnTo>
                    <a:pt x="248" y="569"/>
                  </a:lnTo>
                  <a:lnTo>
                    <a:pt x="173" y="660"/>
                  </a:lnTo>
                  <a:lnTo>
                    <a:pt x="107" y="751"/>
                  </a:lnTo>
                  <a:lnTo>
                    <a:pt x="50" y="850"/>
                  </a:lnTo>
                  <a:lnTo>
                    <a:pt x="0" y="957"/>
                  </a:lnTo>
                  <a:lnTo>
                    <a:pt x="0" y="982"/>
                  </a:lnTo>
                  <a:lnTo>
                    <a:pt x="0" y="1006"/>
                  </a:lnTo>
                  <a:lnTo>
                    <a:pt x="17" y="1023"/>
                  </a:lnTo>
                  <a:lnTo>
                    <a:pt x="33" y="1039"/>
                  </a:lnTo>
                  <a:lnTo>
                    <a:pt x="58" y="1048"/>
                  </a:lnTo>
                  <a:lnTo>
                    <a:pt x="83" y="1039"/>
                  </a:lnTo>
                  <a:lnTo>
                    <a:pt x="107" y="1031"/>
                  </a:lnTo>
                  <a:lnTo>
                    <a:pt x="124" y="1006"/>
                  </a:lnTo>
                  <a:lnTo>
                    <a:pt x="165" y="916"/>
                  </a:lnTo>
                  <a:lnTo>
                    <a:pt x="223" y="825"/>
                  </a:lnTo>
                  <a:lnTo>
                    <a:pt x="281" y="734"/>
                  </a:lnTo>
                  <a:lnTo>
                    <a:pt x="347" y="652"/>
                  </a:lnTo>
                  <a:lnTo>
                    <a:pt x="413" y="578"/>
                  </a:lnTo>
                  <a:lnTo>
                    <a:pt x="495" y="503"/>
                  </a:lnTo>
                  <a:lnTo>
                    <a:pt x="577" y="437"/>
                  </a:lnTo>
                  <a:lnTo>
                    <a:pt x="660" y="380"/>
                  </a:lnTo>
                  <a:lnTo>
                    <a:pt x="751" y="322"/>
                  </a:lnTo>
                  <a:lnTo>
                    <a:pt x="841" y="272"/>
                  </a:lnTo>
                  <a:lnTo>
                    <a:pt x="940" y="231"/>
                  </a:lnTo>
                  <a:lnTo>
                    <a:pt x="1039" y="198"/>
                  </a:lnTo>
                  <a:lnTo>
                    <a:pt x="1138" y="173"/>
                  </a:lnTo>
                  <a:lnTo>
                    <a:pt x="1246" y="149"/>
                  </a:lnTo>
                  <a:lnTo>
                    <a:pt x="1345" y="140"/>
                  </a:lnTo>
                  <a:lnTo>
                    <a:pt x="1452" y="132"/>
                  </a:lnTo>
                  <a:lnTo>
                    <a:pt x="1460" y="132"/>
                  </a:lnTo>
                  <a:lnTo>
                    <a:pt x="1567" y="140"/>
                  </a:lnTo>
                  <a:lnTo>
                    <a:pt x="1675" y="149"/>
                  </a:lnTo>
                  <a:lnTo>
                    <a:pt x="1782" y="173"/>
                  </a:lnTo>
                  <a:lnTo>
                    <a:pt x="1881" y="206"/>
                  </a:lnTo>
                  <a:lnTo>
                    <a:pt x="1980" y="239"/>
                  </a:lnTo>
                  <a:lnTo>
                    <a:pt x="2079" y="281"/>
                  </a:lnTo>
                  <a:lnTo>
                    <a:pt x="2169" y="330"/>
                  </a:lnTo>
                  <a:lnTo>
                    <a:pt x="2260" y="388"/>
                  </a:lnTo>
                  <a:lnTo>
                    <a:pt x="2343" y="454"/>
                  </a:lnTo>
                  <a:lnTo>
                    <a:pt x="2425" y="520"/>
                  </a:lnTo>
                  <a:lnTo>
                    <a:pt x="2499" y="594"/>
                  </a:lnTo>
                  <a:lnTo>
                    <a:pt x="2574" y="668"/>
                  </a:lnTo>
                  <a:lnTo>
                    <a:pt x="2640" y="759"/>
                  </a:lnTo>
                  <a:lnTo>
                    <a:pt x="2697" y="842"/>
                  </a:lnTo>
                  <a:lnTo>
                    <a:pt x="2747" y="940"/>
                  </a:lnTo>
                  <a:lnTo>
                    <a:pt x="2788" y="1031"/>
                  </a:lnTo>
                  <a:lnTo>
                    <a:pt x="2796" y="1048"/>
                  </a:lnTo>
                  <a:lnTo>
                    <a:pt x="2813" y="1064"/>
                  </a:lnTo>
                  <a:lnTo>
                    <a:pt x="2829" y="1072"/>
                  </a:lnTo>
                  <a:lnTo>
                    <a:pt x="2846" y="1072"/>
                  </a:lnTo>
                  <a:lnTo>
                    <a:pt x="2871" y="1064"/>
                  </a:lnTo>
                  <a:lnTo>
                    <a:pt x="2895" y="1056"/>
                  </a:lnTo>
                  <a:lnTo>
                    <a:pt x="2912" y="1031"/>
                  </a:lnTo>
                  <a:lnTo>
                    <a:pt x="2912" y="1006"/>
                  </a:lnTo>
                  <a:lnTo>
                    <a:pt x="2912" y="982"/>
                  </a:lnTo>
                  <a:lnTo>
                    <a:pt x="2862" y="874"/>
                  </a:lnTo>
                  <a:lnTo>
                    <a:pt x="2805" y="776"/>
                  </a:lnTo>
                  <a:lnTo>
                    <a:pt x="2739" y="685"/>
                  </a:lnTo>
                  <a:lnTo>
                    <a:pt x="2673" y="594"/>
                  </a:lnTo>
                  <a:lnTo>
                    <a:pt x="2598" y="503"/>
                  </a:lnTo>
                  <a:lnTo>
                    <a:pt x="2516" y="421"/>
                  </a:lnTo>
                  <a:lnTo>
                    <a:pt x="2425" y="347"/>
                  </a:lnTo>
                  <a:lnTo>
                    <a:pt x="2334" y="281"/>
                  </a:lnTo>
                  <a:lnTo>
                    <a:pt x="2235" y="223"/>
                  </a:lnTo>
                  <a:lnTo>
                    <a:pt x="2128" y="165"/>
                  </a:lnTo>
                  <a:lnTo>
                    <a:pt x="2029" y="116"/>
                  </a:lnTo>
                  <a:lnTo>
                    <a:pt x="1922" y="83"/>
                  </a:lnTo>
                  <a:lnTo>
                    <a:pt x="1806" y="50"/>
                  </a:lnTo>
                  <a:lnTo>
                    <a:pt x="1691" y="25"/>
                  </a:lnTo>
                  <a:lnTo>
                    <a:pt x="1584" y="8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313;p39">
              <a:extLst>
                <a:ext uri="{FF2B5EF4-FFF2-40B4-BE49-F238E27FC236}">
                  <a16:creationId xmlns:a16="http://schemas.microsoft.com/office/drawing/2014/main" id="{9E5D1338-6705-647E-EF35-B4CF06120FBF}"/>
                </a:ext>
              </a:extLst>
            </p:cNvPr>
            <p:cNvSpPr/>
            <p:nvPr/>
          </p:nvSpPr>
          <p:spPr>
            <a:xfrm>
              <a:off x="1756638" y="2105954"/>
              <a:ext cx="22993" cy="15171"/>
            </a:xfrm>
            <a:custGeom>
              <a:avLst/>
              <a:gdLst/>
              <a:ahLst/>
              <a:cxnLst/>
              <a:rect l="l" t="t" r="r" b="b"/>
              <a:pathLst>
                <a:path w="438" h="289" extrusionOk="0">
                  <a:moveTo>
                    <a:pt x="41" y="0"/>
                  </a:moveTo>
                  <a:lnTo>
                    <a:pt x="17" y="17"/>
                  </a:lnTo>
                  <a:lnTo>
                    <a:pt x="0" y="33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8" y="107"/>
                  </a:lnTo>
                  <a:lnTo>
                    <a:pt x="41" y="140"/>
                  </a:lnTo>
                  <a:lnTo>
                    <a:pt x="83" y="173"/>
                  </a:lnTo>
                  <a:lnTo>
                    <a:pt x="124" y="206"/>
                  </a:lnTo>
                  <a:lnTo>
                    <a:pt x="173" y="231"/>
                  </a:lnTo>
                  <a:lnTo>
                    <a:pt x="215" y="256"/>
                  </a:lnTo>
                  <a:lnTo>
                    <a:pt x="264" y="272"/>
                  </a:lnTo>
                  <a:lnTo>
                    <a:pt x="314" y="281"/>
                  </a:lnTo>
                  <a:lnTo>
                    <a:pt x="363" y="289"/>
                  </a:lnTo>
                  <a:lnTo>
                    <a:pt x="371" y="289"/>
                  </a:lnTo>
                  <a:lnTo>
                    <a:pt x="396" y="281"/>
                  </a:lnTo>
                  <a:lnTo>
                    <a:pt x="413" y="272"/>
                  </a:lnTo>
                  <a:lnTo>
                    <a:pt x="429" y="248"/>
                  </a:lnTo>
                  <a:lnTo>
                    <a:pt x="437" y="223"/>
                  </a:lnTo>
                  <a:lnTo>
                    <a:pt x="429" y="198"/>
                  </a:lnTo>
                  <a:lnTo>
                    <a:pt x="421" y="182"/>
                  </a:lnTo>
                  <a:lnTo>
                    <a:pt x="396" y="165"/>
                  </a:lnTo>
                  <a:lnTo>
                    <a:pt x="371" y="157"/>
                  </a:lnTo>
                  <a:lnTo>
                    <a:pt x="297" y="149"/>
                  </a:lnTo>
                  <a:lnTo>
                    <a:pt x="231" y="116"/>
                  </a:lnTo>
                  <a:lnTo>
                    <a:pt x="165" y="74"/>
                  </a:lnTo>
                  <a:lnTo>
                    <a:pt x="107" y="25"/>
                  </a:lnTo>
                  <a:lnTo>
                    <a:pt x="91" y="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314;p39">
              <a:extLst>
                <a:ext uri="{FF2B5EF4-FFF2-40B4-BE49-F238E27FC236}">
                  <a16:creationId xmlns:a16="http://schemas.microsoft.com/office/drawing/2014/main" id="{4575A354-A11A-27ED-6635-93684FE8800C}"/>
                </a:ext>
              </a:extLst>
            </p:cNvPr>
            <p:cNvSpPr/>
            <p:nvPr/>
          </p:nvSpPr>
          <p:spPr>
            <a:xfrm>
              <a:off x="1760103" y="2087739"/>
              <a:ext cx="25565" cy="27770"/>
            </a:xfrm>
            <a:custGeom>
              <a:avLst/>
              <a:gdLst/>
              <a:ahLst/>
              <a:cxnLst/>
              <a:rect l="l" t="t" r="r" b="b"/>
              <a:pathLst>
                <a:path w="487" h="529" extrusionOk="0">
                  <a:moveTo>
                    <a:pt x="50" y="1"/>
                  </a:moveTo>
                  <a:lnTo>
                    <a:pt x="25" y="17"/>
                  </a:lnTo>
                  <a:lnTo>
                    <a:pt x="8" y="34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25" y="157"/>
                  </a:lnTo>
                  <a:lnTo>
                    <a:pt x="58" y="223"/>
                  </a:lnTo>
                  <a:lnTo>
                    <a:pt x="99" y="289"/>
                  </a:lnTo>
                  <a:lnTo>
                    <a:pt x="149" y="347"/>
                  </a:lnTo>
                  <a:lnTo>
                    <a:pt x="198" y="405"/>
                  </a:lnTo>
                  <a:lnTo>
                    <a:pt x="264" y="454"/>
                  </a:lnTo>
                  <a:lnTo>
                    <a:pt x="330" y="487"/>
                  </a:lnTo>
                  <a:lnTo>
                    <a:pt x="396" y="520"/>
                  </a:lnTo>
                  <a:lnTo>
                    <a:pt x="421" y="529"/>
                  </a:lnTo>
                  <a:lnTo>
                    <a:pt x="437" y="529"/>
                  </a:lnTo>
                  <a:lnTo>
                    <a:pt x="454" y="520"/>
                  </a:lnTo>
                  <a:lnTo>
                    <a:pt x="470" y="504"/>
                  </a:lnTo>
                  <a:lnTo>
                    <a:pt x="479" y="487"/>
                  </a:lnTo>
                  <a:lnTo>
                    <a:pt x="487" y="463"/>
                  </a:lnTo>
                  <a:lnTo>
                    <a:pt x="479" y="438"/>
                  </a:lnTo>
                  <a:lnTo>
                    <a:pt x="462" y="413"/>
                  </a:lnTo>
                  <a:lnTo>
                    <a:pt x="446" y="405"/>
                  </a:lnTo>
                  <a:lnTo>
                    <a:pt x="388" y="380"/>
                  </a:lnTo>
                  <a:lnTo>
                    <a:pt x="338" y="347"/>
                  </a:lnTo>
                  <a:lnTo>
                    <a:pt x="289" y="306"/>
                  </a:lnTo>
                  <a:lnTo>
                    <a:pt x="248" y="265"/>
                  </a:lnTo>
                  <a:lnTo>
                    <a:pt x="206" y="215"/>
                  </a:lnTo>
                  <a:lnTo>
                    <a:pt x="173" y="166"/>
                  </a:lnTo>
                  <a:lnTo>
                    <a:pt x="149" y="108"/>
                  </a:lnTo>
                  <a:lnTo>
                    <a:pt x="124" y="50"/>
                  </a:lnTo>
                  <a:lnTo>
                    <a:pt x="116" y="25"/>
                  </a:lnTo>
                  <a:lnTo>
                    <a:pt x="99" y="9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315;p39">
              <a:extLst>
                <a:ext uri="{FF2B5EF4-FFF2-40B4-BE49-F238E27FC236}">
                  <a16:creationId xmlns:a16="http://schemas.microsoft.com/office/drawing/2014/main" id="{6FBE8B13-BE79-B61A-F476-B5526ECD14E2}"/>
                </a:ext>
              </a:extLst>
            </p:cNvPr>
            <p:cNvSpPr/>
            <p:nvPr/>
          </p:nvSpPr>
          <p:spPr>
            <a:xfrm>
              <a:off x="1945627" y="2098133"/>
              <a:ext cx="16483" cy="20001"/>
            </a:xfrm>
            <a:custGeom>
              <a:avLst/>
              <a:gdLst/>
              <a:ahLst/>
              <a:cxnLst/>
              <a:rect l="l" t="t" r="r" b="b"/>
              <a:pathLst>
                <a:path w="314" h="381" extrusionOk="0">
                  <a:moveTo>
                    <a:pt x="157" y="1"/>
                  </a:moveTo>
                  <a:lnTo>
                    <a:pt x="108" y="9"/>
                  </a:lnTo>
                  <a:lnTo>
                    <a:pt x="75" y="34"/>
                  </a:lnTo>
                  <a:lnTo>
                    <a:pt x="42" y="58"/>
                  </a:lnTo>
                  <a:lnTo>
                    <a:pt x="17" y="100"/>
                  </a:lnTo>
                  <a:lnTo>
                    <a:pt x="9" y="149"/>
                  </a:lnTo>
                  <a:lnTo>
                    <a:pt x="0" y="190"/>
                  </a:lnTo>
                  <a:lnTo>
                    <a:pt x="9" y="240"/>
                  </a:lnTo>
                  <a:lnTo>
                    <a:pt x="17" y="281"/>
                  </a:lnTo>
                  <a:lnTo>
                    <a:pt x="33" y="322"/>
                  </a:lnTo>
                  <a:lnTo>
                    <a:pt x="58" y="355"/>
                  </a:lnTo>
                  <a:lnTo>
                    <a:pt x="91" y="372"/>
                  </a:lnTo>
                  <a:lnTo>
                    <a:pt x="124" y="380"/>
                  </a:lnTo>
                  <a:lnTo>
                    <a:pt x="157" y="380"/>
                  </a:lnTo>
                  <a:lnTo>
                    <a:pt x="190" y="372"/>
                  </a:lnTo>
                  <a:lnTo>
                    <a:pt x="223" y="347"/>
                  </a:lnTo>
                  <a:lnTo>
                    <a:pt x="264" y="314"/>
                  </a:lnTo>
                  <a:lnTo>
                    <a:pt x="289" y="273"/>
                  </a:lnTo>
                  <a:lnTo>
                    <a:pt x="306" y="223"/>
                  </a:lnTo>
                  <a:lnTo>
                    <a:pt x="314" y="174"/>
                  </a:lnTo>
                  <a:lnTo>
                    <a:pt x="306" y="124"/>
                  </a:lnTo>
                  <a:lnTo>
                    <a:pt x="281" y="83"/>
                  </a:lnTo>
                  <a:lnTo>
                    <a:pt x="248" y="42"/>
                  </a:lnTo>
                  <a:lnTo>
                    <a:pt x="207" y="17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316;p39">
              <a:extLst>
                <a:ext uri="{FF2B5EF4-FFF2-40B4-BE49-F238E27FC236}">
                  <a16:creationId xmlns:a16="http://schemas.microsoft.com/office/drawing/2014/main" id="{30AB5B91-9334-DBB7-4E6C-6AC14E817578}"/>
                </a:ext>
              </a:extLst>
            </p:cNvPr>
            <p:cNvSpPr/>
            <p:nvPr/>
          </p:nvSpPr>
          <p:spPr>
            <a:xfrm>
              <a:off x="1970300" y="2110679"/>
              <a:ext cx="9607" cy="10027"/>
            </a:xfrm>
            <a:custGeom>
              <a:avLst/>
              <a:gdLst/>
              <a:ahLst/>
              <a:cxnLst/>
              <a:rect l="l" t="t" r="r" b="b"/>
              <a:pathLst>
                <a:path w="183" h="191" extrusionOk="0">
                  <a:moveTo>
                    <a:pt x="67" y="1"/>
                  </a:moveTo>
                  <a:lnTo>
                    <a:pt x="34" y="17"/>
                  </a:lnTo>
                  <a:lnTo>
                    <a:pt x="25" y="34"/>
                  </a:lnTo>
                  <a:lnTo>
                    <a:pt x="9" y="50"/>
                  </a:lnTo>
                  <a:lnTo>
                    <a:pt x="9" y="92"/>
                  </a:lnTo>
                  <a:lnTo>
                    <a:pt x="1" y="116"/>
                  </a:lnTo>
                  <a:lnTo>
                    <a:pt x="1" y="133"/>
                  </a:lnTo>
                  <a:lnTo>
                    <a:pt x="9" y="141"/>
                  </a:lnTo>
                  <a:lnTo>
                    <a:pt x="34" y="166"/>
                  </a:lnTo>
                  <a:lnTo>
                    <a:pt x="67" y="182"/>
                  </a:lnTo>
                  <a:lnTo>
                    <a:pt x="100" y="191"/>
                  </a:lnTo>
                  <a:lnTo>
                    <a:pt x="141" y="174"/>
                  </a:lnTo>
                  <a:lnTo>
                    <a:pt x="166" y="149"/>
                  </a:lnTo>
                  <a:lnTo>
                    <a:pt x="182" y="116"/>
                  </a:lnTo>
                  <a:lnTo>
                    <a:pt x="182" y="83"/>
                  </a:lnTo>
                  <a:lnTo>
                    <a:pt x="166" y="42"/>
                  </a:lnTo>
                  <a:lnTo>
                    <a:pt x="141" y="17"/>
                  </a:lnTo>
                  <a:lnTo>
                    <a:pt x="108" y="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C8BBFEF0-F331-B33A-976F-B5235965A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17" y="4039144"/>
            <a:ext cx="1383955" cy="1049629"/>
          </a:xfrm>
          <a:prstGeom prst="rect">
            <a:avLst/>
          </a:prstGeom>
        </p:spPr>
      </p:pic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30780A03-4360-1A85-196F-6ADB113B8EC5}"/>
              </a:ext>
            </a:extLst>
          </p:cNvPr>
          <p:cNvCxnSpPr/>
          <p:nvPr/>
        </p:nvCxnSpPr>
        <p:spPr>
          <a:xfrm>
            <a:off x="1018526" y="2341385"/>
            <a:ext cx="11450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53AB6A5A-E500-95B0-7938-E5DDE485DD33}"/>
              </a:ext>
            </a:extLst>
          </p:cNvPr>
          <p:cNvCxnSpPr>
            <a:cxnSpLocks/>
          </p:cNvCxnSpPr>
          <p:nvPr/>
        </p:nvCxnSpPr>
        <p:spPr>
          <a:xfrm>
            <a:off x="2575183" y="2335623"/>
            <a:ext cx="16651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0D7124E-4603-D44A-0DB2-9DB3658CEAC9}"/>
              </a:ext>
            </a:extLst>
          </p:cNvPr>
          <p:cNvCxnSpPr>
            <a:cxnSpLocks/>
          </p:cNvCxnSpPr>
          <p:nvPr/>
        </p:nvCxnSpPr>
        <p:spPr>
          <a:xfrm>
            <a:off x="1130104" y="2787061"/>
            <a:ext cx="16294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822AF5B-40C6-32B8-EADC-9FDE5199CE5E}"/>
              </a:ext>
            </a:extLst>
          </p:cNvPr>
          <p:cNvCxnSpPr>
            <a:cxnSpLocks/>
          </p:cNvCxnSpPr>
          <p:nvPr/>
        </p:nvCxnSpPr>
        <p:spPr>
          <a:xfrm>
            <a:off x="3426990" y="2781937"/>
            <a:ext cx="728631" cy="51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7605CCB7-60BD-A4DE-385E-2926B71FE429}"/>
              </a:ext>
            </a:extLst>
          </p:cNvPr>
          <p:cNvCxnSpPr>
            <a:cxnSpLocks/>
          </p:cNvCxnSpPr>
          <p:nvPr/>
        </p:nvCxnSpPr>
        <p:spPr>
          <a:xfrm>
            <a:off x="4219766" y="2793141"/>
            <a:ext cx="14724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9D9AB5BB-EC23-E23F-F6F7-6C96E8EE5DC0}"/>
              </a:ext>
            </a:extLst>
          </p:cNvPr>
          <p:cNvCxnSpPr>
            <a:cxnSpLocks/>
          </p:cNvCxnSpPr>
          <p:nvPr/>
        </p:nvCxnSpPr>
        <p:spPr>
          <a:xfrm>
            <a:off x="515007" y="3178947"/>
            <a:ext cx="9300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FF1A3C0-E06E-3DF7-8770-EA328D478FD8}"/>
              </a:ext>
            </a:extLst>
          </p:cNvPr>
          <p:cNvCxnSpPr>
            <a:cxnSpLocks/>
          </p:cNvCxnSpPr>
          <p:nvPr/>
        </p:nvCxnSpPr>
        <p:spPr>
          <a:xfrm>
            <a:off x="2129580" y="3165659"/>
            <a:ext cx="16096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D71DF8AB-8A26-1BBD-B775-7E5E22FBCC73}"/>
              </a:ext>
            </a:extLst>
          </p:cNvPr>
          <p:cNvCxnSpPr>
            <a:cxnSpLocks/>
          </p:cNvCxnSpPr>
          <p:nvPr/>
        </p:nvCxnSpPr>
        <p:spPr>
          <a:xfrm>
            <a:off x="1035486" y="3593501"/>
            <a:ext cx="21485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A2EDD45C-16FA-7F43-12C6-4C10B77CF717}"/>
              </a:ext>
            </a:extLst>
          </p:cNvPr>
          <p:cNvCxnSpPr>
            <a:cxnSpLocks/>
          </p:cNvCxnSpPr>
          <p:nvPr/>
        </p:nvCxnSpPr>
        <p:spPr>
          <a:xfrm>
            <a:off x="3277311" y="3593501"/>
            <a:ext cx="7803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00EFA3B0-BAAF-938E-B07E-7063BCE2AED6}"/>
              </a:ext>
            </a:extLst>
          </p:cNvPr>
          <p:cNvCxnSpPr>
            <a:cxnSpLocks/>
          </p:cNvCxnSpPr>
          <p:nvPr/>
        </p:nvCxnSpPr>
        <p:spPr>
          <a:xfrm>
            <a:off x="4155621" y="3593501"/>
            <a:ext cx="636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E57301BD-E8F2-799C-51C3-908999B36557}"/>
              </a:ext>
            </a:extLst>
          </p:cNvPr>
          <p:cNvCxnSpPr>
            <a:cxnSpLocks/>
          </p:cNvCxnSpPr>
          <p:nvPr/>
        </p:nvCxnSpPr>
        <p:spPr>
          <a:xfrm>
            <a:off x="6053169" y="3580213"/>
            <a:ext cx="1229374" cy="132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B18BC56-C3A3-271E-97DE-C903CC24AD6D}"/>
              </a:ext>
            </a:extLst>
          </p:cNvPr>
          <p:cNvCxnSpPr>
            <a:cxnSpLocks/>
          </p:cNvCxnSpPr>
          <p:nvPr/>
        </p:nvCxnSpPr>
        <p:spPr>
          <a:xfrm>
            <a:off x="7941567" y="3631282"/>
            <a:ext cx="6916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>
            <a:extLst>
              <a:ext uri="{FF2B5EF4-FFF2-40B4-BE49-F238E27FC236}">
                <a16:creationId xmlns:a16="http://schemas.microsoft.com/office/drawing/2014/main" id="{67B93345-1BC1-4E31-8C31-FAD9929860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6952" y="632084"/>
            <a:ext cx="2770094" cy="575279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en-US" sz="5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CEDFC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Palatino Linotype" panose="02040502050505030304" pitchFamily="18" charset="0"/>
              </a:rPr>
              <a:t>Game rules</a:t>
            </a:r>
          </a:p>
        </p:txBody>
      </p:sp>
      <p:grpSp>
        <p:nvGrpSpPr>
          <p:cNvPr id="31747" name="Group 3">
            <a:extLst>
              <a:ext uri="{FF2B5EF4-FFF2-40B4-BE49-F238E27FC236}">
                <a16:creationId xmlns:a16="http://schemas.microsoft.com/office/drawing/2014/main" id="{FDB3E9E7-34EC-467E-8B94-421666C0E7FE}"/>
              </a:ext>
            </a:extLst>
          </p:cNvPr>
          <p:cNvGrpSpPr>
            <a:grpSpLocks/>
          </p:cNvGrpSpPr>
          <p:nvPr/>
        </p:nvGrpSpPr>
        <p:grpSpPr bwMode="auto">
          <a:xfrm>
            <a:off x="321048" y="925623"/>
            <a:ext cx="8501903" cy="3771900"/>
            <a:chOff x="576" y="1296"/>
            <a:chExt cx="4560" cy="2496"/>
          </a:xfrm>
        </p:grpSpPr>
        <p:sp>
          <p:nvSpPr>
            <p:cNvPr id="31748" name="AutoShape 4">
              <a:extLst>
                <a:ext uri="{FF2B5EF4-FFF2-40B4-BE49-F238E27FC236}">
                  <a16:creationId xmlns:a16="http://schemas.microsoft.com/office/drawing/2014/main" id="{1D40B581-E448-44AD-9FAB-C861FDB84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296"/>
              <a:ext cx="4560" cy="2496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50000">
                  <a:srgbClr val="00CCFF">
                    <a:gamma/>
                    <a:tint val="392"/>
                    <a:invGamma/>
                  </a:srgbClr>
                </a:gs>
                <a:gs pos="100000">
                  <a:srgbClr val="00CC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altLang="en-US" sz="1050"/>
            </a:p>
          </p:txBody>
        </p:sp>
        <p:sp>
          <p:nvSpPr>
            <p:cNvPr id="31749" name="Rectangle 5">
              <a:extLst>
                <a:ext uri="{FF2B5EF4-FFF2-40B4-BE49-F238E27FC236}">
                  <a16:creationId xmlns:a16="http://schemas.microsoft.com/office/drawing/2014/main" id="{975138DA-B97D-440D-95C7-72FB1B609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728"/>
              <a:ext cx="3888" cy="1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altLang="en-US" sz="1800">
                  <a:sym typeface="Wingdings" panose="05000000000000000000" pitchFamily="2" charset="2"/>
                </a:rPr>
                <a:t>     </a:t>
              </a:r>
            </a:p>
          </p:txBody>
        </p:sp>
      </p:grpSp>
      <p:sp>
        <p:nvSpPr>
          <p:cNvPr id="31750" name="Rectangle 6">
            <a:extLst>
              <a:ext uri="{FF2B5EF4-FFF2-40B4-BE49-F238E27FC236}">
                <a16:creationId xmlns:a16="http://schemas.microsoft.com/office/drawing/2014/main" id="{93D78595-BCC1-4774-BA33-A6163808B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847" y="1694685"/>
            <a:ext cx="60948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1800" dirty="0">
                <a:latin typeface="Palatino Linotype" panose="0204050205050503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1800" dirty="0">
                <a:solidFill>
                  <a:prstClr val="black"/>
                </a:solidFill>
                <a:latin typeface="Palatino Linotype" panose="02040502050505030304" pitchFamily="18" charset="0"/>
              </a:rPr>
              <a:t>4 hidden </a:t>
            </a:r>
            <a:r>
              <a:rPr lang="en-US" sz="1800" dirty="0">
                <a:solidFill>
                  <a:prstClr val="black"/>
                </a:solidFill>
                <a:latin typeface="Palatino Linotype" panose="02040502050505030304" pitchFamily="18" charset="0"/>
              </a:rPr>
              <a:t>pictures .</a:t>
            </a:r>
          </a:p>
          <a:p>
            <a:pPr marL="285750" lvl="0" indent="-285750">
              <a:buFont typeface="Wingdings" panose="05000000000000000000" pitchFamily="2" charset="2"/>
              <a:buChar char="F"/>
              <a:defRPr/>
            </a:pPr>
            <a:r>
              <a:rPr lang="en-US" altLang="en-US" sz="1800" dirty="0">
                <a:solidFill>
                  <a:prstClr val="black"/>
                </a:solidFill>
                <a:latin typeface="Palatino Linotype" panose="02040502050505030304" pitchFamily="18" charset="0"/>
              </a:rPr>
              <a:t>From suggestions, guess the words relating these pictures. </a:t>
            </a:r>
          </a:p>
          <a:p>
            <a:pPr marL="285750" lvl="0" indent="-285750">
              <a:buFont typeface="Wingdings" panose="05000000000000000000" pitchFamily="2" charset="2"/>
              <a:buChar char="F"/>
              <a:defRPr/>
            </a:pPr>
            <a:r>
              <a:rPr lang="en-US" sz="1800" dirty="0">
                <a:solidFill>
                  <a:prstClr val="black"/>
                </a:solidFill>
                <a:latin typeface="Palatino Linotype" panose="02040502050505030304" pitchFamily="18" charset="0"/>
              </a:rPr>
              <a:t>Topic: </a:t>
            </a:r>
            <a:r>
              <a:rPr lang="en-US" sz="18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SOCCIAL ISSUES</a:t>
            </a:r>
          </a:p>
        </p:txBody>
      </p:sp>
      <p:grpSp>
        <p:nvGrpSpPr>
          <p:cNvPr id="31751" name="Group 7">
            <a:extLst>
              <a:ext uri="{FF2B5EF4-FFF2-40B4-BE49-F238E27FC236}">
                <a16:creationId xmlns:a16="http://schemas.microsoft.com/office/drawing/2014/main" id="{B9CDF46B-2426-4352-A48F-9638D6D75118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4968479"/>
            <a:ext cx="7258050" cy="228600"/>
            <a:chOff x="-48" y="4176"/>
            <a:chExt cx="5867" cy="192"/>
          </a:xfrm>
        </p:grpSpPr>
        <p:sp>
          <p:nvSpPr>
            <p:cNvPr id="31752" name="AutoShape 8">
              <a:extLst>
                <a:ext uri="{FF2B5EF4-FFF2-40B4-BE49-F238E27FC236}">
                  <a16:creationId xmlns:a16="http://schemas.microsoft.com/office/drawing/2014/main" id="{E516C948-E666-41D8-AFFC-36957D572B4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-48" y="4176"/>
              <a:ext cx="5867" cy="192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1753" name="AutoShape 9">
              <a:extLst>
                <a:ext uri="{FF2B5EF4-FFF2-40B4-BE49-F238E27FC236}">
                  <a16:creationId xmlns:a16="http://schemas.microsoft.com/office/drawing/2014/main" id="{BE155FA7-6D48-4C7A-8F3E-0D66C50AA3E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84" y="4181"/>
              <a:ext cx="5613" cy="1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6DDFA"/>
                </a:gs>
                <a:gs pos="100000">
                  <a:srgbClr val="06DDFA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3C62D4-B530-4693-9054-80B50F2EB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74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0DFAC6-38E1-4FFB-A19B-E9D987D57E64}"/>
              </a:ext>
            </a:extLst>
          </p:cNvPr>
          <p:cNvSpPr txBox="1"/>
          <p:nvPr/>
        </p:nvSpPr>
        <p:spPr>
          <a:xfrm>
            <a:off x="2151880" y="63618"/>
            <a:ext cx="57586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WARM-UP: GUESSING GAME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4EBCB-9457-4D24-93EC-733D6B6B4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14" y="4217877"/>
            <a:ext cx="2354784" cy="882473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20"/>
                            </p:stCondLst>
                            <p:childTnLst>
                              <p:par>
                                <p:cTn id="5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DBBE8-6F19-7BE4-2CBA-8EC0A702B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AE0F0AA-B440-9041-6344-582EDED8DE22}"/>
              </a:ext>
            </a:extLst>
          </p:cNvPr>
          <p:cNvSpPr/>
          <p:nvPr/>
        </p:nvSpPr>
        <p:spPr>
          <a:xfrm>
            <a:off x="316084" y="8659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FACC97-519F-F9BB-69D4-5DE501C45A6E}"/>
              </a:ext>
            </a:extLst>
          </p:cNvPr>
          <p:cNvSpPr txBox="1"/>
          <p:nvPr/>
        </p:nvSpPr>
        <p:spPr>
          <a:xfrm>
            <a:off x="334615" y="77464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13E44-3FC7-2A03-E753-2FB721E95FDE}"/>
              </a:ext>
            </a:extLst>
          </p:cNvPr>
          <p:cNvSpPr txBox="1"/>
          <p:nvPr/>
        </p:nvSpPr>
        <p:spPr>
          <a:xfrm>
            <a:off x="715668" y="881333"/>
            <a:ext cx="7867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 again and choose the correct answer A, B, or C.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39F752-6655-2B24-8E29-05A317714644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21968-F413-2148-5700-607767F6B6F5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5968559-4466-212E-D196-64BF9A3D4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076" y="1081388"/>
            <a:ext cx="1968605" cy="2021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FE7910-A5E7-4D71-982D-A6777CEAFB2E}"/>
              </a:ext>
            </a:extLst>
          </p:cNvPr>
          <p:cNvSpPr/>
          <p:nvPr/>
        </p:nvSpPr>
        <p:spPr>
          <a:xfrm>
            <a:off x="316084" y="1540071"/>
            <a:ext cx="81159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similarity between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Van?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both changed their appearance.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both want to be different from their friends.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parents do not approve of their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NOT mentioned in the article as a consequence of peer pressure?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Encouraging someone to fight.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a close relationship with family members.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confidence about what you can do.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805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49033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 again and choose the correct answer A, B, or 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16E53-FBB1-929D-05EA-F17491019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147" y="2828020"/>
            <a:ext cx="2231580" cy="22858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450" y="1328267"/>
            <a:ext cx="77504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reported about the effects of peer pressure on teenagers in the US?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Fifty-five per cent of them started to smoke because of peer influence.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Seventy per cent of them were drinking alcohol with their friends.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two-thirds of teen smokers started the habit under the influence of their friends.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the article, what is one way of dealing with peer pressure?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to see the right doctor.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saying yes to your friends.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Choosing friends who say no when they feel uncomfortable.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407C4-3472-ACAF-692F-12F4727E6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>
            <a:extLst>
              <a:ext uri="{FF2B5EF4-FFF2-40B4-BE49-F238E27FC236}">
                <a16:creationId xmlns:a16="http://schemas.microsoft.com/office/drawing/2014/main" id="{636B91CB-CA06-8EDB-80EE-1F25985A02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6952" y="632084"/>
            <a:ext cx="2770094" cy="575279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en-US" sz="5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CEDFC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Palatino Linotype" panose="02040502050505030304" pitchFamily="18" charset="0"/>
              </a:rPr>
              <a:t>Game rules</a:t>
            </a:r>
          </a:p>
        </p:txBody>
      </p:sp>
      <p:grpSp>
        <p:nvGrpSpPr>
          <p:cNvPr id="31747" name="Group 3">
            <a:extLst>
              <a:ext uri="{FF2B5EF4-FFF2-40B4-BE49-F238E27FC236}">
                <a16:creationId xmlns:a16="http://schemas.microsoft.com/office/drawing/2014/main" id="{0B403802-3EB6-3706-9D5F-0CE01AC67F2A}"/>
              </a:ext>
            </a:extLst>
          </p:cNvPr>
          <p:cNvGrpSpPr>
            <a:grpSpLocks/>
          </p:cNvGrpSpPr>
          <p:nvPr/>
        </p:nvGrpSpPr>
        <p:grpSpPr bwMode="auto">
          <a:xfrm>
            <a:off x="321048" y="925623"/>
            <a:ext cx="8501903" cy="3771900"/>
            <a:chOff x="576" y="1296"/>
            <a:chExt cx="4560" cy="2496"/>
          </a:xfrm>
        </p:grpSpPr>
        <p:sp>
          <p:nvSpPr>
            <p:cNvPr id="31748" name="AutoShape 4">
              <a:extLst>
                <a:ext uri="{FF2B5EF4-FFF2-40B4-BE49-F238E27FC236}">
                  <a16:creationId xmlns:a16="http://schemas.microsoft.com/office/drawing/2014/main" id="{C9AE69CE-5F90-F677-C8CA-059525552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296"/>
              <a:ext cx="4560" cy="2496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50000">
                  <a:srgbClr val="00CCFF">
                    <a:gamma/>
                    <a:tint val="392"/>
                    <a:invGamma/>
                  </a:srgbClr>
                </a:gs>
                <a:gs pos="100000">
                  <a:srgbClr val="00CC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altLang="en-US" sz="1050"/>
            </a:p>
          </p:txBody>
        </p:sp>
        <p:sp>
          <p:nvSpPr>
            <p:cNvPr id="31749" name="Rectangle 5">
              <a:extLst>
                <a:ext uri="{FF2B5EF4-FFF2-40B4-BE49-F238E27FC236}">
                  <a16:creationId xmlns:a16="http://schemas.microsoft.com/office/drawing/2014/main" id="{37822A02-BF1F-6677-A617-FFCB69423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728"/>
              <a:ext cx="3888" cy="1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altLang="en-US" sz="1800">
                  <a:sym typeface="Wingdings" panose="05000000000000000000" pitchFamily="2" charset="2"/>
                </a:rPr>
                <a:t>     </a:t>
              </a:r>
            </a:p>
          </p:txBody>
        </p:sp>
      </p:grpSp>
      <p:sp>
        <p:nvSpPr>
          <p:cNvPr id="31750" name="Rectangle 6">
            <a:extLst>
              <a:ext uri="{FF2B5EF4-FFF2-40B4-BE49-F238E27FC236}">
                <a16:creationId xmlns:a16="http://schemas.microsoft.com/office/drawing/2014/main" id="{5F3A518F-9190-5853-9101-821E67E2F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847" y="1694685"/>
            <a:ext cx="609488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1800" dirty="0">
                <a:latin typeface="Palatino Linotype" panose="0204050205050503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1800" dirty="0">
                <a:solidFill>
                  <a:prstClr val="black"/>
                </a:solidFill>
                <a:latin typeface="Palatino Linotype" panose="02040502050505030304" pitchFamily="18" charset="0"/>
              </a:rPr>
              <a:t>2 teams</a:t>
            </a:r>
            <a:r>
              <a:rPr lang="en-US" sz="1800" dirty="0">
                <a:solidFill>
                  <a:prstClr val="black"/>
                </a:solidFill>
                <a:latin typeface="Palatino Linotype" panose="02040502050505030304" pitchFamily="18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F"/>
              <a:defRPr/>
            </a:pPr>
            <a:r>
              <a:rPr lang="en-US" altLang="en-US" sz="1800" dirty="0">
                <a:solidFill>
                  <a:prstClr val="black"/>
                </a:solidFill>
                <a:latin typeface="Palatino Linotype" panose="02040502050505030304" pitchFamily="18" charset="0"/>
              </a:rPr>
              <a:t>Take turns to choose the number and answer the questions.</a:t>
            </a:r>
          </a:p>
          <a:p>
            <a:pPr marL="285750" lvl="0" indent="-285750">
              <a:buFont typeface="Wingdings" panose="05000000000000000000" pitchFamily="2" charset="2"/>
              <a:buChar char="F"/>
              <a:defRPr/>
            </a:pPr>
            <a:r>
              <a:rPr lang="en-US" altLang="en-US" sz="1800" dirty="0">
                <a:solidFill>
                  <a:prstClr val="black"/>
                </a:solidFill>
                <a:latin typeface="Palatino Linotype" panose="02040502050505030304" pitchFamily="18" charset="0"/>
              </a:rPr>
              <a:t>Turn the wheel to get points.</a:t>
            </a:r>
          </a:p>
          <a:p>
            <a:pPr marL="285750" lvl="0" indent="-285750">
              <a:buFont typeface="Wingdings" panose="05000000000000000000" pitchFamily="2" charset="2"/>
              <a:buChar char="F"/>
              <a:defRPr/>
            </a:pPr>
            <a:r>
              <a:rPr lang="en-US" altLang="en-US" sz="1800" dirty="0">
                <a:solidFill>
                  <a:prstClr val="black"/>
                </a:solidFill>
                <a:latin typeface="Palatino Linotype" panose="02040502050505030304" pitchFamily="18" charset="0"/>
              </a:rPr>
              <a:t>Higher score </a:t>
            </a:r>
            <a:r>
              <a:rPr lang="en-US" altLang="en-US" sz="1800" dirty="0">
                <a:solidFill>
                  <a:prstClr val="black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WINNER</a:t>
            </a:r>
            <a:endParaRPr lang="en-US" altLang="en-US" sz="18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F"/>
              <a:defRPr/>
            </a:pPr>
            <a:endParaRPr lang="en-US" sz="1800" b="1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31751" name="Group 7">
            <a:extLst>
              <a:ext uri="{FF2B5EF4-FFF2-40B4-BE49-F238E27FC236}">
                <a16:creationId xmlns:a16="http://schemas.microsoft.com/office/drawing/2014/main" id="{AADDF575-5595-EC6A-03B1-52C79F91F590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4968479"/>
            <a:ext cx="7258050" cy="228600"/>
            <a:chOff x="-48" y="4176"/>
            <a:chExt cx="5867" cy="192"/>
          </a:xfrm>
        </p:grpSpPr>
        <p:sp>
          <p:nvSpPr>
            <p:cNvPr id="31752" name="AutoShape 8">
              <a:extLst>
                <a:ext uri="{FF2B5EF4-FFF2-40B4-BE49-F238E27FC236}">
                  <a16:creationId xmlns:a16="http://schemas.microsoft.com/office/drawing/2014/main" id="{418C9D0C-7815-2B3B-FC82-30F3A967D2D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-48" y="4176"/>
              <a:ext cx="5867" cy="192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1753" name="AutoShape 9">
              <a:extLst>
                <a:ext uri="{FF2B5EF4-FFF2-40B4-BE49-F238E27FC236}">
                  <a16:creationId xmlns:a16="http://schemas.microsoft.com/office/drawing/2014/main" id="{D37D227A-506D-3EB7-2259-AA310B00CF6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84" y="4181"/>
              <a:ext cx="5613" cy="1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6DDFA"/>
                </a:gs>
                <a:gs pos="100000">
                  <a:srgbClr val="06DDFA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56FBF97-5FFB-8204-13B5-26F24A061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74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3EAAFA-A2E2-390D-37A2-844D47ECAC62}"/>
              </a:ext>
            </a:extLst>
          </p:cNvPr>
          <p:cNvSpPr txBox="1"/>
          <p:nvPr/>
        </p:nvSpPr>
        <p:spPr>
          <a:xfrm>
            <a:off x="2151880" y="63618"/>
            <a:ext cx="57586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LUCKY WHEEL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0D04BB-F25A-7B07-D5BC-003B94073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14" y="4217877"/>
            <a:ext cx="2354784" cy="8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88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"/>
                            </p:stCondLst>
                            <p:childTnLst>
                              <p:par>
                                <p:cTn id="5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10"/>
                            </p:stCondLst>
                            <p:childTnLst>
                              <p:par>
                                <p:cTn id="5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70"/>
                            </p:stCondLst>
                            <p:childTnLst>
                              <p:par>
                                <p:cTn id="6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70"/>
                            </p:stCondLst>
                            <p:childTnLst>
                              <p:par>
                                <p:cTn id="7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31863" y="536872"/>
            <a:ext cx="3799625" cy="3777641"/>
            <a:chOff x="5397803" y="292790"/>
            <a:chExt cx="5862197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00150" y="1164117"/>
              <a:ext cx="2129735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+5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27108" y="2119420"/>
              <a:ext cx="2107220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+20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5082" y="1138944"/>
              <a:ext cx="2025648" cy="64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+10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894214" y="2176424"/>
              <a:ext cx="2312431" cy="64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+15</a:t>
              </a:r>
              <a:endParaRPr lang="vi-VN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402062">
              <a:off x="5397803" y="3604472"/>
              <a:ext cx="236701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23735" y="4525374"/>
              <a:ext cx="2025648" cy="64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X2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25084" y="451774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26487" y="3455943"/>
              <a:ext cx="2025648" cy="783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-10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51875" y="123421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75312" y="123421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8749" y="123421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52443" y="2393771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75881" y="2393771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99318" y="2393771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548795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987922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2129750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</p:spTree>
    <p:extLst>
      <p:ext uri="{BB962C8B-B14F-4D97-AF65-F5344CB8AC3E}">
        <p14:creationId xmlns:p14="http://schemas.microsoft.com/office/powerpoint/2010/main" val="10335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6683829" y="421277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563700"/>
            <a:ext cx="1219677" cy="1492612"/>
          </a:xfrm>
          <a:prstGeom prst="rect">
            <a:avLst/>
          </a:prstGeom>
        </p:spPr>
      </p:pic>
      <p:sp>
        <p:nvSpPr>
          <p:cNvPr id="8" name="Q">
            <a:extLst>
              <a:ext uri="{FF2B5EF4-FFF2-40B4-BE49-F238E27FC236}">
                <a16:creationId xmlns:a16="http://schemas.microsoft.com/office/drawing/2014/main" id="{A4722183-251C-402B-B793-C6A5214EDB3E}"/>
              </a:ext>
            </a:extLst>
          </p:cNvPr>
          <p:cNvSpPr/>
          <p:nvPr/>
        </p:nvSpPr>
        <p:spPr>
          <a:xfrm>
            <a:off x="1286272" y="563699"/>
            <a:ext cx="6817556" cy="1086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the article, what is one way of dealing with peer pressure?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75DAF685-8E24-42F2-A1AF-F21412427474}"/>
              </a:ext>
            </a:extLst>
          </p:cNvPr>
          <p:cNvSpPr/>
          <p:nvPr/>
        </p:nvSpPr>
        <p:spPr>
          <a:xfrm>
            <a:off x="2343428" y="1697579"/>
            <a:ext cx="4196165" cy="6915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to see the right doctor.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BD6FEF4-86D6-412C-B0A5-74726978FA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508" y="2241272"/>
            <a:ext cx="457200" cy="457200"/>
          </a:xfrm>
          <a:prstGeom prst="rect">
            <a:avLst/>
          </a:prstGeom>
        </p:spPr>
      </p:pic>
      <p:sp>
        <p:nvSpPr>
          <p:cNvPr id="11" name="A">
            <a:extLst>
              <a:ext uri="{FF2B5EF4-FFF2-40B4-BE49-F238E27FC236}">
                <a16:creationId xmlns:a16="http://schemas.microsoft.com/office/drawing/2014/main" id="{5787B2DF-C296-4314-867D-F6AC534ECD23}"/>
              </a:ext>
            </a:extLst>
          </p:cNvPr>
          <p:cNvSpPr/>
          <p:nvPr/>
        </p:nvSpPr>
        <p:spPr>
          <a:xfrm>
            <a:off x="2364073" y="2675882"/>
            <a:ext cx="4196164" cy="6872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saying yes to your friends.</a:t>
            </a:r>
          </a:p>
          <a:p>
            <a:pPr lvl="0" algn="ctr"/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176AA809-ED92-431A-A4F9-4EC88A1BF514}"/>
              </a:ext>
            </a:extLst>
          </p:cNvPr>
          <p:cNvSpPr/>
          <p:nvPr/>
        </p:nvSpPr>
        <p:spPr>
          <a:xfrm>
            <a:off x="2245173" y="3879478"/>
            <a:ext cx="4315064" cy="8721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400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Choosing friends who say no when they feel uncomfortable</a:t>
            </a:r>
            <a:r>
              <a:rPr lang="en-US" sz="1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5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3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19B5EE64-60F4-4E13-AF41-355140752D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508" y="3363170"/>
            <a:ext cx="457200" cy="457200"/>
          </a:xfrm>
          <a:prstGeom prst="rect">
            <a:avLst/>
          </a:prstGeom>
        </p:spPr>
      </p:pic>
      <p:pic>
        <p:nvPicPr>
          <p:cNvPr id="16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7DE4DF3-2B16-4EC8-A25C-618E2CFB9F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5228" y="336317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6683829" y="421277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563700"/>
            <a:ext cx="1219677" cy="1492612"/>
          </a:xfrm>
          <a:prstGeom prst="rect">
            <a:avLst/>
          </a:prstGeom>
        </p:spPr>
      </p:pic>
      <p:sp>
        <p:nvSpPr>
          <p:cNvPr id="5" name="Q">
            <a:extLst>
              <a:ext uri="{FF2B5EF4-FFF2-40B4-BE49-F238E27FC236}">
                <a16:creationId xmlns:a16="http://schemas.microsoft.com/office/drawing/2014/main" id="{B7305C5E-0EF7-4E88-943A-2A8AF5641621}"/>
              </a:ext>
            </a:extLst>
          </p:cNvPr>
          <p:cNvSpPr/>
          <p:nvPr/>
        </p:nvSpPr>
        <p:spPr>
          <a:xfrm>
            <a:off x="1286272" y="563699"/>
            <a:ext cx="6817556" cy="1086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similarity between Thanh and Van?</a:t>
            </a:r>
            <a:endParaRPr lang="en-US" sz="28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2D1CA26C-0E11-462C-9861-BB6F37595910}"/>
              </a:ext>
            </a:extLst>
          </p:cNvPr>
          <p:cNvSpPr/>
          <p:nvPr/>
        </p:nvSpPr>
        <p:spPr>
          <a:xfrm>
            <a:off x="5120724" y="2646194"/>
            <a:ext cx="3767839" cy="8124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parents do not approve of their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/>
            <a:endParaRPr lang="en-US" sz="15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24AAF77C-A65F-4669-BF8D-23854F7DED2E}"/>
              </a:ext>
            </a:extLst>
          </p:cNvPr>
          <p:cNvSpPr/>
          <p:nvPr/>
        </p:nvSpPr>
        <p:spPr>
          <a:xfrm>
            <a:off x="1085850" y="3185565"/>
            <a:ext cx="3902529" cy="8124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both want to be different from their friends</a:t>
            </a:r>
            <a:r>
              <a:rPr lang="en-US" sz="1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506639A9-73ED-478C-815E-A5509B24F8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437" y="323000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A39A9C99-C7B8-4793-8190-A62C3189895C}"/>
              </a:ext>
            </a:extLst>
          </p:cNvPr>
          <p:cNvSpPr/>
          <p:nvPr/>
        </p:nvSpPr>
        <p:spPr>
          <a:xfrm>
            <a:off x="1085850" y="2069631"/>
            <a:ext cx="3820886" cy="8124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both changed their appearance.</a:t>
            </a:r>
          </a:p>
        </p:txBody>
      </p:sp>
      <p:pic>
        <p:nvPicPr>
          <p:cNvPr id="13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69C0C1EF-075D-4428-A0C6-C04F9D0A24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370" y="2232963"/>
            <a:ext cx="457200" cy="457200"/>
          </a:xfrm>
          <a:prstGeom prst="rect">
            <a:avLst/>
          </a:prstGeom>
        </p:spPr>
      </p:pic>
      <p:pic>
        <p:nvPicPr>
          <p:cNvPr id="14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06A4D926-C1BD-4317-85D7-2BE190148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5230" y="224723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56370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6683829" y="421277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80797"/>
            <a:ext cx="65" cy="18130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3093" rIns="0" bIns="-13093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Q">
            <a:extLst>
              <a:ext uri="{FF2B5EF4-FFF2-40B4-BE49-F238E27FC236}">
                <a16:creationId xmlns:a16="http://schemas.microsoft.com/office/drawing/2014/main" id="{193B353E-74DA-4EA3-9027-870D540F4520}"/>
              </a:ext>
            </a:extLst>
          </p:cNvPr>
          <p:cNvSpPr/>
          <p:nvPr/>
        </p:nvSpPr>
        <p:spPr>
          <a:xfrm>
            <a:off x="1286272" y="563699"/>
            <a:ext cx="6817556" cy="1086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NOT mentioned in the article as a consequence of peer pressure?</a:t>
            </a:r>
          </a:p>
        </p:txBody>
      </p:sp>
      <p:pic>
        <p:nvPicPr>
          <p:cNvPr id="11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34F57271-664A-4031-A2D3-9F99BE0641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3588" y="3363170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9A15847B-E505-440D-9277-70ECC8906032}"/>
              </a:ext>
            </a:extLst>
          </p:cNvPr>
          <p:cNvSpPr/>
          <p:nvPr/>
        </p:nvSpPr>
        <p:spPr>
          <a:xfrm>
            <a:off x="1153508" y="1971335"/>
            <a:ext cx="3168747" cy="9107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E364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Encouraging someone to fight.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20F3B66E-FA72-4B46-B094-627DF70B9C21}"/>
              </a:ext>
            </a:extLst>
          </p:cNvPr>
          <p:cNvSpPr/>
          <p:nvPr/>
        </p:nvSpPr>
        <p:spPr>
          <a:xfrm>
            <a:off x="2890157" y="3141200"/>
            <a:ext cx="3690257" cy="8124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confidence about what you can do.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8863B4D-19F9-4CEA-853C-20CA29D9C9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508" y="3363170"/>
            <a:ext cx="457200" cy="4572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8928A691-5BF7-47B3-BF41-EC71E37075B3}"/>
              </a:ext>
            </a:extLst>
          </p:cNvPr>
          <p:cNvSpPr/>
          <p:nvPr/>
        </p:nvSpPr>
        <p:spPr>
          <a:xfrm>
            <a:off x="4661807" y="2002300"/>
            <a:ext cx="3567793" cy="9684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a close relationship with family members.</a:t>
            </a:r>
          </a:p>
        </p:txBody>
      </p:sp>
      <p:pic>
        <p:nvPicPr>
          <p:cNvPr id="16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5705C144-3548-4C34-AB14-1648F0935F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336" y="2267469"/>
            <a:ext cx="457200" cy="457200"/>
          </a:xfrm>
          <a:prstGeom prst="rect">
            <a:avLst/>
          </a:prstGeom>
        </p:spPr>
      </p:pic>
      <p:pic>
        <p:nvPicPr>
          <p:cNvPr id="17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F3E37026-C522-4366-ABC4-9225CB71B6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9773" y="224060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704BC-0B2E-1F2C-9EB8-272B7CBCF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27448A39-0989-5D40-469B-17970994E7C8}"/>
              </a:ext>
            </a:extLst>
          </p:cNvPr>
          <p:cNvSpPr/>
          <p:nvPr/>
        </p:nvSpPr>
        <p:spPr>
          <a:xfrm flipH="1">
            <a:off x="6683829" y="421277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066F0A-8814-7603-FF27-6747B1FF6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563700"/>
            <a:ext cx="1219677" cy="1492612"/>
          </a:xfrm>
          <a:prstGeom prst="rect">
            <a:avLst/>
          </a:prstGeom>
        </p:spPr>
      </p:pic>
      <p:sp>
        <p:nvSpPr>
          <p:cNvPr id="5" name="Q">
            <a:extLst>
              <a:ext uri="{FF2B5EF4-FFF2-40B4-BE49-F238E27FC236}">
                <a16:creationId xmlns:a16="http://schemas.microsoft.com/office/drawing/2014/main" id="{9894301A-1FC5-DA0E-56CF-D23EA49B772C}"/>
              </a:ext>
            </a:extLst>
          </p:cNvPr>
          <p:cNvSpPr/>
          <p:nvPr/>
        </p:nvSpPr>
        <p:spPr>
          <a:xfrm>
            <a:off x="1286272" y="563699"/>
            <a:ext cx="6817556" cy="1086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reported about the effects of peer pressure on teenagers in the US?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94D71592-1ED8-837F-D97A-DECF9AEE01FD}"/>
              </a:ext>
            </a:extLst>
          </p:cNvPr>
          <p:cNvSpPr/>
          <p:nvPr/>
        </p:nvSpPr>
        <p:spPr>
          <a:xfrm>
            <a:off x="5120723" y="2056313"/>
            <a:ext cx="3296655" cy="174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en-US" sz="16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two-thirds of teen smokers started the habit under the influence of their friends.</a:t>
            </a:r>
          </a:p>
          <a:p>
            <a:pPr lvl="0" algn="ctr"/>
            <a:endParaRPr lang="en-US" sz="15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EE5AD78C-1173-AB24-BAA6-A59E373AAFED}"/>
              </a:ext>
            </a:extLst>
          </p:cNvPr>
          <p:cNvSpPr/>
          <p:nvPr/>
        </p:nvSpPr>
        <p:spPr>
          <a:xfrm>
            <a:off x="1138896" y="3185564"/>
            <a:ext cx="3678033" cy="12113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Seventy per cent of them were drinking alcohol with their friends.</a:t>
            </a:r>
          </a:p>
        </p:txBody>
      </p:sp>
      <p:pic>
        <p:nvPicPr>
          <p:cNvPr id="11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1D498789-F47A-97AB-8005-9525B0CD2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051" y="323000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DF4C4131-032B-BB3B-F32D-D5D6CA93EA91}"/>
              </a:ext>
            </a:extLst>
          </p:cNvPr>
          <p:cNvSpPr/>
          <p:nvPr/>
        </p:nvSpPr>
        <p:spPr>
          <a:xfrm>
            <a:off x="1094015" y="1861457"/>
            <a:ext cx="3780064" cy="10205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Fifty-five per cent of them started to smoke because of peer influence.</a:t>
            </a:r>
          </a:p>
        </p:txBody>
      </p:sp>
      <p:pic>
        <p:nvPicPr>
          <p:cNvPr id="13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187A73BE-C639-296D-2F96-6B6A24683D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051" y="2155371"/>
            <a:ext cx="457200" cy="457200"/>
          </a:xfrm>
          <a:prstGeom prst="rect">
            <a:avLst/>
          </a:prstGeom>
        </p:spPr>
      </p:pic>
      <p:pic>
        <p:nvPicPr>
          <p:cNvPr id="14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2A61484F-6229-855C-62FF-06B004C7E6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2430" y="224723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8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4D9B2-3B1D-769E-260D-62063F6C6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>
            <a:extLst>
              <a:ext uri="{FF2B5EF4-FFF2-40B4-BE49-F238E27FC236}">
                <a16:creationId xmlns:a16="http://schemas.microsoft.com/office/drawing/2014/main" id="{584E1C13-445F-89ED-9EB4-5FBF0D018A88}"/>
              </a:ext>
            </a:extLst>
          </p:cNvPr>
          <p:cNvGrpSpPr/>
          <p:nvPr/>
        </p:nvGrpSpPr>
        <p:grpSpPr>
          <a:xfrm>
            <a:off x="4465119" y="316961"/>
            <a:ext cx="3799625" cy="3777641"/>
            <a:chOff x="5397803" y="292790"/>
            <a:chExt cx="5862197" cy="58282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0620F6-10C3-6A5B-81F9-25DF76CE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304ED-EF47-8802-8887-D7DC2C00A08C}"/>
                </a:ext>
              </a:extLst>
            </p:cNvPr>
            <p:cNvSpPr txBox="1"/>
            <p:nvPr/>
          </p:nvSpPr>
          <p:spPr>
            <a:xfrm rot="14949661">
              <a:off x="6600150" y="1164117"/>
              <a:ext cx="2129735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+5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1DEF3D-A468-674D-A5C3-A6220AA45D27}"/>
                </a:ext>
              </a:extLst>
            </p:cNvPr>
            <p:cNvSpPr txBox="1"/>
            <p:nvPr/>
          </p:nvSpPr>
          <p:spPr>
            <a:xfrm rot="12232592">
              <a:off x="5527108" y="2119420"/>
              <a:ext cx="2107220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+20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3B1E3C-2B33-4B44-5CBA-369B8F6877A0}"/>
                </a:ext>
              </a:extLst>
            </p:cNvPr>
            <p:cNvSpPr txBox="1"/>
            <p:nvPr/>
          </p:nvSpPr>
          <p:spPr>
            <a:xfrm rot="17590276">
              <a:off x="8025082" y="1138944"/>
              <a:ext cx="2025648" cy="64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+10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95505B-ACF7-73C4-7208-5790AB95E050}"/>
                </a:ext>
              </a:extLst>
            </p:cNvPr>
            <p:cNvSpPr txBox="1"/>
            <p:nvPr/>
          </p:nvSpPr>
          <p:spPr>
            <a:xfrm rot="20155085">
              <a:off x="8894214" y="2176424"/>
              <a:ext cx="2312431" cy="64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+15</a:t>
              </a:r>
              <a:endParaRPr lang="vi-VN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D4324D-376C-C653-3908-12B4358F88D0}"/>
                </a:ext>
              </a:extLst>
            </p:cNvPr>
            <p:cNvSpPr txBox="1"/>
            <p:nvPr/>
          </p:nvSpPr>
          <p:spPr>
            <a:xfrm rot="9402062">
              <a:off x="5397803" y="3604472"/>
              <a:ext cx="236701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+5</a:t>
              </a:r>
              <a:endParaRPr lang="vi-VN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829769-EB94-3B28-8C05-AAE916FA2BE3}"/>
                </a:ext>
              </a:extLst>
            </p:cNvPr>
            <p:cNvSpPr txBox="1"/>
            <p:nvPr/>
          </p:nvSpPr>
          <p:spPr>
            <a:xfrm rot="6703311">
              <a:off x="6623735" y="4525374"/>
              <a:ext cx="2025648" cy="64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X2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43E285-B895-0B2D-32C2-F55395EE2132}"/>
                </a:ext>
              </a:extLst>
            </p:cNvPr>
            <p:cNvSpPr txBox="1"/>
            <p:nvPr/>
          </p:nvSpPr>
          <p:spPr>
            <a:xfrm rot="3829829">
              <a:off x="8025084" y="451774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+10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D987F9-5B7F-E77F-6AF6-3B0882A4131D}"/>
                </a:ext>
              </a:extLst>
            </p:cNvPr>
            <p:cNvSpPr txBox="1"/>
            <p:nvPr/>
          </p:nvSpPr>
          <p:spPr>
            <a:xfrm rot="1321648">
              <a:off x="8926487" y="3455943"/>
              <a:ext cx="2025648" cy="783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-10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DFFC10A-DFD1-B355-A1A3-27E882AD9063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5" name="quay dung">
            <a:extLst>
              <a:ext uri="{FF2B5EF4-FFF2-40B4-BE49-F238E27FC236}">
                <a16:creationId xmlns:a16="http://schemas.microsoft.com/office/drawing/2014/main" id="{31B463CF-9B5F-DE66-ED63-D3EC6AF0CDDB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F3D07DD-9749-4155-E818-4544AF399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BD6A717-FC8A-CFDB-BDC6-D8C232411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89C0D30-095A-04D3-FE0F-1F18EB83E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44E55FB-0E79-004E-CDB1-417030C10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548795"/>
            <a:ext cx="535781" cy="892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AEA9CC-22DC-F195-8C9E-8324628868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987922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A8B7419E-AE48-3429-CC05-DF6A80948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2835E7D-C5C6-AAE9-FFE0-5F1006E2BE75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B2F0AAD0-8E46-A5DE-A108-7C272EF0A45A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E5CF8A4-445C-698A-881D-5E2F80DF86EB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50A50E67-82BB-2D81-FC14-824BBAD8054E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B036BC9F-FFCD-1872-A40D-56BFB6846B44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888F545E-A98D-4B57-C431-92E6A3BC516F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88763D04-879C-CBCE-1B7C-346E4874C6E5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381879AE-4C23-EE59-4C8E-6B98E91C65B6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1A39E461-A446-4A0A-C17F-A77AEBF198BC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65CF101E-DBC9-6286-7757-EA8255467A2D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A8E7BB42-CF91-F890-99F0-5368CCEECF7C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C0B624AC-AC0B-B9C6-62BD-7774045EA4C1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0ABF808C-0DDC-EF7F-A19B-EEDC79D7CDBA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F7EF0855-9878-752F-A89F-875A36657611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E0B525C-FB9E-D6A0-CD85-8077DB079779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9D48CA33-DF43-D14C-49F7-B57439B041FE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F407E488-6916-ACEB-5DC7-C39A745E365B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8D036840-7D6E-BA0B-42E3-DD02E616DE46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0F60F697-1BBE-8C2A-37C5-4C5EB8A62F7C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F38B92A2-6D36-4EB1-6F4A-9031E3272007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4" name="Heart 23">
            <a:hlinkClick r:id="" action="ppaction://noaction"/>
            <a:extLst>
              <a:ext uri="{FF2B5EF4-FFF2-40B4-BE49-F238E27FC236}">
                <a16:creationId xmlns:a16="http://schemas.microsoft.com/office/drawing/2014/main" id="{7197F66E-1FD6-55B8-1984-565FA5F123FC}"/>
              </a:ext>
            </a:extLst>
          </p:cNvPr>
          <p:cNvSpPr/>
          <p:nvPr/>
        </p:nvSpPr>
        <p:spPr>
          <a:xfrm rot="5400000">
            <a:off x="8513716" y="2129750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8F0E9-4F8E-030B-E885-4DEC71D08A68}"/>
              </a:ext>
            </a:extLst>
          </p:cNvPr>
          <p:cNvSpPr txBox="1"/>
          <p:nvPr/>
        </p:nvSpPr>
        <p:spPr>
          <a:xfrm>
            <a:off x="612322" y="1776517"/>
            <a:ext cx="31395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CONGRATULATION!</a:t>
            </a:r>
          </a:p>
        </p:txBody>
      </p:sp>
      <p:sp>
        <p:nvSpPr>
          <p:cNvPr id="6" name="Pentagon 7">
            <a:hlinkClick r:id="rId9" action="ppaction://hlinksldjump"/>
            <a:extLst>
              <a:ext uri="{FF2B5EF4-FFF2-40B4-BE49-F238E27FC236}">
                <a16:creationId xmlns:a16="http://schemas.microsoft.com/office/drawing/2014/main" id="{842024AA-1253-6EA2-8D22-6813F2710FC0}"/>
              </a:ext>
            </a:extLst>
          </p:cNvPr>
          <p:cNvSpPr/>
          <p:nvPr/>
        </p:nvSpPr>
        <p:spPr>
          <a:xfrm flipH="1">
            <a:off x="543605" y="4033158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D697C-EAB5-E286-C647-1CEDCF43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>
            <a:extLst>
              <a:ext uri="{FF2B5EF4-FFF2-40B4-BE49-F238E27FC236}">
                <a16:creationId xmlns:a16="http://schemas.microsoft.com/office/drawing/2014/main" id="{ECA0BFB8-49F7-D953-21B8-16ECFEAD36D5}"/>
              </a:ext>
            </a:extLst>
          </p:cNvPr>
          <p:cNvGrpSpPr/>
          <p:nvPr/>
        </p:nvGrpSpPr>
        <p:grpSpPr>
          <a:xfrm>
            <a:off x="4465119" y="316961"/>
            <a:ext cx="3799625" cy="3777641"/>
            <a:chOff x="5397803" y="292790"/>
            <a:chExt cx="5862197" cy="58282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A93A9D-366B-C4E1-CD12-52A7579EC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31CEE0-5994-E3B0-F1F3-0DA7BF1562F8}"/>
                </a:ext>
              </a:extLst>
            </p:cNvPr>
            <p:cNvSpPr txBox="1"/>
            <p:nvPr/>
          </p:nvSpPr>
          <p:spPr>
            <a:xfrm rot="14949661">
              <a:off x="6600150" y="1164117"/>
              <a:ext cx="2129735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+5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BE9127-F9B2-5CB2-E9FE-C5C5C21C8719}"/>
                </a:ext>
              </a:extLst>
            </p:cNvPr>
            <p:cNvSpPr txBox="1"/>
            <p:nvPr/>
          </p:nvSpPr>
          <p:spPr>
            <a:xfrm rot="12232592">
              <a:off x="5527108" y="2119420"/>
              <a:ext cx="2107220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+20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056E80-3A16-CEBB-EEA5-3F89E3B79FC0}"/>
                </a:ext>
              </a:extLst>
            </p:cNvPr>
            <p:cNvSpPr txBox="1"/>
            <p:nvPr/>
          </p:nvSpPr>
          <p:spPr>
            <a:xfrm rot="17590276">
              <a:off x="8025082" y="1138944"/>
              <a:ext cx="2025648" cy="64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+10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54B5FE-0110-11C8-3755-F79EAF52A94D}"/>
                </a:ext>
              </a:extLst>
            </p:cNvPr>
            <p:cNvSpPr txBox="1"/>
            <p:nvPr/>
          </p:nvSpPr>
          <p:spPr>
            <a:xfrm rot="20155085">
              <a:off x="8894214" y="2176424"/>
              <a:ext cx="2312431" cy="64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+15</a:t>
              </a:r>
              <a:endParaRPr lang="vi-VN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6AF2FB-E368-9C79-9A7A-EBCB34D2753B}"/>
                </a:ext>
              </a:extLst>
            </p:cNvPr>
            <p:cNvSpPr txBox="1"/>
            <p:nvPr/>
          </p:nvSpPr>
          <p:spPr>
            <a:xfrm rot="9402062">
              <a:off x="5397803" y="3604472"/>
              <a:ext cx="236701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+5</a:t>
              </a:r>
              <a:endParaRPr lang="vi-VN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73C7A7-4A26-82F0-9C21-E19681B6A8C8}"/>
                </a:ext>
              </a:extLst>
            </p:cNvPr>
            <p:cNvSpPr txBox="1"/>
            <p:nvPr/>
          </p:nvSpPr>
          <p:spPr>
            <a:xfrm rot="6703311">
              <a:off x="6623735" y="4525374"/>
              <a:ext cx="2025648" cy="64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X2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BBB346-DB3E-A802-9FFA-70BC559F5F71}"/>
                </a:ext>
              </a:extLst>
            </p:cNvPr>
            <p:cNvSpPr txBox="1"/>
            <p:nvPr/>
          </p:nvSpPr>
          <p:spPr>
            <a:xfrm rot="3829829">
              <a:off x="8025084" y="451774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51AB10-E618-8C14-33A0-1569AC97C2A5}"/>
                </a:ext>
              </a:extLst>
            </p:cNvPr>
            <p:cNvSpPr txBox="1"/>
            <p:nvPr/>
          </p:nvSpPr>
          <p:spPr>
            <a:xfrm rot="1321648">
              <a:off x="8926487" y="3455943"/>
              <a:ext cx="2025648" cy="783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-10</a:t>
              </a:r>
              <a:endParaRPr lang="vi-VN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78C2144-8F9D-6785-0317-8A54BA18FF4E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5" name="quay dung">
            <a:extLst>
              <a:ext uri="{FF2B5EF4-FFF2-40B4-BE49-F238E27FC236}">
                <a16:creationId xmlns:a16="http://schemas.microsoft.com/office/drawing/2014/main" id="{1C69E1DD-D453-8122-933E-25B4C480EE08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C31499-66E0-A6F9-BEB6-B7F2A1CB8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EE1BD7-274A-ED5E-68C7-0FF16520A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C42122-F04D-DA96-B8DA-D077A1842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424193-3465-8B3F-920F-9B97C2D44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548795"/>
            <a:ext cx="535781" cy="892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09074B-8443-3241-2848-713C3DD863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987922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101779C0-8B0C-6D6F-E19F-D4C504AA8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0E33220-5D24-999A-43CA-2FAAE8BC003E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3C42DE2-3839-0FB0-5B4C-22C0014AAA8C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74707B3F-CD0B-1418-1FE7-450FFFF6B814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6CA669-9271-B6E6-EF6A-DFE056F9D5A1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9A49E1CE-284B-D13E-474F-AF6E3294A7ED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0A11EB2A-EF08-B76D-6352-DCBE2E4B1457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E1F75C11-BDB5-CC0B-D5C8-D9D7A2D08124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0C806BE2-1F04-46BE-E16F-17F63956D9CB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F973ACF9-AA71-315A-D37D-7C4F9380069A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EF80D8E7-CB94-5446-E1CD-BDAFB260147F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4BC57F4B-C5B0-703D-687C-E7F62DAD55F7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60B27EF4-56E6-E151-8C43-67CCA7627B2E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4E769305-3789-D4CD-3658-FA863CDC73D6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C4F92009-472B-07B7-3F3C-4E05AB2BF97C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5B36BCDF-4062-3892-CC36-1ECAAE497952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2F4B21A6-44AC-0D67-02BF-BF2084D47881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BA31696-9957-8C78-1AD9-49ACD39C43FD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B56A0D5F-BDBB-D6BB-01D2-94D1FBBE3DED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D9728136-8797-629D-9246-B7CDAB7B0251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D67AB77E-1556-A1C7-31A0-FAB88399430F}"/>
              </a:ext>
            </a:extLst>
          </p:cNvPr>
          <p:cNvSpPr/>
          <p:nvPr/>
        </p:nvSpPr>
        <p:spPr>
          <a:xfrm rot="16200000">
            <a:off x="8130403" y="1937899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4" name="Heart 23">
            <a:hlinkClick r:id="" action="ppaction://noaction"/>
            <a:extLst>
              <a:ext uri="{FF2B5EF4-FFF2-40B4-BE49-F238E27FC236}">
                <a16:creationId xmlns:a16="http://schemas.microsoft.com/office/drawing/2014/main" id="{0E8FC55B-8E6A-0C90-5766-A5459A6CE9D7}"/>
              </a:ext>
            </a:extLst>
          </p:cNvPr>
          <p:cNvSpPr/>
          <p:nvPr/>
        </p:nvSpPr>
        <p:spPr>
          <a:xfrm rot="5400000">
            <a:off x="8513716" y="2129750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73DAA-BE74-3F96-8575-39DADAC98B41}"/>
              </a:ext>
            </a:extLst>
          </p:cNvPr>
          <p:cNvSpPr txBox="1"/>
          <p:nvPr/>
        </p:nvSpPr>
        <p:spPr>
          <a:xfrm>
            <a:off x="612322" y="1776517"/>
            <a:ext cx="31395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CONGRATULATION!</a:t>
            </a:r>
          </a:p>
        </p:txBody>
      </p:sp>
      <p:sp>
        <p:nvSpPr>
          <p:cNvPr id="6" name="Pentagon 7">
            <a:hlinkClick r:id="rId9" action="ppaction://hlinksldjump"/>
            <a:extLst>
              <a:ext uri="{FF2B5EF4-FFF2-40B4-BE49-F238E27FC236}">
                <a16:creationId xmlns:a16="http://schemas.microsoft.com/office/drawing/2014/main" id="{98988B21-475A-96E8-45C8-D311277E6328}"/>
              </a:ext>
            </a:extLst>
          </p:cNvPr>
          <p:cNvSpPr/>
          <p:nvPr/>
        </p:nvSpPr>
        <p:spPr>
          <a:xfrm flipH="1">
            <a:off x="543605" y="3976008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2928581-59F2-CB48-BB89-EE786FBF0113}"/>
              </a:ext>
            </a:extLst>
          </p:cNvPr>
          <p:cNvSpPr txBox="1"/>
          <p:nvPr/>
        </p:nvSpPr>
        <p:spPr>
          <a:xfrm>
            <a:off x="3600451" y="4522485"/>
            <a:ext cx="18036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300" b="1" dirty="0">
                <a:solidFill>
                  <a:srgbClr val="FF0000"/>
                </a:solidFill>
              </a:rPr>
              <a:t>bullying</a:t>
            </a:r>
            <a:endParaRPr lang="en-VN" sz="3300" b="1" dirty="0">
              <a:solidFill>
                <a:srgbClr val="FF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F411406-9ED4-294C-B8DC-46C4DD204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154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 sz="1050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6C7295BC-D456-EA49-BDF4-2C34D574F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43025" y="10065"/>
            <a:ext cx="6457950" cy="430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9824FAD-6B8A-E64F-B953-5728409C02A9}"/>
              </a:ext>
            </a:extLst>
          </p:cNvPr>
          <p:cNvSpPr/>
          <p:nvPr/>
        </p:nvSpPr>
        <p:spPr>
          <a:xfrm>
            <a:off x="-4133643" y="-2643188"/>
            <a:ext cx="13590869" cy="7786688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5600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9583 4.44444E-6 L 0.49583 0.54444 L 4.375E-6 0.54444 L 4.375E-6 4.44444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A1556-5B84-23E3-5DBB-72E15A09E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924743F-2CD6-59E7-A4B2-42741FBD765A}"/>
              </a:ext>
            </a:extLst>
          </p:cNvPr>
          <p:cNvSpPr/>
          <p:nvPr/>
        </p:nvSpPr>
        <p:spPr>
          <a:xfrm>
            <a:off x="316084" y="8659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347FB-B312-471A-E66D-E7D80E357122}"/>
              </a:ext>
            </a:extLst>
          </p:cNvPr>
          <p:cNvSpPr txBox="1"/>
          <p:nvPr/>
        </p:nvSpPr>
        <p:spPr>
          <a:xfrm>
            <a:off x="334615" y="77464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DCAEA-3DCB-F56D-41D9-85E157335191}"/>
              </a:ext>
            </a:extLst>
          </p:cNvPr>
          <p:cNvSpPr txBox="1"/>
          <p:nvPr/>
        </p:nvSpPr>
        <p:spPr>
          <a:xfrm>
            <a:off x="715668" y="881333"/>
            <a:ext cx="7867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 again and choose the correct answer A, B, or C.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5C71CD-0DFF-D23B-B4EA-B547494D0FBB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8FCEAE-778B-0BD2-A9B2-8C0E94565D3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6C23BC7-29E1-1130-5271-6892A353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076" y="1081388"/>
            <a:ext cx="1968605" cy="2021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648A19-62C9-23B8-81B8-9151AA45D6C6}"/>
              </a:ext>
            </a:extLst>
          </p:cNvPr>
          <p:cNvSpPr/>
          <p:nvPr/>
        </p:nvSpPr>
        <p:spPr>
          <a:xfrm>
            <a:off x="316084" y="1540071"/>
            <a:ext cx="81159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similarity between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Van?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both changed their appearance.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both want to be different from their friends.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parents do not approve of their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NOT mentioned in the article as a consequence of peer pressure?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Encouraging someone to fight.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a close relationship with family members.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confidence about what you can do.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E88D88-53B3-3DC5-6B18-0C6C0FF076AD}"/>
              </a:ext>
            </a:extLst>
          </p:cNvPr>
          <p:cNvSpPr/>
          <p:nvPr/>
        </p:nvSpPr>
        <p:spPr>
          <a:xfrm>
            <a:off x="261532" y="2642006"/>
            <a:ext cx="483532" cy="4272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92E4BB-0F5F-2F5F-2B7E-6DD363911F50}"/>
              </a:ext>
            </a:extLst>
          </p:cNvPr>
          <p:cNvSpPr/>
          <p:nvPr/>
        </p:nvSpPr>
        <p:spPr>
          <a:xfrm>
            <a:off x="261532" y="3754376"/>
            <a:ext cx="483532" cy="4272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72903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8F18B-980E-DD0A-A4D0-2CA6E02FB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A677F3C-94C0-25F7-CE9B-452CFD49C352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0CCC5D-6A25-7CDD-A78E-0AAE6E37D7EC}"/>
              </a:ext>
            </a:extLst>
          </p:cNvPr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77A7D0-2F75-C6F9-9825-E92CB7E7FDF7}"/>
              </a:ext>
            </a:extLst>
          </p:cNvPr>
          <p:cNvSpPr txBox="1"/>
          <p:nvPr/>
        </p:nvSpPr>
        <p:spPr>
          <a:xfrm>
            <a:off x="1058115" y="849033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 again and choose the correct answer A, B, or C.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2879F2-C45D-2DF4-BE78-13F01AF0E231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073608-32E2-C467-A396-7CD047447B85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DBC541-4BE6-2CC8-0B59-C94FA2DC9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147" y="2828020"/>
            <a:ext cx="2231580" cy="22858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CE7953-0C70-5B81-6D91-6BCD4E0847B1}"/>
              </a:ext>
            </a:extLst>
          </p:cNvPr>
          <p:cNvSpPr/>
          <p:nvPr/>
        </p:nvSpPr>
        <p:spPr>
          <a:xfrm>
            <a:off x="226450" y="1328267"/>
            <a:ext cx="77504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reported about the effects of peer pressure on teenagers in the US?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Fifty-five per cent of them started to smoke because of peer influence.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Seventy per cent of them were drinking alcohol with their friends.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two-thirds of teen smokers started the habit under the influence of their friends.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the article, what is one way of dealing with peer pressure?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to see the right doctor.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saying yes to your friends.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Choosing friends who say no when they feel uncomfortable.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5E6392-A38A-9443-5B8A-4EC829CD0F6F}"/>
              </a:ext>
            </a:extLst>
          </p:cNvPr>
          <p:cNvSpPr/>
          <p:nvPr/>
        </p:nvSpPr>
        <p:spPr>
          <a:xfrm>
            <a:off x="129063" y="2828020"/>
            <a:ext cx="483532" cy="4272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165F7F-63BB-667E-66D1-EF63215F02CF}"/>
              </a:ext>
            </a:extLst>
          </p:cNvPr>
          <p:cNvSpPr/>
          <p:nvPr/>
        </p:nvSpPr>
        <p:spPr>
          <a:xfrm>
            <a:off x="150935" y="4351837"/>
            <a:ext cx="483532" cy="4272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4755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3C62D4-B530-4693-9054-80B50F2EB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74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0DFAC6-38E1-4FFB-A19B-E9D987D57E64}"/>
              </a:ext>
            </a:extLst>
          </p:cNvPr>
          <p:cNvSpPr txBox="1"/>
          <p:nvPr/>
        </p:nvSpPr>
        <p:spPr>
          <a:xfrm>
            <a:off x="2151880" y="63618"/>
            <a:ext cx="57586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t>Production: Game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D5A68-C602-F973-AA08-B130F9D6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004"/>
            <a:ext cx="9144000" cy="440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8151"/>
      </p:ext>
    </p:extLst>
  </p:cSld>
  <p:clrMapOvr>
    <a:masterClrMapping/>
  </p:clrMapOvr>
  <p:transition spd="slow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370829" y="1572308"/>
            <a:ext cx="556403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i="1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Read for main ideas and specific information in an article about peer pressure.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Talk about experiences of peer pressure and respond to peer pressure situations.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72196-A58F-A832-BA09-DA726951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081" y="2484144"/>
            <a:ext cx="3465919" cy="26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3EB9F-73C6-A25D-6E82-9AB167BB7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118" y="941697"/>
            <a:ext cx="1573353" cy="119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332" y="2008016"/>
            <a:ext cx="6565121" cy="1386594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Prepare for Lesson 4 - Unit 9.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2" name="Google Shape;1751;p34">
            <a:extLst>
              <a:ext uri="{FF2B5EF4-FFF2-40B4-BE49-F238E27FC236}">
                <a16:creationId xmlns:a16="http://schemas.microsoft.com/office/drawing/2014/main" id="{AC1C3511-256C-5E6F-E023-E0F04901BD71}"/>
              </a:ext>
            </a:extLst>
          </p:cNvPr>
          <p:cNvGrpSpPr/>
          <p:nvPr/>
        </p:nvGrpSpPr>
        <p:grpSpPr>
          <a:xfrm>
            <a:off x="5511792" y="1012431"/>
            <a:ext cx="3019631" cy="3652667"/>
            <a:chOff x="5511792" y="1012431"/>
            <a:chExt cx="3019631" cy="3652667"/>
          </a:xfrm>
        </p:grpSpPr>
        <p:grpSp>
          <p:nvGrpSpPr>
            <p:cNvPr id="4" name="Google Shape;1752;p34">
              <a:extLst>
                <a:ext uri="{FF2B5EF4-FFF2-40B4-BE49-F238E27FC236}">
                  <a16:creationId xmlns:a16="http://schemas.microsoft.com/office/drawing/2014/main" id="{AAB6A072-8B31-3912-A7BD-799F8FEDEF15}"/>
                </a:ext>
              </a:extLst>
            </p:cNvPr>
            <p:cNvGrpSpPr/>
            <p:nvPr/>
          </p:nvGrpSpPr>
          <p:grpSpPr>
            <a:xfrm>
              <a:off x="5511792" y="1012431"/>
              <a:ext cx="3019631" cy="3652667"/>
              <a:chOff x="5637350" y="3128860"/>
              <a:chExt cx="1651425" cy="1997740"/>
            </a:xfrm>
          </p:grpSpPr>
          <p:sp>
            <p:nvSpPr>
              <p:cNvPr id="13" name="Google Shape;1753;p34">
                <a:extLst>
                  <a:ext uri="{FF2B5EF4-FFF2-40B4-BE49-F238E27FC236}">
                    <a16:creationId xmlns:a16="http://schemas.microsoft.com/office/drawing/2014/main" id="{87D23F37-89D6-788B-5DC2-6AF38C5BB1E6}"/>
                  </a:ext>
                </a:extLst>
              </p:cNvPr>
              <p:cNvSpPr/>
              <p:nvPr/>
            </p:nvSpPr>
            <p:spPr>
              <a:xfrm>
                <a:off x="5637350" y="3183425"/>
                <a:ext cx="1651425" cy="1941875"/>
              </a:xfrm>
              <a:custGeom>
                <a:avLst/>
                <a:gdLst/>
                <a:ahLst/>
                <a:cxnLst/>
                <a:rect l="l" t="t" r="r" b="b"/>
                <a:pathLst>
                  <a:path w="66057" h="77675" extrusionOk="0">
                    <a:moveTo>
                      <a:pt x="29115" y="1"/>
                    </a:moveTo>
                    <a:lnTo>
                      <a:pt x="27997" y="27"/>
                    </a:lnTo>
                    <a:lnTo>
                      <a:pt x="26865" y="66"/>
                    </a:lnTo>
                    <a:lnTo>
                      <a:pt x="25734" y="145"/>
                    </a:lnTo>
                    <a:lnTo>
                      <a:pt x="24602" y="251"/>
                    </a:lnTo>
                    <a:lnTo>
                      <a:pt x="23471" y="382"/>
                    </a:lnTo>
                    <a:lnTo>
                      <a:pt x="22326" y="553"/>
                    </a:lnTo>
                    <a:lnTo>
                      <a:pt x="21195" y="751"/>
                    </a:lnTo>
                    <a:lnTo>
                      <a:pt x="20050" y="974"/>
                    </a:lnTo>
                    <a:lnTo>
                      <a:pt x="18919" y="1224"/>
                    </a:lnTo>
                    <a:lnTo>
                      <a:pt x="17787" y="1514"/>
                    </a:lnTo>
                    <a:lnTo>
                      <a:pt x="17222" y="1671"/>
                    </a:lnTo>
                    <a:lnTo>
                      <a:pt x="16656" y="1843"/>
                    </a:lnTo>
                    <a:lnTo>
                      <a:pt x="16090" y="2014"/>
                    </a:lnTo>
                    <a:lnTo>
                      <a:pt x="15525" y="2198"/>
                    </a:lnTo>
                    <a:lnTo>
                      <a:pt x="14959" y="2382"/>
                    </a:lnTo>
                    <a:lnTo>
                      <a:pt x="14393" y="2579"/>
                    </a:lnTo>
                    <a:lnTo>
                      <a:pt x="13841" y="2790"/>
                    </a:lnTo>
                    <a:lnTo>
                      <a:pt x="13301" y="3013"/>
                    </a:lnTo>
                    <a:lnTo>
                      <a:pt x="12762" y="3237"/>
                    </a:lnTo>
                    <a:lnTo>
                      <a:pt x="12249" y="3474"/>
                    </a:lnTo>
                    <a:lnTo>
                      <a:pt x="11736" y="3724"/>
                    </a:lnTo>
                    <a:lnTo>
                      <a:pt x="11249" y="3987"/>
                    </a:lnTo>
                    <a:lnTo>
                      <a:pt x="10762" y="4250"/>
                    </a:lnTo>
                    <a:lnTo>
                      <a:pt x="10302" y="4540"/>
                    </a:lnTo>
                    <a:lnTo>
                      <a:pt x="9841" y="4829"/>
                    </a:lnTo>
                    <a:lnTo>
                      <a:pt x="9394" y="5118"/>
                    </a:lnTo>
                    <a:lnTo>
                      <a:pt x="8960" y="5434"/>
                    </a:lnTo>
                    <a:lnTo>
                      <a:pt x="8552" y="5750"/>
                    </a:lnTo>
                    <a:lnTo>
                      <a:pt x="8131" y="6079"/>
                    </a:lnTo>
                    <a:lnTo>
                      <a:pt x="7736" y="6408"/>
                    </a:lnTo>
                    <a:lnTo>
                      <a:pt x="7355" y="6763"/>
                    </a:lnTo>
                    <a:lnTo>
                      <a:pt x="6973" y="7118"/>
                    </a:lnTo>
                    <a:lnTo>
                      <a:pt x="6618" y="7473"/>
                    </a:lnTo>
                    <a:lnTo>
                      <a:pt x="6263" y="7842"/>
                    </a:lnTo>
                    <a:lnTo>
                      <a:pt x="5921" y="8223"/>
                    </a:lnTo>
                    <a:lnTo>
                      <a:pt x="5592" y="8605"/>
                    </a:lnTo>
                    <a:lnTo>
                      <a:pt x="5276" y="8999"/>
                    </a:lnTo>
                    <a:lnTo>
                      <a:pt x="4960" y="9407"/>
                    </a:lnTo>
                    <a:lnTo>
                      <a:pt x="4658" y="9815"/>
                    </a:lnTo>
                    <a:lnTo>
                      <a:pt x="4368" y="10236"/>
                    </a:lnTo>
                    <a:lnTo>
                      <a:pt x="4092" y="10657"/>
                    </a:lnTo>
                    <a:lnTo>
                      <a:pt x="3829" y="11091"/>
                    </a:lnTo>
                    <a:lnTo>
                      <a:pt x="3566" y="11525"/>
                    </a:lnTo>
                    <a:lnTo>
                      <a:pt x="3329" y="11973"/>
                    </a:lnTo>
                    <a:lnTo>
                      <a:pt x="3092" y="12420"/>
                    </a:lnTo>
                    <a:lnTo>
                      <a:pt x="2855" y="12880"/>
                    </a:lnTo>
                    <a:lnTo>
                      <a:pt x="2645" y="13341"/>
                    </a:lnTo>
                    <a:lnTo>
                      <a:pt x="2434" y="13815"/>
                    </a:lnTo>
                    <a:lnTo>
                      <a:pt x="2237" y="14288"/>
                    </a:lnTo>
                    <a:lnTo>
                      <a:pt x="2040" y="14775"/>
                    </a:lnTo>
                    <a:lnTo>
                      <a:pt x="1856" y="15262"/>
                    </a:lnTo>
                    <a:lnTo>
                      <a:pt x="1684" y="15749"/>
                    </a:lnTo>
                    <a:lnTo>
                      <a:pt x="1527" y="16248"/>
                    </a:lnTo>
                    <a:lnTo>
                      <a:pt x="1369" y="16762"/>
                    </a:lnTo>
                    <a:lnTo>
                      <a:pt x="1224" y="17261"/>
                    </a:lnTo>
                    <a:lnTo>
                      <a:pt x="1092" y="17775"/>
                    </a:lnTo>
                    <a:lnTo>
                      <a:pt x="961" y="18301"/>
                    </a:lnTo>
                    <a:lnTo>
                      <a:pt x="842" y="18814"/>
                    </a:lnTo>
                    <a:lnTo>
                      <a:pt x="737" y="19340"/>
                    </a:lnTo>
                    <a:lnTo>
                      <a:pt x="632" y="19880"/>
                    </a:lnTo>
                    <a:lnTo>
                      <a:pt x="540" y="20419"/>
                    </a:lnTo>
                    <a:lnTo>
                      <a:pt x="448" y="20958"/>
                    </a:lnTo>
                    <a:lnTo>
                      <a:pt x="369" y="21498"/>
                    </a:lnTo>
                    <a:lnTo>
                      <a:pt x="303" y="22037"/>
                    </a:lnTo>
                    <a:lnTo>
                      <a:pt x="237" y="22590"/>
                    </a:lnTo>
                    <a:lnTo>
                      <a:pt x="185" y="23142"/>
                    </a:lnTo>
                    <a:lnTo>
                      <a:pt x="93" y="24260"/>
                    </a:lnTo>
                    <a:lnTo>
                      <a:pt x="40" y="25392"/>
                    </a:lnTo>
                    <a:lnTo>
                      <a:pt x="14" y="26523"/>
                    </a:lnTo>
                    <a:lnTo>
                      <a:pt x="1" y="27668"/>
                    </a:lnTo>
                    <a:lnTo>
                      <a:pt x="27" y="28826"/>
                    </a:lnTo>
                    <a:lnTo>
                      <a:pt x="79" y="29983"/>
                    </a:lnTo>
                    <a:lnTo>
                      <a:pt x="145" y="31154"/>
                    </a:lnTo>
                    <a:lnTo>
                      <a:pt x="250" y="32312"/>
                    </a:lnTo>
                    <a:lnTo>
                      <a:pt x="369" y="33483"/>
                    </a:lnTo>
                    <a:lnTo>
                      <a:pt x="500" y="34654"/>
                    </a:lnTo>
                    <a:lnTo>
                      <a:pt x="671" y="35825"/>
                    </a:lnTo>
                    <a:lnTo>
                      <a:pt x="856" y="36996"/>
                    </a:lnTo>
                    <a:lnTo>
                      <a:pt x="1053" y="38166"/>
                    </a:lnTo>
                    <a:lnTo>
                      <a:pt x="1277" y="39337"/>
                    </a:lnTo>
                    <a:lnTo>
                      <a:pt x="1513" y="40495"/>
                    </a:lnTo>
                    <a:lnTo>
                      <a:pt x="1763" y="41640"/>
                    </a:lnTo>
                    <a:lnTo>
                      <a:pt x="2040" y="42784"/>
                    </a:lnTo>
                    <a:lnTo>
                      <a:pt x="2329" y="43916"/>
                    </a:lnTo>
                    <a:lnTo>
                      <a:pt x="2619" y="45047"/>
                    </a:lnTo>
                    <a:lnTo>
                      <a:pt x="2934" y="46152"/>
                    </a:lnTo>
                    <a:lnTo>
                      <a:pt x="3263" y="47257"/>
                    </a:lnTo>
                    <a:lnTo>
                      <a:pt x="3605" y="48349"/>
                    </a:lnTo>
                    <a:lnTo>
                      <a:pt x="3947" y="49415"/>
                    </a:lnTo>
                    <a:lnTo>
                      <a:pt x="4303" y="50467"/>
                    </a:lnTo>
                    <a:lnTo>
                      <a:pt x="4671" y="51507"/>
                    </a:lnTo>
                    <a:lnTo>
                      <a:pt x="5039" y="52520"/>
                    </a:lnTo>
                    <a:lnTo>
                      <a:pt x="5421" y="53520"/>
                    </a:lnTo>
                    <a:lnTo>
                      <a:pt x="5815" y="54493"/>
                    </a:lnTo>
                    <a:lnTo>
                      <a:pt x="6210" y="55454"/>
                    </a:lnTo>
                    <a:lnTo>
                      <a:pt x="6605" y="56374"/>
                    </a:lnTo>
                    <a:lnTo>
                      <a:pt x="7000" y="57282"/>
                    </a:lnTo>
                    <a:lnTo>
                      <a:pt x="7407" y="58151"/>
                    </a:lnTo>
                    <a:lnTo>
                      <a:pt x="7815" y="59006"/>
                    </a:lnTo>
                    <a:lnTo>
                      <a:pt x="8223" y="59821"/>
                    </a:lnTo>
                    <a:lnTo>
                      <a:pt x="8631" y="60611"/>
                    </a:lnTo>
                    <a:lnTo>
                      <a:pt x="9039" y="61374"/>
                    </a:lnTo>
                    <a:lnTo>
                      <a:pt x="9433" y="62097"/>
                    </a:lnTo>
                    <a:lnTo>
                      <a:pt x="9841" y="62781"/>
                    </a:lnTo>
                    <a:lnTo>
                      <a:pt x="10236" y="63439"/>
                    </a:lnTo>
                    <a:lnTo>
                      <a:pt x="10710" y="64176"/>
                    </a:lnTo>
                    <a:lnTo>
                      <a:pt x="11209" y="64913"/>
                    </a:lnTo>
                    <a:lnTo>
                      <a:pt x="11709" y="65610"/>
                    </a:lnTo>
                    <a:lnTo>
                      <a:pt x="12222" y="66307"/>
                    </a:lnTo>
                    <a:lnTo>
                      <a:pt x="12749" y="66965"/>
                    </a:lnTo>
                    <a:lnTo>
                      <a:pt x="13301" y="67623"/>
                    </a:lnTo>
                    <a:lnTo>
                      <a:pt x="13854" y="68241"/>
                    </a:lnTo>
                    <a:lnTo>
                      <a:pt x="14406" y="68860"/>
                    </a:lnTo>
                    <a:lnTo>
                      <a:pt x="14985" y="69438"/>
                    </a:lnTo>
                    <a:lnTo>
                      <a:pt x="15577" y="70017"/>
                    </a:lnTo>
                    <a:lnTo>
                      <a:pt x="16169" y="70557"/>
                    </a:lnTo>
                    <a:lnTo>
                      <a:pt x="16774" y="71083"/>
                    </a:lnTo>
                    <a:lnTo>
                      <a:pt x="17380" y="71596"/>
                    </a:lnTo>
                    <a:lnTo>
                      <a:pt x="18011" y="72083"/>
                    </a:lnTo>
                    <a:lnTo>
                      <a:pt x="18643" y="72556"/>
                    </a:lnTo>
                    <a:lnTo>
                      <a:pt x="19274" y="73004"/>
                    </a:lnTo>
                    <a:lnTo>
                      <a:pt x="19919" y="73425"/>
                    </a:lnTo>
                    <a:lnTo>
                      <a:pt x="20577" y="73833"/>
                    </a:lnTo>
                    <a:lnTo>
                      <a:pt x="21234" y="74214"/>
                    </a:lnTo>
                    <a:lnTo>
                      <a:pt x="21905" y="74582"/>
                    </a:lnTo>
                    <a:lnTo>
                      <a:pt x="22576" y="74938"/>
                    </a:lnTo>
                    <a:lnTo>
                      <a:pt x="23260" y="75253"/>
                    </a:lnTo>
                    <a:lnTo>
                      <a:pt x="23945" y="75569"/>
                    </a:lnTo>
                    <a:lnTo>
                      <a:pt x="24642" y="75845"/>
                    </a:lnTo>
                    <a:lnTo>
                      <a:pt x="25326" y="76109"/>
                    </a:lnTo>
                    <a:lnTo>
                      <a:pt x="26023" y="76359"/>
                    </a:lnTo>
                    <a:lnTo>
                      <a:pt x="26734" y="76582"/>
                    </a:lnTo>
                    <a:lnTo>
                      <a:pt x="27444" y="76780"/>
                    </a:lnTo>
                    <a:lnTo>
                      <a:pt x="28154" y="76964"/>
                    </a:lnTo>
                    <a:lnTo>
                      <a:pt x="28865" y="77122"/>
                    </a:lnTo>
                    <a:lnTo>
                      <a:pt x="29575" y="77266"/>
                    </a:lnTo>
                    <a:lnTo>
                      <a:pt x="30286" y="77385"/>
                    </a:lnTo>
                    <a:lnTo>
                      <a:pt x="31009" y="77490"/>
                    </a:lnTo>
                    <a:lnTo>
                      <a:pt x="31733" y="77569"/>
                    </a:lnTo>
                    <a:lnTo>
                      <a:pt x="32443" y="77622"/>
                    </a:lnTo>
                    <a:lnTo>
                      <a:pt x="33167" y="77661"/>
                    </a:lnTo>
                    <a:lnTo>
                      <a:pt x="33890" y="77674"/>
                    </a:lnTo>
                    <a:lnTo>
                      <a:pt x="34614" y="77674"/>
                    </a:lnTo>
                    <a:lnTo>
                      <a:pt x="35338" y="77648"/>
                    </a:lnTo>
                    <a:lnTo>
                      <a:pt x="36048" y="77595"/>
                    </a:lnTo>
                    <a:lnTo>
                      <a:pt x="36772" y="77529"/>
                    </a:lnTo>
                    <a:lnTo>
                      <a:pt x="37482" y="77437"/>
                    </a:lnTo>
                    <a:lnTo>
                      <a:pt x="38193" y="77332"/>
                    </a:lnTo>
                    <a:lnTo>
                      <a:pt x="38903" y="77201"/>
                    </a:lnTo>
                    <a:lnTo>
                      <a:pt x="39613" y="77043"/>
                    </a:lnTo>
                    <a:lnTo>
                      <a:pt x="40324" y="76872"/>
                    </a:lnTo>
                    <a:lnTo>
                      <a:pt x="41021" y="76674"/>
                    </a:lnTo>
                    <a:lnTo>
                      <a:pt x="41718" y="76451"/>
                    </a:lnTo>
                    <a:lnTo>
                      <a:pt x="42402" y="76214"/>
                    </a:lnTo>
                    <a:lnTo>
                      <a:pt x="43100" y="75964"/>
                    </a:lnTo>
                    <a:lnTo>
                      <a:pt x="43771" y="75674"/>
                    </a:lnTo>
                    <a:lnTo>
                      <a:pt x="44455" y="75372"/>
                    </a:lnTo>
                    <a:lnTo>
                      <a:pt x="45126" y="75056"/>
                    </a:lnTo>
                    <a:lnTo>
                      <a:pt x="45784" y="74701"/>
                    </a:lnTo>
                    <a:lnTo>
                      <a:pt x="46441" y="74346"/>
                    </a:lnTo>
                    <a:lnTo>
                      <a:pt x="47086" y="73951"/>
                    </a:lnTo>
                    <a:lnTo>
                      <a:pt x="47731" y="73543"/>
                    </a:lnTo>
                    <a:lnTo>
                      <a:pt x="48362" y="73109"/>
                    </a:lnTo>
                    <a:lnTo>
                      <a:pt x="48994" y="72662"/>
                    </a:lnTo>
                    <a:lnTo>
                      <a:pt x="49612" y="72175"/>
                    </a:lnTo>
                    <a:lnTo>
                      <a:pt x="50217" y="71688"/>
                    </a:lnTo>
                    <a:lnTo>
                      <a:pt x="50822" y="71162"/>
                    </a:lnTo>
                    <a:lnTo>
                      <a:pt x="51401" y="70623"/>
                    </a:lnTo>
                    <a:lnTo>
                      <a:pt x="51980" y="70057"/>
                    </a:lnTo>
                    <a:lnTo>
                      <a:pt x="52151" y="69820"/>
                    </a:lnTo>
                    <a:lnTo>
                      <a:pt x="52625" y="69110"/>
                    </a:lnTo>
                    <a:lnTo>
                      <a:pt x="53361" y="67965"/>
                    </a:lnTo>
                    <a:lnTo>
                      <a:pt x="53809" y="67241"/>
                    </a:lnTo>
                    <a:lnTo>
                      <a:pt x="54309" y="66413"/>
                    </a:lnTo>
                    <a:lnTo>
                      <a:pt x="54848" y="65505"/>
                    </a:lnTo>
                    <a:lnTo>
                      <a:pt x="55427" y="64505"/>
                    </a:lnTo>
                    <a:lnTo>
                      <a:pt x="56032" y="63413"/>
                    </a:lnTo>
                    <a:lnTo>
                      <a:pt x="56664" y="62255"/>
                    </a:lnTo>
                    <a:lnTo>
                      <a:pt x="57321" y="61019"/>
                    </a:lnTo>
                    <a:lnTo>
                      <a:pt x="57992" y="59703"/>
                    </a:lnTo>
                    <a:lnTo>
                      <a:pt x="58663" y="58322"/>
                    </a:lnTo>
                    <a:lnTo>
                      <a:pt x="59347" y="56874"/>
                    </a:lnTo>
                    <a:lnTo>
                      <a:pt x="60018" y="55375"/>
                    </a:lnTo>
                    <a:lnTo>
                      <a:pt x="60360" y="54598"/>
                    </a:lnTo>
                    <a:lnTo>
                      <a:pt x="60689" y="53809"/>
                    </a:lnTo>
                    <a:lnTo>
                      <a:pt x="61018" y="53007"/>
                    </a:lnTo>
                    <a:lnTo>
                      <a:pt x="61347" y="52191"/>
                    </a:lnTo>
                    <a:lnTo>
                      <a:pt x="61663" y="51375"/>
                    </a:lnTo>
                    <a:lnTo>
                      <a:pt x="61979" y="50533"/>
                    </a:lnTo>
                    <a:lnTo>
                      <a:pt x="62294" y="49691"/>
                    </a:lnTo>
                    <a:lnTo>
                      <a:pt x="62584" y="48836"/>
                    </a:lnTo>
                    <a:lnTo>
                      <a:pt x="62886" y="47968"/>
                    </a:lnTo>
                    <a:lnTo>
                      <a:pt x="63163" y="47086"/>
                    </a:lnTo>
                    <a:lnTo>
                      <a:pt x="63439" y="46205"/>
                    </a:lnTo>
                    <a:lnTo>
                      <a:pt x="63715" y="45310"/>
                    </a:lnTo>
                    <a:lnTo>
                      <a:pt x="63965" y="44416"/>
                    </a:lnTo>
                    <a:lnTo>
                      <a:pt x="64215" y="43508"/>
                    </a:lnTo>
                    <a:lnTo>
                      <a:pt x="64439" y="42587"/>
                    </a:lnTo>
                    <a:lnTo>
                      <a:pt x="64662" y="41666"/>
                    </a:lnTo>
                    <a:lnTo>
                      <a:pt x="64873" y="40745"/>
                    </a:lnTo>
                    <a:lnTo>
                      <a:pt x="65070" y="39811"/>
                    </a:lnTo>
                    <a:lnTo>
                      <a:pt x="65241" y="38877"/>
                    </a:lnTo>
                    <a:lnTo>
                      <a:pt x="65399" y="37930"/>
                    </a:lnTo>
                    <a:lnTo>
                      <a:pt x="65557" y="36982"/>
                    </a:lnTo>
                    <a:lnTo>
                      <a:pt x="65675" y="36035"/>
                    </a:lnTo>
                    <a:lnTo>
                      <a:pt x="65794" y="35088"/>
                    </a:lnTo>
                    <a:lnTo>
                      <a:pt x="65886" y="34141"/>
                    </a:lnTo>
                    <a:lnTo>
                      <a:pt x="65965" y="33180"/>
                    </a:lnTo>
                    <a:lnTo>
                      <a:pt x="66018" y="32220"/>
                    </a:lnTo>
                    <a:lnTo>
                      <a:pt x="66044" y="31273"/>
                    </a:lnTo>
                    <a:lnTo>
                      <a:pt x="66057" y="30312"/>
                    </a:lnTo>
                    <a:lnTo>
                      <a:pt x="66057" y="29352"/>
                    </a:lnTo>
                    <a:lnTo>
                      <a:pt x="66018" y="28391"/>
                    </a:lnTo>
                    <a:lnTo>
                      <a:pt x="66004" y="27918"/>
                    </a:lnTo>
                    <a:lnTo>
                      <a:pt x="65965" y="27444"/>
                    </a:lnTo>
                    <a:lnTo>
                      <a:pt x="65912" y="26971"/>
                    </a:lnTo>
                    <a:lnTo>
                      <a:pt x="65860" y="26510"/>
                    </a:lnTo>
                    <a:lnTo>
                      <a:pt x="65807" y="26037"/>
                    </a:lnTo>
                    <a:lnTo>
                      <a:pt x="65728" y="25576"/>
                    </a:lnTo>
                    <a:lnTo>
                      <a:pt x="65649" y="25116"/>
                    </a:lnTo>
                    <a:lnTo>
                      <a:pt x="65557" y="24655"/>
                    </a:lnTo>
                    <a:lnTo>
                      <a:pt x="65465" y="24195"/>
                    </a:lnTo>
                    <a:lnTo>
                      <a:pt x="65347" y="23747"/>
                    </a:lnTo>
                    <a:lnTo>
                      <a:pt x="65241" y="23300"/>
                    </a:lnTo>
                    <a:lnTo>
                      <a:pt x="65110" y="22840"/>
                    </a:lnTo>
                    <a:lnTo>
                      <a:pt x="64978" y="22405"/>
                    </a:lnTo>
                    <a:lnTo>
                      <a:pt x="64834" y="21958"/>
                    </a:lnTo>
                    <a:lnTo>
                      <a:pt x="64689" y="21524"/>
                    </a:lnTo>
                    <a:lnTo>
                      <a:pt x="64531" y="21090"/>
                    </a:lnTo>
                    <a:lnTo>
                      <a:pt x="64360" y="20656"/>
                    </a:lnTo>
                    <a:lnTo>
                      <a:pt x="64189" y="20222"/>
                    </a:lnTo>
                    <a:lnTo>
                      <a:pt x="64005" y="19801"/>
                    </a:lnTo>
                    <a:lnTo>
                      <a:pt x="63820" y="19366"/>
                    </a:lnTo>
                    <a:lnTo>
                      <a:pt x="63623" y="18945"/>
                    </a:lnTo>
                    <a:lnTo>
                      <a:pt x="63413" y="18538"/>
                    </a:lnTo>
                    <a:lnTo>
                      <a:pt x="63202" y="18117"/>
                    </a:lnTo>
                    <a:lnTo>
                      <a:pt x="62979" y="17709"/>
                    </a:lnTo>
                    <a:lnTo>
                      <a:pt x="62755" y="17301"/>
                    </a:lnTo>
                    <a:lnTo>
                      <a:pt x="62518" y="16906"/>
                    </a:lnTo>
                    <a:lnTo>
                      <a:pt x="62268" y="16498"/>
                    </a:lnTo>
                    <a:lnTo>
                      <a:pt x="62018" y="16104"/>
                    </a:lnTo>
                    <a:lnTo>
                      <a:pt x="61768" y="15709"/>
                    </a:lnTo>
                    <a:lnTo>
                      <a:pt x="61505" y="15328"/>
                    </a:lnTo>
                    <a:lnTo>
                      <a:pt x="60952" y="14551"/>
                    </a:lnTo>
                    <a:lnTo>
                      <a:pt x="60374" y="13801"/>
                    </a:lnTo>
                    <a:lnTo>
                      <a:pt x="59768" y="13065"/>
                    </a:lnTo>
                    <a:lnTo>
                      <a:pt x="59137" y="12354"/>
                    </a:lnTo>
                    <a:lnTo>
                      <a:pt x="58479" y="11644"/>
                    </a:lnTo>
                    <a:lnTo>
                      <a:pt x="57808" y="10960"/>
                    </a:lnTo>
                    <a:lnTo>
                      <a:pt x="57098" y="10289"/>
                    </a:lnTo>
                    <a:lnTo>
                      <a:pt x="56374" y="9644"/>
                    </a:lnTo>
                    <a:lnTo>
                      <a:pt x="55624" y="8999"/>
                    </a:lnTo>
                    <a:lnTo>
                      <a:pt x="54848" y="8394"/>
                    </a:lnTo>
                    <a:lnTo>
                      <a:pt x="54046" y="7789"/>
                    </a:lnTo>
                    <a:lnTo>
                      <a:pt x="53243" y="7210"/>
                    </a:lnTo>
                    <a:lnTo>
                      <a:pt x="52401" y="6658"/>
                    </a:lnTo>
                    <a:lnTo>
                      <a:pt x="51546" y="6118"/>
                    </a:lnTo>
                    <a:lnTo>
                      <a:pt x="50678" y="5592"/>
                    </a:lnTo>
                    <a:lnTo>
                      <a:pt x="49783" y="5092"/>
                    </a:lnTo>
                    <a:lnTo>
                      <a:pt x="48875" y="4618"/>
                    </a:lnTo>
                    <a:lnTo>
                      <a:pt x="47941" y="4158"/>
                    </a:lnTo>
                    <a:lnTo>
                      <a:pt x="47007" y="3724"/>
                    </a:lnTo>
                    <a:lnTo>
                      <a:pt x="46047" y="3316"/>
                    </a:lnTo>
                    <a:lnTo>
                      <a:pt x="45073" y="2921"/>
                    </a:lnTo>
                    <a:lnTo>
                      <a:pt x="44086" y="2553"/>
                    </a:lnTo>
                    <a:lnTo>
                      <a:pt x="43087" y="2211"/>
                    </a:lnTo>
                    <a:lnTo>
                      <a:pt x="42060" y="1895"/>
                    </a:lnTo>
                    <a:lnTo>
                      <a:pt x="41034" y="1593"/>
                    </a:lnTo>
                    <a:lnTo>
                      <a:pt x="40008" y="1316"/>
                    </a:lnTo>
                    <a:lnTo>
                      <a:pt x="38956" y="1079"/>
                    </a:lnTo>
                    <a:lnTo>
                      <a:pt x="37890" y="856"/>
                    </a:lnTo>
                    <a:lnTo>
                      <a:pt x="36824" y="658"/>
                    </a:lnTo>
                    <a:lnTo>
                      <a:pt x="35745" y="474"/>
                    </a:lnTo>
                    <a:lnTo>
                      <a:pt x="34654" y="330"/>
                    </a:lnTo>
                    <a:lnTo>
                      <a:pt x="33562" y="211"/>
                    </a:lnTo>
                    <a:lnTo>
                      <a:pt x="32456" y="119"/>
                    </a:lnTo>
                    <a:lnTo>
                      <a:pt x="31351" y="53"/>
                    </a:lnTo>
                    <a:lnTo>
                      <a:pt x="30233" y="14"/>
                    </a:lnTo>
                    <a:lnTo>
                      <a:pt x="29115" y="1"/>
                    </a:lnTo>
                    <a:close/>
                  </a:path>
                </a:pathLst>
              </a:custGeom>
              <a:solidFill>
                <a:srgbClr val="1F5B83">
                  <a:alpha val="501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754;p34">
                <a:extLst>
                  <a:ext uri="{FF2B5EF4-FFF2-40B4-BE49-F238E27FC236}">
                    <a16:creationId xmlns:a16="http://schemas.microsoft.com/office/drawing/2014/main" id="{BB22040C-B5E4-0CEB-CAC5-E28B01F48963}"/>
                  </a:ext>
                </a:extLst>
              </p:cNvPr>
              <p:cNvSpPr/>
              <p:nvPr/>
            </p:nvSpPr>
            <p:spPr>
              <a:xfrm>
                <a:off x="5637350" y="3183425"/>
                <a:ext cx="1651425" cy="1941875"/>
              </a:xfrm>
              <a:custGeom>
                <a:avLst/>
                <a:gdLst/>
                <a:ahLst/>
                <a:cxnLst/>
                <a:rect l="l" t="t" r="r" b="b"/>
                <a:pathLst>
                  <a:path w="66057" h="77675" fill="none" extrusionOk="0">
                    <a:moveTo>
                      <a:pt x="51980" y="70057"/>
                    </a:moveTo>
                    <a:lnTo>
                      <a:pt x="51980" y="70057"/>
                    </a:lnTo>
                    <a:lnTo>
                      <a:pt x="52151" y="69820"/>
                    </a:lnTo>
                    <a:lnTo>
                      <a:pt x="52625" y="69110"/>
                    </a:lnTo>
                    <a:lnTo>
                      <a:pt x="53361" y="67965"/>
                    </a:lnTo>
                    <a:lnTo>
                      <a:pt x="53809" y="67241"/>
                    </a:lnTo>
                    <a:lnTo>
                      <a:pt x="54309" y="66413"/>
                    </a:lnTo>
                    <a:lnTo>
                      <a:pt x="54848" y="65505"/>
                    </a:lnTo>
                    <a:lnTo>
                      <a:pt x="55427" y="64505"/>
                    </a:lnTo>
                    <a:lnTo>
                      <a:pt x="56032" y="63413"/>
                    </a:lnTo>
                    <a:lnTo>
                      <a:pt x="56664" y="62255"/>
                    </a:lnTo>
                    <a:lnTo>
                      <a:pt x="57321" y="61019"/>
                    </a:lnTo>
                    <a:lnTo>
                      <a:pt x="57992" y="59703"/>
                    </a:lnTo>
                    <a:lnTo>
                      <a:pt x="58663" y="58322"/>
                    </a:lnTo>
                    <a:lnTo>
                      <a:pt x="59347" y="56874"/>
                    </a:lnTo>
                    <a:lnTo>
                      <a:pt x="60018" y="55375"/>
                    </a:lnTo>
                    <a:lnTo>
                      <a:pt x="60360" y="54598"/>
                    </a:lnTo>
                    <a:lnTo>
                      <a:pt x="60689" y="53809"/>
                    </a:lnTo>
                    <a:lnTo>
                      <a:pt x="61018" y="53007"/>
                    </a:lnTo>
                    <a:lnTo>
                      <a:pt x="61347" y="52191"/>
                    </a:lnTo>
                    <a:lnTo>
                      <a:pt x="61663" y="51375"/>
                    </a:lnTo>
                    <a:lnTo>
                      <a:pt x="61979" y="50533"/>
                    </a:lnTo>
                    <a:lnTo>
                      <a:pt x="62294" y="49691"/>
                    </a:lnTo>
                    <a:lnTo>
                      <a:pt x="62584" y="48836"/>
                    </a:lnTo>
                    <a:lnTo>
                      <a:pt x="62886" y="47968"/>
                    </a:lnTo>
                    <a:lnTo>
                      <a:pt x="63163" y="47086"/>
                    </a:lnTo>
                    <a:lnTo>
                      <a:pt x="63439" y="46205"/>
                    </a:lnTo>
                    <a:lnTo>
                      <a:pt x="63715" y="45310"/>
                    </a:lnTo>
                    <a:lnTo>
                      <a:pt x="63965" y="44416"/>
                    </a:lnTo>
                    <a:lnTo>
                      <a:pt x="64215" y="43508"/>
                    </a:lnTo>
                    <a:lnTo>
                      <a:pt x="64439" y="42587"/>
                    </a:lnTo>
                    <a:lnTo>
                      <a:pt x="64662" y="41666"/>
                    </a:lnTo>
                    <a:lnTo>
                      <a:pt x="64873" y="40745"/>
                    </a:lnTo>
                    <a:lnTo>
                      <a:pt x="65070" y="39811"/>
                    </a:lnTo>
                    <a:lnTo>
                      <a:pt x="65241" y="38877"/>
                    </a:lnTo>
                    <a:lnTo>
                      <a:pt x="65399" y="37930"/>
                    </a:lnTo>
                    <a:lnTo>
                      <a:pt x="65557" y="36982"/>
                    </a:lnTo>
                    <a:lnTo>
                      <a:pt x="65675" y="36035"/>
                    </a:lnTo>
                    <a:lnTo>
                      <a:pt x="65794" y="35088"/>
                    </a:lnTo>
                    <a:lnTo>
                      <a:pt x="65886" y="34141"/>
                    </a:lnTo>
                    <a:lnTo>
                      <a:pt x="65965" y="33180"/>
                    </a:lnTo>
                    <a:lnTo>
                      <a:pt x="66018" y="32220"/>
                    </a:lnTo>
                    <a:lnTo>
                      <a:pt x="66044" y="31273"/>
                    </a:lnTo>
                    <a:lnTo>
                      <a:pt x="66057" y="30312"/>
                    </a:lnTo>
                    <a:lnTo>
                      <a:pt x="66057" y="29352"/>
                    </a:lnTo>
                    <a:lnTo>
                      <a:pt x="66018" y="28391"/>
                    </a:lnTo>
                    <a:lnTo>
                      <a:pt x="66018" y="28391"/>
                    </a:lnTo>
                    <a:lnTo>
                      <a:pt x="66004" y="27918"/>
                    </a:lnTo>
                    <a:lnTo>
                      <a:pt x="65965" y="27444"/>
                    </a:lnTo>
                    <a:lnTo>
                      <a:pt x="65912" y="26971"/>
                    </a:lnTo>
                    <a:lnTo>
                      <a:pt x="65860" y="26510"/>
                    </a:lnTo>
                    <a:lnTo>
                      <a:pt x="65807" y="26037"/>
                    </a:lnTo>
                    <a:lnTo>
                      <a:pt x="65728" y="25576"/>
                    </a:lnTo>
                    <a:lnTo>
                      <a:pt x="65649" y="25116"/>
                    </a:lnTo>
                    <a:lnTo>
                      <a:pt x="65557" y="24655"/>
                    </a:lnTo>
                    <a:lnTo>
                      <a:pt x="65465" y="24195"/>
                    </a:lnTo>
                    <a:lnTo>
                      <a:pt x="65347" y="23747"/>
                    </a:lnTo>
                    <a:lnTo>
                      <a:pt x="65241" y="23300"/>
                    </a:lnTo>
                    <a:lnTo>
                      <a:pt x="65110" y="22840"/>
                    </a:lnTo>
                    <a:lnTo>
                      <a:pt x="64978" y="22405"/>
                    </a:lnTo>
                    <a:lnTo>
                      <a:pt x="64834" y="21958"/>
                    </a:lnTo>
                    <a:lnTo>
                      <a:pt x="64689" y="21524"/>
                    </a:lnTo>
                    <a:lnTo>
                      <a:pt x="64531" y="21090"/>
                    </a:lnTo>
                    <a:lnTo>
                      <a:pt x="64360" y="20656"/>
                    </a:lnTo>
                    <a:lnTo>
                      <a:pt x="64189" y="20222"/>
                    </a:lnTo>
                    <a:lnTo>
                      <a:pt x="64005" y="19801"/>
                    </a:lnTo>
                    <a:lnTo>
                      <a:pt x="63820" y="19366"/>
                    </a:lnTo>
                    <a:lnTo>
                      <a:pt x="63623" y="18945"/>
                    </a:lnTo>
                    <a:lnTo>
                      <a:pt x="63413" y="18538"/>
                    </a:lnTo>
                    <a:lnTo>
                      <a:pt x="63202" y="18117"/>
                    </a:lnTo>
                    <a:lnTo>
                      <a:pt x="62979" y="17709"/>
                    </a:lnTo>
                    <a:lnTo>
                      <a:pt x="62755" y="17301"/>
                    </a:lnTo>
                    <a:lnTo>
                      <a:pt x="62518" y="16906"/>
                    </a:lnTo>
                    <a:lnTo>
                      <a:pt x="62268" y="16498"/>
                    </a:lnTo>
                    <a:lnTo>
                      <a:pt x="62018" y="16104"/>
                    </a:lnTo>
                    <a:lnTo>
                      <a:pt x="61768" y="15709"/>
                    </a:lnTo>
                    <a:lnTo>
                      <a:pt x="61505" y="15328"/>
                    </a:lnTo>
                    <a:lnTo>
                      <a:pt x="60952" y="14551"/>
                    </a:lnTo>
                    <a:lnTo>
                      <a:pt x="60374" y="13801"/>
                    </a:lnTo>
                    <a:lnTo>
                      <a:pt x="59768" y="13065"/>
                    </a:lnTo>
                    <a:lnTo>
                      <a:pt x="59137" y="12354"/>
                    </a:lnTo>
                    <a:lnTo>
                      <a:pt x="58479" y="11644"/>
                    </a:lnTo>
                    <a:lnTo>
                      <a:pt x="57808" y="10960"/>
                    </a:lnTo>
                    <a:lnTo>
                      <a:pt x="57098" y="10289"/>
                    </a:lnTo>
                    <a:lnTo>
                      <a:pt x="56374" y="9644"/>
                    </a:lnTo>
                    <a:lnTo>
                      <a:pt x="55624" y="8999"/>
                    </a:lnTo>
                    <a:lnTo>
                      <a:pt x="54848" y="8394"/>
                    </a:lnTo>
                    <a:lnTo>
                      <a:pt x="54046" y="7789"/>
                    </a:lnTo>
                    <a:lnTo>
                      <a:pt x="53243" y="7210"/>
                    </a:lnTo>
                    <a:lnTo>
                      <a:pt x="52401" y="6658"/>
                    </a:lnTo>
                    <a:lnTo>
                      <a:pt x="51546" y="6118"/>
                    </a:lnTo>
                    <a:lnTo>
                      <a:pt x="50678" y="5592"/>
                    </a:lnTo>
                    <a:lnTo>
                      <a:pt x="49783" y="5092"/>
                    </a:lnTo>
                    <a:lnTo>
                      <a:pt x="48875" y="4618"/>
                    </a:lnTo>
                    <a:lnTo>
                      <a:pt x="47941" y="4158"/>
                    </a:lnTo>
                    <a:lnTo>
                      <a:pt x="47007" y="3724"/>
                    </a:lnTo>
                    <a:lnTo>
                      <a:pt x="46047" y="3316"/>
                    </a:lnTo>
                    <a:lnTo>
                      <a:pt x="45073" y="2921"/>
                    </a:lnTo>
                    <a:lnTo>
                      <a:pt x="44086" y="2553"/>
                    </a:lnTo>
                    <a:lnTo>
                      <a:pt x="43087" y="2211"/>
                    </a:lnTo>
                    <a:lnTo>
                      <a:pt x="42060" y="1895"/>
                    </a:lnTo>
                    <a:lnTo>
                      <a:pt x="41034" y="1593"/>
                    </a:lnTo>
                    <a:lnTo>
                      <a:pt x="40008" y="1316"/>
                    </a:lnTo>
                    <a:lnTo>
                      <a:pt x="38956" y="1079"/>
                    </a:lnTo>
                    <a:lnTo>
                      <a:pt x="37890" y="856"/>
                    </a:lnTo>
                    <a:lnTo>
                      <a:pt x="36824" y="658"/>
                    </a:lnTo>
                    <a:lnTo>
                      <a:pt x="35745" y="474"/>
                    </a:lnTo>
                    <a:lnTo>
                      <a:pt x="34654" y="330"/>
                    </a:lnTo>
                    <a:lnTo>
                      <a:pt x="33562" y="211"/>
                    </a:lnTo>
                    <a:lnTo>
                      <a:pt x="32456" y="119"/>
                    </a:lnTo>
                    <a:lnTo>
                      <a:pt x="31351" y="53"/>
                    </a:lnTo>
                    <a:lnTo>
                      <a:pt x="30233" y="14"/>
                    </a:lnTo>
                    <a:lnTo>
                      <a:pt x="29115" y="1"/>
                    </a:lnTo>
                    <a:lnTo>
                      <a:pt x="27997" y="27"/>
                    </a:lnTo>
                    <a:lnTo>
                      <a:pt x="26865" y="66"/>
                    </a:lnTo>
                    <a:lnTo>
                      <a:pt x="25734" y="145"/>
                    </a:lnTo>
                    <a:lnTo>
                      <a:pt x="24602" y="251"/>
                    </a:lnTo>
                    <a:lnTo>
                      <a:pt x="23471" y="382"/>
                    </a:lnTo>
                    <a:lnTo>
                      <a:pt x="22326" y="553"/>
                    </a:lnTo>
                    <a:lnTo>
                      <a:pt x="21195" y="751"/>
                    </a:lnTo>
                    <a:lnTo>
                      <a:pt x="20050" y="974"/>
                    </a:lnTo>
                    <a:lnTo>
                      <a:pt x="18919" y="1224"/>
                    </a:lnTo>
                    <a:lnTo>
                      <a:pt x="17787" y="1514"/>
                    </a:lnTo>
                    <a:lnTo>
                      <a:pt x="17222" y="1671"/>
                    </a:lnTo>
                    <a:lnTo>
                      <a:pt x="16656" y="1843"/>
                    </a:lnTo>
                    <a:lnTo>
                      <a:pt x="16090" y="2014"/>
                    </a:lnTo>
                    <a:lnTo>
                      <a:pt x="15525" y="2198"/>
                    </a:lnTo>
                    <a:lnTo>
                      <a:pt x="14959" y="2382"/>
                    </a:lnTo>
                    <a:lnTo>
                      <a:pt x="14393" y="2579"/>
                    </a:lnTo>
                    <a:lnTo>
                      <a:pt x="14393" y="2579"/>
                    </a:lnTo>
                    <a:lnTo>
                      <a:pt x="13841" y="2790"/>
                    </a:lnTo>
                    <a:lnTo>
                      <a:pt x="13301" y="3013"/>
                    </a:lnTo>
                    <a:lnTo>
                      <a:pt x="12762" y="3237"/>
                    </a:lnTo>
                    <a:lnTo>
                      <a:pt x="12249" y="3474"/>
                    </a:lnTo>
                    <a:lnTo>
                      <a:pt x="11736" y="3724"/>
                    </a:lnTo>
                    <a:lnTo>
                      <a:pt x="11249" y="3987"/>
                    </a:lnTo>
                    <a:lnTo>
                      <a:pt x="10762" y="4250"/>
                    </a:lnTo>
                    <a:lnTo>
                      <a:pt x="10302" y="4540"/>
                    </a:lnTo>
                    <a:lnTo>
                      <a:pt x="9841" y="4829"/>
                    </a:lnTo>
                    <a:lnTo>
                      <a:pt x="9394" y="5118"/>
                    </a:lnTo>
                    <a:lnTo>
                      <a:pt x="8960" y="5434"/>
                    </a:lnTo>
                    <a:lnTo>
                      <a:pt x="8552" y="5750"/>
                    </a:lnTo>
                    <a:lnTo>
                      <a:pt x="8131" y="6079"/>
                    </a:lnTo>
                    <a:lnTo>
                      <a:pt x="7736" y="6408"/>
                    </a:lnTo>
                    <a:lnTo>
                      <a:pt x="7355" y="6763"/>
                    </a:lnTo>
                    <a:lnTo>
                      <a:pt x="6973" y="7118"/>
                    </a:lnTo>
                    <a:lnTo>
                      <a:pt x="6618" y="7473"/>
                    </a:lnTo>
                    <a:lnTo>
                      <a:pt x="6263" y="7842"/>
                    </a:lnTo>
                    <a:lnTo>
                      <a:pt x="5921" y="8223"/>
                    </a:lnTo>
                    <a:lnTo>
                      <a:pt x="5592" y="8605"/>
                    </a:lnTo>
                    <a:lnTo>
                      <a:pt x="5276" y="8999"/>
                    </a:lnTo>
                    <a:lnTo>
                      <a:pt x="4960" y="9407"/>
                    </a:lnTo>
                    <a:lnTo>
                      <a:pt x="4658" y="9815"/>
                    </a:lnTo>
                    <a:lnTo>
                      <a:pt x="4368" y="10236"/>
                    </a:lnTo>
                    <a:lnTo>
                      <a:pt x="4092" y="10657"/>
                    </a:lnTo>
                    <a:lnTo>
                      <a:pt x="3829" y="11091"/>
                    </a:lnTo>
                    <a:lnTo>
                      <a:pt x="3566" y="11525"/>
                    </a:lnTo>
                    <a:lnTo>
                      <a:pt x="3329" y="11973"/>
                    </a:lnTo>
                    <a:lnTo>
                      <a:pt x="3092" y="12420"/>
                    </a:lnTo>
                    <a:lnTo>
                      <a:pt x="2855" y="12880"/>
                    </a:lnTo>
                    <a:lnTo>
                      <a:pt x="2645" y="13341"/>
                    </a:lnTo>
                    <a:lnTo>
                      <a:pt x="2434" y="13815"/>
                    </a:lnTo>
                    <a:lnTo>
                      <a:pt x="2237" y="14288"/>
                    </a:lnTo>
                    <a:lnTo>
                      <a:pt x="2040" y="14775"/>
                    </a:lnTo>
                    <a:lnTo>
                      <a:pt x="1856" y="15262"/>
                    </a:lnTo>
                    <a:lnTo>
                      <a:pt x="1684" y="15749"/>
                    </a:lnTo>
                    <a:lnTo>
                      <a:pt x="1527" y="16248"/>
                    </a:lnTo>
                    <a:lnTo>
                      <a:pt x="1369" y="16762"/>
                    </a:lnTo>
                    <a:lnTo>
                      <a:pt x="1224" y="17261"/>
                    </a:lnTo>
                    <a:lnTo>
                      <a:pt x="1092" y="17775"/>
                    </a:lnTo>
                    <a:lnTo>
                      <a:pt x="961" y="18301"/>
                    </a:lnTo>
                    <a:lnTo>
                      <a:pt x="842" y="18814"/>
                    </a:lnTo>
                    <a:lnTo>
                      <a:pt x="737" y="19340"/>
                    </a:lnTo>
                    <a:lnTo>
                      <a:pt x="632" y="19880"/>
                    </a:lnTo>
                    <a:lnTo>
                      <a:pt x="540" y="20419"/>
                    </a:lnTo>
                    <a:lnTo>
                      <a:pt x="448" y="20958"/>
                    </a:lnTo>
                    <a:lnTo>
                      <a:pt x="369" y="21498"/>
                    </a:lnTo>
                    <a:lnTo>
                      <a:pt x="303" y="22037"/>
                    </a:lnTo>
                    <a:lnTo>
                      <a:pt x="237" y="22590"/>
                    </a:lnTo>
                    <a:lnTo>
                      <a:pt x="185" y="23142"/>
                    </a:lnTo>
                    <a:lnTo>
                      <a:pt x="93" y="24260"/>
                    </a:lnTo>
                    <a:lnTo>
                      <a:pt x="40" y="25392"/>
                    </a:lnTo>
                    <a:lnTo>
                      <a:pt x="14" y="26523"/>
                    </a:lnTo>
                    <a:lnTo>
                      <a:pt x="1" y="27668"/>
                    </a:lnTo>
                    <a:lnTo>
                      <a:pt x="27" y="28826"/>
                    </a:lnTo>
                    <a:lnTo>
                      <a:pt x="79" y="29983"/>
                    </a:lnTo>
                    <a:lnTo>
                      <a:pt x="145" y="31154"/>
                    </a:lnTo>
                    <a:lnTo>
                      <a:pt x="250" y="32312"/>
                    </a:lnTo>
                    <a:lnTo>
                      <a:pt x="369" y="33483"/>
                    </a:lnTo>
                    <a:lnTo>
                      <a:pt x="500" y="34654"/>
                    </a:lnTo>
                    <a:lnTo>
                      <a:pt x="671" y="35825"/>
                    </a:lnTo>
                    <a:lnTo>
                      <a:pt x="856" y="36996"/>
                    </a:lnTo>
                    <a:lnTo>
                      <a:pt x="1053" y="38166"/>
                    </a:lnTo>
                    <a:lnTo>
                      <a:pt x="1277" y="39337"/>
                    </a:lnTo>
                    <a:lnTo>
                      <a:pt x="1513" y="40495"/>
                    </a:lnTo>
                    <a:lnTo>
                      <a:pt x="1763" y="41640"/>
                    </a:lnTo>
                    <a:lnTo>
                      <a:pt x="2040" y="42784"/>
                    </a:lnTo>
                    <a:lnTo>
                      <a:pt x="2329" y="43916"/>
                    </a:lnTo>
                    <a:lnTo>
                      <a:pt x="2619" y="45047"/>
                    </a:lnTo>
                    <a:lnTo>
                      <a:pt x="2934" y="46152"/>
                    </a:lnTo>
                    <a:lnTo>
                      <a:pt x="3263" y="47257"/>
                    </a:lnTo>
                    <a:lnTo>
                      <a:pt x="3605" y="48349"/>
                    </a:lnTo>
                    <a:lnTo>
                      <a:pt x="3947" y="49415"/>
                    </a:lnTo>
                    <a:lnTo>
                      <a:pt x="4303" y="50467"/>
                    </a:lnTo>
                    <a:lnTo>
                      <a:pt x="4671" y="51507"/>
                    </a:lnTo>
                    <a:lnTo>
                      <a:pt x="5039" y="52520"/>
                    </a:lnTo>
                    <a:lnTo>
                      <a:pt x="5421" y="53520"/>
                    </a:lnTo>
                    <a:lnTo>
                      <a:pt x="5815" y="54493"/>
                    </a:lnTo>
                    <a:lnTo>
                      <a:pt x="6210" y="55454"/>
                    </a:lnTo>
                    <a:lnTo>
                      <a:pt x="6605" y="56374"/>
                    </a:lnTo>
                    <a:lnTo>
                      <a:pt x="7000" y="57282"/>
                    </a:lnTo>
                    <a:lnTo>
                      <a:pt x="7407" y="58151"/>
                    </a:lnTo>
                    <a:lnTo>
                      <a:pt x="7815" y="59006"/>
                    </a:lnTo>
                    <a:lnTo>
                      <a:pt x="8223" y="59821"/>
                    </a:lnTo>
                    <a:lnTo>
                      <a:pt x="8631" y="60611"/>
                    </a:lnTo>
                    <a:lnTo>
                      <a:pt x="9039" y="61374"/>
                    </a:lnTo>
                    <a:lnTo>
                      <a:pt x="9433" y="62097"/>
                    </a:lnTo>
                    <a:lnTo>
                      <a:pt x="9841" y="62781"/>
                    </a:lnTo>
                    <a:lnTo>
                      <a:pt x="10236" y="63439"/>
                    </a:lnTo>
                    <a:lnTo>
                      <a:pt x="10236" y="63439"/>
                    </a:lnTo>
                    <a:lnTo>
                      <a:pt x="10710" y="64176"/>
                    </a:lnTo>
                    <a:lnTo>
                      <a:pt x="11209" y="64913"/>
                    </a:lnTo>
                    <a:lnTo>
                      <a:pt x="11709" y="65610"/>
                    </a:lnTo>
                    <a:lnTo>
                      <a:pt x="12222" y="66307"/>
                    </a:lnTo>
                    <a:lnTo>
                      <a:pt x="12749" y="66965"/>
                    </a:lnTo>
                    <a:lnTo>
                      <a:pt x="13301" y="67623"/>
                    </a:lnTo>
                    <a:lnTo>
                      <a:pt x="13854" y="68241"/>
                    </a:lnTo>
                    <a:lnTo>
                      <a:pt x="14406" y="68860"/>
                    </a:lnTo>
                    <a:lnTo>
                      <a:pt x="14985" y="69438"/>
                    </a:lnTo>
                    <a:lnTo>
                      <a:pt x="15577" y="70017"/>
                    </a:lnTo>
                    <a:lnTo>
                      <a:pt x="16169" y="70557"/>
                    </a:lnTo>
                    <a:lnTo>
                      <a:pt x="16774" y="71083"/>
                    </a:lnTo>
                    <a:lnTo>
                      <a:pt x="17380" y="71596"/>
                    </a:lnTo>
                    <a:lnTo>
                      <a:pt x="18011" y="72083"/>
                    </a:lnTo>
                    <a:lnTo>
                      <a:pt x="18643" y="72556"/>
                    </a:lnTo>
                    <a:lnTo>
                      <a:pt x="19274" y="73004"/>
                    </a:lnTo>
                    <a:lnTo>
                      <a:pt x="19919" y="73425"/>
                    </a:lnTo>
                    <a:lnTo>
                      <a:pt x="20577" y="73833"/>
                    </a:lnTo>
                    <a:lnTo>
                      <a:pt x="21234" y="74214"/>
                    </a:lnTo>
                    <a:lnTo>
                      <a:pt x="21905" y="74582"/>
                    </a:lnTo>
                    <a:lnTo>
                      <a:pt x="22576" y="74938"/>
                    </a:lnTo>
                    <a:lnTo>
                      <a:pt x="23260" y="75253"/>
                    </a:lnTo>
                    <a:lnTo>
                      <a:pt x="23945" y="75569"/>
                    </a:lnTo>
                    <a:lnTo>
                      <a:pt x="24642" y="75845"/>
                    </a:lnTo>
                    <a:lnTo>
                      <a:pt x="25326" y="76109"/>
                    </a:lnTo>
                    <a:lnTo>
                      <a:pt x="26023" y="76359"/>
                    </a:lnTo>
                    <a:lnTo>
                      <a:pt x="26734" y="76582"/>
                    </a:lnTo>
                    <a:lnTo>
                      <a:pt x="27444" y="76780"/>
                    </a:lnTo>
                    <a:lnTo>
                      <a:pt x="28154" y="76964"/>
                    </a:lnTo>
                    <a:lnTo>
                      <a:pt x="28865" y="77122"/>
                    </a:lnTo>
                    <a:lnTo>
                      <a:pt x="29575" y="77266"/>
                    </a:lnTo>
                    <a:lnTo>
                      <a:pt x="30286" y="77385"/>
                    </a:lnTo>
                    <a:lnTo>
                      <a:pt x="31009" y="77490"/>
                    </a:lnTo>
                    <a:lnTo>
                      <a:pt x="31733" y="77569"/>
                    </a:lnTo>
                    <a:lnTo>
                      <a:pt x="32443" y="77622"/>
                    </a:lnTo>
                    <a:lnTo>
                      <a:pt x="33167" y="77661"/>
                    </a:lnTo>
                    <a:lnTo>
                      <a:pt x="33890" y="77674"/>
                    </a:lnTo>
                    <a:lnTo>
                      <a:pt x="34614" y="77674"/>
                    </a:lnTo>
                    <a:lnTo>
                      <a:pt x="35338" y="77648"/>
                    </a:lnTo>
                    <a:lnTo>
                      <a:pt x="36048" y="77595"/>
                    </a:lnTo>
                    <a:lnTo>
                      <a:pt x="36772" y="77529"/>
                    </a:lnTo>
                    <a:lnTo>
                      <a:pt x="37482" y="77437"/>
                    </a:lnTo>
                    <a:lnTo>
                      <a:pt x="38193" y="77332"/>
                    </a:lnTo>
                    <a:lnTo>
                      <a:pt x="38903" y="77201"/>
                    </a:lnTo>
                    <a:lnTo>
                      <a:pt x="39613" y="77043"/>
                    </a:lnTo>
                    <a:lnTo>
                      <a:pt x="40324" y="76872"/>
                    </a:lnTo>
                    <a:lnTo>
                      <a:pt x="41021" y="76674"/>
                    </a:lnTo>
                    <a:lnTo>
                      <a:pt x="41718" y="76451"/>
                    </a:lnTo>
                    <a:lnTo>
                      <a:pt x="42402" y="76214"/>
                    </a:lnTo>
                    <a:lnTo>
                      <a:pt x="43100" y="75964"/>
                    </a:lnTo>
                    <a:lnTo>
                      <a:pt x="43771" y="75674"/>
                    </a:lnTo>
                    <a:lnTo>
                      <a:pt x="44455" y="75372"/>
                    </a:lnTo>
                    <a:lnTo>
                      <a:pt x="45126" y="75056"/>
                    </a:lnTo>
                    <a:lnTo>
                      <a:pt x="45784" y="74701"/>
                    </a:lnTo>
                    <a:lnTo>
                      <a:pt x="46441" y="74346"/>
                    </a:lnTo>
                    <a:lnTo>
                      <a:pt x="47086" y="73951"/>
                    </a:lnTo>
                    <a:lnTo>
                      <a:pt x="47731" y="73543"/>
                    </a:lnTo>
                    <a:lnTo>
                      <a:pt x="48362" y="73109"/>
                    </a:lnTo>
                    <a:lnTo>
                      <a:pt x="48994" y="72662"/>
                    </a:lnTo>
                    <a:lnTo>
                      <a:pt x="49612" y="72175"/>
                    </a:lnTo>
                    <a:lnTo>
                      <a:pt x="50217" y="71688"/>
                    </a:lnTo>
                    <a:lnTo>
                      <a:pt x="50822" y="71162"/>
                    </a:lnTo>
                    <a:lnTo>
                      <a:pt x="51401" y="70623"/>
                    </a:lnTo>
                    <a:lnTo>
                      <a:pt x="51980" y="700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755;p34">
                <a:extLst>
                  <a:ext uri="{FF2B5EF4-FFF2-40B4-BE49-F238E27FC236}">
                    <a16:creationId xmlns:a16="http://schemas.microsoft.com/office/drawing/2014/main" id="{58C40D5F-8C48-E14B-23C2-D33B13131811}"/>
                  </a:ext>
                </a:extLst>
              </p:cNvPr>
              <p:cNvSpPr/>
              <p:nvPr/>
            </p:nvSpPr>
            <p:spPr>
              <a:xfrm>
                <a:off x="6561900" y="4256300"/>
                <a:ext cx="415425" cy="7229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28918" extrusionOk="0">
                    <a:moveTo>
                      <a:pt x="2487" y="1"/>
                    </a:moveTo>
                    <a:lnTo>
                      <a:pt x="2329" y="14"/>
                    </a:lnTo>
                    <a:lnTo>
                      <a:pt x="2171" y="53"/>
                    </a:lnTo>
                    <a:lnTo>
                      <a:pt x="2013" y="106"/>
                    </a:lnTo>
                    <a:lnTo>
                      <a:pt x="1868" y="185"/>
                    </a:lnTo>
                    <a:lnTo>
                      <a:pt x="1710" y="290"/>
                    </a:lnTo>
                    <a:lnTo>
                      <a:pt x="1553" y="409"/>
                    </a:lnTo>
                    <a:lnTo>
                      <a:pt x="1408" y="567"/>
                    </a:lnTo>
                    <a:lnTo>
                      <a:pt x="1250" y="738"/>
                    </a:lnTo>
                    <a:lnTo>
                      <a:pt x="1105" y="948"/>
                    </a:lnTo>
                    <a:lnTo>
                      <a:pt x="974" y="1185"/>
                    </a:lnTo>
                    <a:lnTo>
                      <a:pt x="829" y="1461"/>
                    </a:lnTo>
                    <a:lnTo>
                      <a:pt x="697" y="1764"/>
                    </a:lnTo>
                    <a:lnTo>
                      <a:pt x="566" y="2093"/>
                    </a:lnTo>
                    <a:lnTo>
                      <a:pt x="447" y="2461"/>
                    </a:lnTo>
                    <a:lnTo>
                      <a:pt x="329" y="2869"/>
                    </a:lnTo>
                    <a:lnTo>
                      <a:pt x="224" y="3316"/>
                    </a:lnTo>
                    <a:lnTo>
                      <a:pt x="119" y="3790"/>
                    </a:lnTo>
                    <a:lnTo>
                      <a:pt x="66" y="4092"/>
                    </a:lnTo>
                    <a:lnTo>
                      <a:pt x="26" y="4408"/>
                    </a:lnTo>
                    <a:lnTo>
                      <a:pt x="0" y="4724"/>
                    </a:lnTo>
                    <a:lnTo>
                      <a:pt x="0" y="5053"/>
                    </a:lnTo>
                    <a:lnTo>
                      <a:pt x="13" y="5395"/>
                    </a:lnTo>
                    <a:lnTo>
                      <a:pt x="40" y="5737"/>
                    </a:lnTo>
                    <a:lnTo>
                      <a:pt x="79" y="6092"/>
                    </a:lnTo>
                    <a:lnTo>
                      <a:pt x="132" y="6447"/>
                    </a:lnTo>
                    <a:lnTo>
                      <a:pt x="211" y="6802"/>
                    </a:lnTo>
                    <a:lnTo>
                      <a:pt x="290" y="7171"/>
                    </a:lnTo>
                    <a:lnTo>
                      <a:pt x="382" y="7552"/>
                    </a:lnTo>
                    <a:lnTo>
                      <a:pt x="487" y="7934"/>
                    </a:lnTo>
                    <a:lnTo>
                      <a:pt x="605" y="8315"/>
                    </a:lnTo>
                    <a:lnTo>
                      <a:pt x="737" y="8710"/>
                    </a:lnTo>
                    <a:lnTo>
                      <a:pt x="868" y="9105"/>
                    </a:lnTo>
                    <a:lnTo>
                      <a:pt x="1026" y="9499"/>
                    </a:lnTo>
                    <a:lnTo>
                      <a:pt x="1355" y="10315"/>
                    </a:lnTo>
                    <a:lnTo>
                      <a:pt x="1724" y="11131"/>
                    </a:lnTo>
                    <a:lnTo>
                      <a:pt x="2118" y="11960"/>
                    </a:lnTo>
                    <a:lnTo>
                      <a:pt x="2552" y="12789"/>
                    </a:lnTo>
                    <a:lnTo>
                      <a:pt x="3013" y="13631"/>
                    </a:lnTo>
                    <a:lnTo>
                      <a:pt x="3487" y="14459"/>
                    </a:lnTo>
                    <a:lnTo>
                      <a:pt x="3986" y="15301"/>
                    </a:lnTo>
                    <a:lnTo>
                      <a:pt x="4500" y="16130"/>
                    </a:lnTo>
                    <a:lnTo>
                      <a:pt x="5026" y="16946"/>
                    </a:lnTo>
                    <a:lnTo>
                      <a:pt x="5552" y="17748"/>
                    </a:lnTo>
                    <a:lnTo>
                      <a:pt x="6091" y="18538"/>
                    </a:lnTo>
                    <a:lnTo>
                      <a:pt x="6631" y="19314"/>
                    </a:lnTo>
                    <a:lnTo>
                      <a:pt x="7170" y="20064"/>
                    </a:lnTo>
                    <a:lnTo>
                      <a:pt x="7696" y="20801"/>
                    </a:lnTo>
                    <a:lnTo>
                      <a:pt x="8736" y="22182"/>
                    </a:lnTo>
                    <a:lnTo>
                      <a:pt x="9696" y="23432"/>
                    </a:lnTo>
                    <a:lnTo>
                      <a:pt x="10578" y="24537"/>
                    </a:lnTo>
                    <a:lnTo>
                      <a:pt x="11341" y="25458"/>
                    </a:lnTo>
                    <a:lnTo>
                      <a:pt x="11946" y="26181"/>
                    </a:lnTo>
                    <a:lnTo>
                      <a:pt x="12038" y="26537"/>
                    </a:lnTo>
                    <a:lnTo>
                      <a:pt x="12130" y="26852"/>
                    </a:lnTo>
                    <a:lnTo>
                      <a:pt x="12222" y="27168"/>
                    </a:lnTo>
                    <a:lnTo>
                      <a:pt x="12341" y="27484"/>
                    </a:lnTo>
                    <a:lnTo>
                      <a:pt x="12459" y="27786"/>
                    </a:lnTo>
                    <a:lnTo>
                      <a:pt x="12577" y="28076"/>
                    </a:lnTo>
                    <a:lnTo>
                      <a:pt x="12709" y="28365"/>
                    </a:lnTo>
                    <a:lnTo>
                      <a:pt x="12840" y="28642"/>
                    </a:lnTo>
                    <a:lnTo>
                      <a:pt x="12985" y="28918"/>
                    </a:lnTo>
                    <a:lnTo>
                      <a:pt x="13209" y="28786"/>
                    </a:lnTo>
                    <a:lnTo>
                      <a:pt x="13419" y="28655"/>
                    </a:lnTo>
                    <a:lnTo>
                      <a:pt x="13617" y="28523"/>
                    </a:lnTo>
                    <a:lnTo>
                      <a:pt x="13814" y="28392"/>
                    </a:lnTo>
                    <a:lnTo>
                      <a:pt x="13998" y="28247"/>
                    </a:lnTo>
                    <a:lnTo>
                      <a:pt x="14182" y="28089"/>
                    </a:lnTo>
                    <a:lnTo>
                      <a:pt x="14353" y="27931"/>
                    </a:lnTo>
                    <a:lnTo>
                      <a:pt x="14695" y="27602"/>
                    </a:lnTo>
                    <a:lnTo>
                      <a:pt x="14998" y="27260"/>
                    </a:lnTo>
                    <a:lnTo>
                      <a:pt x="15274" y="26918"/>
                    </a:lnTo>
                    <a:lnTo>
                      <a:pt x="15524" y="26576"/>
                    </a:lnTo>
                    <a:lnTo>
                      <a:pt x="15761" y="26234"/>
                    </a:lnTo>
                    <a:lnTo>
                      <a:pt x="15958" y="25918"/>
                    </a:lnTo>
                    <a:lnTo>
                      <a:pt x="16129" y="25616"/>
                    </a:lnTo>
                    <a:lnTo>
                      <a:pt x="16274" y="25339"/>
                    </a:lnTo>
                    <a:lnTo>
                      <a:pt x="16406" y="25103"/>
                    </a:lnTo>
                    <a:lnTo>
                      <a:pt x="16564" y="24761"/>
                    </a:lnTo>
                    <a:lnTo>
                      <a:pt x="16616" y="24642"/>
                    </a:lnTo>
                    <a:lnTo>
                      <a:pt x="16432" y="24550"/>
                    </a:lnTo>
                    <a:lnTo>
                      <a:pt x="16261" y="24458"/>
                    </a:lnTo>
                    <a:lnTo>
                      <a:pt x="16090" y="24366"/>
                    </a:lnTo>
                    <a:lnTo>
                      <a:pt x="15932" y="24247"/>
                    </a:lnTo>
                    <a:lnTo>
                      <a:pt x="15774" y="24129"/>
                    </a:lnTo>
                    <a:lnTo>
                      <a:pt x="15616" y="23997"/>
                    </a:lnTo>
                    <a:lnTo>
                      <a:pt x="15485" y="23866"/>
                    </a:lnTo>
                    <a:lnTo>
                      <a:pt x="15353" y="23721"/>
                    </a:lnTo>
                    <a:lnTo>
                      <a:pt x="15222" y="23576"/>
                    </a:lnTo>
                    <a:lnTo>
                      <a:pt x="15103" y="23419"/>
                    </a:lnTo>
                    <a:lnTo>
                      <a:pt x="14998" y="23248"/>
                    </a:lnTo>
                    <a:lnTo>
                      <a:pt x="14906" y="23077"/>
                    </a:lnTo>
                    <a:lnTo>
                      <a:pt x="14814" y="22906"/>
                    </a:lnTo>
                    <a:lnTo>
                      <a:pt x="14735" y="22721"/>
                    </a:lnTo>
                    <a:lnTo>
                      <a:pt x="14669" y="22537"/>
                    </a:lnTo>
                    <a:lnTo>
                      <a:pt x="14617" y="22340"/>
                    </a:lnTo>
                    <a:lnTo>
                      <a:pt x="13840" y="19551"/>
                    </a:lnTo>
                    <a:lnTo>
                      <a:pt x="13406" y="17998"/>
                    </a:lnTo>
                    <a:lnTo>
                      <a:pt x="12933" y="16393"/>
                    </a:lnTo>
                    <a:lnTo>
                      <a:pt x="12446" y="14749"/>
                    </a:lnTo>
                    <a:lnTo>
                      <a:pt x="11946" y="13104"/>
                    </a:lnTo>
                    <a:lnTo>
                      <a:pt x="11433" y="11486"/>
                    </a:lnTo>
                    <a:lnTo>
                      <a:pt x="10907" y="9934"/>
                    </a:lnTo>
                    <a:lnTo>
                      <a:pt x="10604" y="9092"/>
                    </a:lnTo>
                    <a:lnTo>
                      <a:pt x="10301" y="8315"/>
                    </a:lnTo>
                    <a:lnTo>
                      <a:pt x="9986" y="7592"/>
                    </a:lnTo>
                    <a:lnTo>
                      <a:pt x="9657" y="6934"/>
                    </a:lnTo>
                    <a:lnTo>
                      <a:pt x="9341" y="6316"/>
                    </a:lnTo>
                    <a:lnTo>
                      <a:pt x="9012" y="5750"/>
                    </a:lnTo>
                    <a:lnTo>
                      <a:pt x="8696" y="5250"/>
                    </a:lnTo>
                    <a:lnTo>
                      <a:pt x="8367" y="4776"/>
                    </a:lnTo>
                    <a:lnTo>
                      <a:pt x="8052" y="4355"/>
                    </a:lnTo>
                    <a:lnTo>
                      <a:pt x="7749" y="3987"/>
                    </a:lnTo>
                    <a:lnTo>
                      <a:pt x="7446" y="3645"/>
                    </a:lnTo>
                    <a:lnTo>
                      <a:pt x="7157" y="3356"/>
                    </a:lnTo>
                    <a:lnTo>
                      <a:pt x="6881" y="3092"/>
                    </a:lnTo>
                    <a:lnTo>
                      <a:pt x="6631" y="2869"/>
                    </a:lnTo>
                    <a:lnTo>
                      <a:pt x="6381" y="2671"/>
                    </a:lnTo>
                    <a:lnTo>
                      <a:pt x="6157" y="2500"/>
                    </a:lnTo>
                    <a:lnTo>
                      <a:pt x="5736" y="2198"/>
                    </a:lnTo>
                    <a:lnTo>
                      <a:pt x="5342" y="1882"/>
                    </a:lnTo>
                    <a:lnTo>
                      <a:pt x="4960" y="1527"/>
                    </a:lnTo>
                    <a:lnTo>
                      <a:pt x="4776" y="1356"/>
                    </a:lnTo>
                    <a:lnTo>
                      <a:pt x="4592" y="1172"/>
                    </a:lnTo>
                    <a:lnTo>
                      <a:pt x="4368" y="935"/>
                    </a:lnTo>
                    <a:lnTo>
                      <a:pt x="4118" y="711"/>
                    </a:lnTo>
                    <a:lnTo>
                      <a:pt x="3855" y="501"/>
                    </a:lnTo>
                    <a:lnTo>
                      <a:pt x="3710" y="409"/>
                    </a:lnTo>
                    <a:lnTo>
                      <a:pt x="3565" y="317"/>
                    </a:lnTo>
                    <a:lnTo>
                      <a:pt x="3421" y="238"/>
                    </a:lnTo>
                    <a:lnTo>
                      <a:pt x="3263" y="159"/>
                    </a:lnTo>
                    <a:lnTo>
                      <a:pt x="3118" y="106"/>
                    </a:lnTo>
                    <a:lnTo>
                      <a:pt x="2960" y="53"/>
                    </a:lnTo>
                    <a:lnTo>
                      <a:pt x="2802" y="14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BF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756;p34">
                <a:extLst>
                  <a:ext uri="{FF2B5EF4-FFF2-40B4-BE49-F238E27FC236}">
                    <a16:creationId xmlns:a16="http://schemas.microsoft.com/office/drawing/2014/main" id="{FBE9A33A-F400-E621-2FFC-7CA39721A66A}"/>
                  </a:ext>
                </a:extLst>
              </p:cNvPr>
              <p:cNvSpPr/>
              <p:nvPr/>
            </p:nvSpPr>
            <p:spPr>
              <a:xfrm>
                <a:off x="6461575" y="3586000"/>
                <a:ext cx="27465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27169" extrusionOk="0">
                    <a:moveTo>
                      <a:pt x="8513" y="1"/>
                    </a:moveTo>
                    <a:lnTo>
                      <a:pt x="540" y="12236"/>
                    </a:lnTo>
                    <a:lnTo>
                      <a:pt x="1" y="18617"/>
                    </a:lnTo>
                    <a:lnTo>
                      <a:pt x="290" y="19130"/>
                    </a:lnTo>
                    <a:lnTo>
                      <a:pt x="619" y="19709"/>
                    </a:lnTo>
                    <a:lnTo>
                      <a:pt x="1053" y="20458"/>
                    </a:lnTo>
                    <a:lnTo>
                      <a:pt x="1579" y="21314"/>
                    </a:lnTo>
                    <a:lnTo>
                      <a:pt x="1882" y="21761"/>
                    </a:lnTo>
                    <a:lnTo>
                      <a:pt x="2198" y="22234"/>
                    </a:lnTo>
                    <a:lnTo>
                      <a:pt x="2527" y="22708"/>
                    </a:lnTo>
                    <a:lnTo>
                      <a:pt x="2869" y="23195"/>
                    </a:lnTo>
                    <a:lnTo>
                      <a:pt x="3224" y="23669"/>
                    </a:lnTo>
                    <a:lnTo>
                      <a:pt x="3592" y="24129"/>
                    </a:lnTo>
                    <a:lnTo>
                      <a:pt x="3974" y="24589"/>
                    </a:lnTo>
                    <a:lnTo>
                      <a:pt x="4355" y="25024"/>
                    </a:lnTo>
                    <a:lnTo>
                      <a:pt x="4750" y="25431"/>
                    </a:lnTo>
                    <a:lnTo>
                      <a:pt x="5145" y="25813"/>
                    </a:lnTo>
                    <a:lnTo>
                      <a:pt x="5552" y="26155"/>
                    </a:lnTo>
                    <a:lnTo>
                      <a:pt x="5750" y="26313"/>
                    </a:lnTo>
                    <a:lnTo>
                      <a:pt x="5947" y="26458"/>
                    </a:lnTo>
                    <a:lnTo>
                      <a:pt x="6144" y="26589"/>
                    </a:lnTo>
                    <a:lnTo>
                      <a:pt x="6342" y="26708"/>
                    </a:lnTo>
                    <a:lnTo>
                      <a:pt x="6539" y="26826"/>
                    </a:lnTo>
                    <a:lnTo>
                      <a:pt x="6736" y="26918"/>
                    </a:lnTo>
                    <a:lnTo>
                      <a:pt x="6934" y="26997"/>
                    </a:lnTo>
                    <a:lnTo>
                      <a:pt x="7131" y="27063"/>
                    </a:lnTo>
                    <a:lnTo>
                      <a:pt x="7315" y="27115"/>
                    </a:lnTo>
                    <a:lnTo>
                      <a:pt x="7513" y="27155"/>
                    </a:lnTo>
                    <a:lnTo>
                      <a:pt x="7697" y="27168"/>
                    </a:lnTo>
                    <a:lnTo>
                      <a:pt x="7894" y="27168"/>
                    </a:lnTo>
                    <a:lnTo>
                      <a:pt x="8078" y="27155"/>
                    </a:lnTo>
                    <a:lnTo>
                      <a:pt x="8249" y="27115"/>
                    </a:lnTo>
                    <a:lnTo>
                      <a:pt x="8434" y="27063"/>
                    </a:lnTo>
                    <a:lnTo>
                      <a:pt x="8605" y="26984"/>
                    </a:lnTo>
                    <a:lnTo>
                      <a:pt x="8776" y="26892"/>
                    </a:lnTo>
                    <a:lnTo>
                      <a:pt x="8947" y="26773"/>
                    </a:lnTo>
                    <a:lnTo>
                      <a:pt x="9118" y="26629"/>
                    </a:lnTo>
                    <a:lnTo>
                      <a:pt x="9276" y="26458"/>
                    </a:lnTo>
                    <a:lnTo>
                      <a:pt x="9433" y="26273"/>
                    </a:lnTo>
                    <a:lnTo>
                      <a:pt x="9578" y="26063"/>
                    </a:lnTo>
                    <a:lnTo>
                      <a:pt x="9723" y="25839"/>
                    </a:lnTo>
                    <a:lnTo>
                      <a:pt x="9854" y="25629"/>
                    </a:lnTo>
                    <a:lnTo>
                      <a:pt x="9973" y="25405"/>
                    </a:lnTo>
                    <a:lnTo>
                      <a:pt x="10078" y="25195"/>
                    </a:lnTo>
                    <a:lnTo>
                      <a:pt x="10183" y="24997"/>
                    </a:lnTo>
                    <a:lnTo>
                      <a:pt x="10262" y="24787"/>
                    </a:lnTo>
                    <a:lnTo>
                      <a:pt x="10341" y="24589"/>
                    </a:lnTo>
                    <a:lnTo>
                      <a:pt x="10407" y="24392"/>
                    </a:lnTo>
                    <a:lnTo>
                      <a:pt x="10473" y="24208"/>
                    </a:lnTo>
                    <a:lnTo>
                      <a:pt x="10512" y="24011"/>
                    </a:lnTo>
                    <a:lnTo>
                      <a:pt x="10591" y="23642"/>
                    </a:lnTo>
                    <a:lnTo>
                      <a:pt x="10631" y="23274"/>
                    </a:lnTo>
                    <a:lnTo>
                      <a:pt x="10631" y="22919"/>
                    </a:lnTo>
                    <a:lnTo>
                      <a:pt x="10617" y="22550"/>
                    </a:lnTo>
                    <a:lnTo>
                      <a:pt x="10578" y="22195"/>
                    </a:lnTo>
                    <a:lnTo>
                      <a:pt x="10525" y="21853"/>
                    </a:lnTo>
                    <a:lnTo>
                      <a:pt x="10446" y="21485"/>
                    </a:lnTo>
                    <a:lnTo>
                      <a:pt x="10368" y="21129"/>
                    </a:lnTo>
                    <a:lnTo>
                      <a:pt x="10262" y="20761"/>
                    </a:lnTo>
                    <a:lnTo>
                      <a:pt x="10052" y="20011"/>
                    </a:lnTo>
                    <a:lnTo>
                      <a:pt x="9828" y="19209"/>
                    </a:lnTo>
                    <a:lnTo>
                      <a:pt x="9710" y="18801"/>
                    </a:lnTo>
                    <a:lnTo>
                      <a:pt x="9618" y="18353"/>
                    </a:lnTo>
                    <a:lnTo>
                      <a:pt x="9526" y="17906"/>
                    </a:lnTo>
                    <a:lnTo>
                      <a:pt x="9460" y="17433"/>
                    </a:lnTo>
                    <a:lnTo>
                      <a:pt x="9394" y="16933"/>
                    </a:lnTo>
                    <a:lnTo>
                      <a:pt x="9355" y="16420"/>
                    </a:lnTo>
                    <a:lnTo>
                      <a:pt x="9341" y="15867"/>
                    </a:lnTo>
                    <a:lnTo>
                      <a:pt x="9355" y="15288"/>
                    </a:lnTo>
                    <a:lnTo>
                      <a:pt x="9394" y="14696"/>
                    </a:lnTo>
                    <a:lnTo>
                      <a:pt x="9460" y="14051"/>
                    </a:lnTo>
                    <a:lnTo>
                      <a:pt x="9565" y="13394"/>
                    </a:lnTo>
                    <a:lnTo>
                      <a:pt x="9631" y="13038"/>
                    </a:lnTo>
                    <a:lnTo>
                      <a:pt x="9710" y="12683"/>
                    </a:lnTo>
                    <a:lnTo>
                      <a:pt x="9789" y="12328"/>
                    </a:lnTo>
                    <a:lnTo>
                      <a:pt x="9881" y="11946"/>
                    </a:lnTo>
                    <a:lnTo>
                      <a:pt x="9999" y="11565"/>
                    </a:lnTo>
                    <a:lnTo>
                      <a:pt x="10118" y="11170"/>
                    </a:lnTo>
                    <a:lnTo>
                      <a:pt x="10341" y="10394"/>
                    </a:lnTo>
                    <a:lnTo>
                      <a:pt x="10539" y="9644"/>
                    </a:lnTo>
                    <a:lnTo>
                      <a:pt x="10683" y="8934"/>
                    </a:lnTo>
                    <a:lnTo>
                      <a:pt x="10802" y="8250"/>
                    </a:lnTo>
                    <a:lnTo>
                      <a:pt x="10894" y="7592"/>
                    </a:lnTo>
                    <a:lnTo>
                      <a:pt x="10960" y="6973"/>
                    </a:lnTo>
                    <a:lnTo>
                      <a:pt x="10986" y="6395"/>
                    </a:lnTo>
                    <a:lnTo>
                      <a:pt x="10986" y="5829"/>
                    </a:lnTo>
                    <a:lnTo>
                      <a:pt x="10960" y="5303"/>
                    </a:lnTo>
                    <a:lnTo>
                      <a:pt x="10920" y="4803"/>
                    </a:lnTo>
                    <a:lnTo>
                      <a:pt x="10854" y="4342"/>
                    </a:lnTo>
                    <a:lnTo>
                      <a:pt x="10775" y="3895"/>
                    </a:lnTo>
                    <a:lnTo>
                      <a:pt x="10683" y="3487"/>
                    </a:lnTo>
                    <a:lnTo>
                      <a:pt x="10565" y="3092"/>
                    </a:lnTo>
                    <a:lnTo>
                      <a:pt x="10446" y="2724"/>
                    </a:lnTo>
                    <a:lnTo>
                      <a:pt x="10315" y="2395"/>
                    </a:lnTo>
                    <a:lnTo>
                      <a:pt x="10170" y="2079"/>
                    </a:lnTo>
                    <a:lnTo>
                      <a:pt x="10025" y="1790"/>
                    </a:lnTo>
                    <a:lnTo>
                      <a:pt x="9881" y="1527"/>
                    </a:lnTo>
                    <a:lnTo>
                      <a:pt x="9723" y="1290"/>
                    </a:lnTo>
                    <a:lnTo>
                      <a:pt x="9578" y="1066"/>
                    </a:lnTo>
                    <a:lnTo>
                      <a:pt x="9420" y="882"/>
                    </a:lnTo>
                    <a:lnTo>
                      <a:pt x="9276" y="698"/>
                    </a:lnTo>
                    <a:lnTo>
                      <a:pt x="9144" y="553"/>
                    </a:lnTo>
                    <a:lnTo>
                      <a:pt x="8894" y="303"/>
                    </a:lnTo>
                    <a:lnTo>
                      <a:pt x="8697" y="132"/>
                    </a:lnTo>
                    <a:lnTo>
                      <a:pt x="8565" y="27"/>
                    </a:lnTo>
                    <a:lnTo>
                      <a:pt x="85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57;p34">
                <a:extLst>
                  <a:ext uri="{FF2B5EF4-FFF2-40B4-BE49-F238E27FC236}">
                    <a16:creationId xmlns:a16="http://schemas.microsoft.com/office/drawing/2014/main" id="{F80AC221-C085-C77E-15DF-896ABD325688}"/>
                  </a:ext>
                </a:extLst>
              </p:cNvPr>
              <p:cNvSpPr/>
              <p:nvPr/>
            </p:nvSpPr>
            <p:spPr>
              <a:xfrm>
                <a:off x="6461575" y="3586000"/>
                <a:ext cx="27465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27169" fill="none" extrusionOk="0">
                    <a:moveTo>
                      <a:pt x="8513" y="1"/>
                    </a:moveTo>
                    <a:lnTo>
                      <a:pt x="8513" y="1"/>
                    </a:lnTo>
                    <a:lnTo>
                      <a:pt x="8565" y="27"/>
                    </a:lnTo>
                    <a:lnTo>
                      <a:pt x="8697" y="132"/>
                    </a:lnTo>
                    <a:lnTo>
                      <a:pt x="8894" y="303"/>
                    </a:lnTo>
                    <a:lnTo>
                      <a:pt x="9144" y="553"/>
                    </a:lnTo>
                    <a:lnTo>
                      <a:pt x="9276" y="698"/>
                    </a:lnTo>
                    <a:lnTo>
                      <a:pt x="9420" y="882"/>
                    </a:lnTo>
                    <a:lnTo>
                      <a:pt x="9578" y="1066"/>
                    </a:lnTo>
                    <a:lnTo>
                      <a:pt x="9723" y="1290"/>
                    </a:lnTo>
                    <a:lnTo>
                      <a:pt x="9881" y="1527"/>
                    </a:lnTo>
                    <a:lnTo>
                      <a:pt x="10025" y="1790"/>
                    </a:lnTo>
                    <a:lnTo>
                      <a:pt x="10170" y="2079"/>
                    </a:lnTo>
                    <a:lnTo>
                      <a:pt x="10315" y="2395"/>
                    </a:lnTo>
                    <a:lnTo>
                      <a:pt x="10446" y="2724"/>
                    </a:lnTo>
                    <a:lnTo>
                      <a:pt x="10565" y="3092"/>
                    </a:lnTo>
                    <a:lnTo>
                      <a:pt x="10683" y="3487"/>
                    </a:lnTo>
                    <a:lnTo>
                      <a:pt x="10775" y="3895"/>
                    </a:lnTo>
                    <a:lnTo>
                      <a:pt x="10854" y="4342"/>
                    </a:lnTo>
                    <a:lnTo>
                      <a:pt x="10920" y="4803"/>
                    </a:lnTo>
                    <a:lnTo>
                      <a:pt x="10960" y="5303"/>
                    </a:lnTo>
                    <a:lnTo>
                      <a:pt x="10986" y="5829"/>
                    </a:lnTo>
                    <a:lnTo>
                      <a:pt x="10986" y="6395"/>
                    </a:lnTo>
                    <a:lnTo>
                      <a:pt x="10960" y="6973"/>
                    </a:lnTo>
                    <a:lnTo>
                      <a:pt x="10894" y="7592"/>
                    </a:lnTo>
                    <a:lnTo>
                      <a:pt x="10802" y="8250"/>
                    </a:lnTo>
                    <a:lnTo>
                      <a:pt x="10683" y="8934"/>
                    </a:lnTo>
                    <a:lnTo>
                      <a:pt x="10539" y="9644"/>
                    </a:lnTo>
                    <a:lnTo>
                      <a:pt x="10341" y="10394"/>
                    </a:lnTo>
                    <a:lnTo>
                      <a:pt x="10118" y="11170"/>
                    </a:lnTo>
                    <a:lnTo>
                      <a:pt x="10118" y="11170"/>
                    </a:lnTo>
                    <a:lnTo>
                      <a:pt x="9999" y="11565"/>
                    </a:lnTo>
                    <a:lnTo>
                      <a:pt x="9881" y="11946"/>
                    </a:lnTo>
                    <a:lnTo>
                      <a:pt x="9789" y="12328"/>
                    </a:lnTo>
                    <a:lnTo>
                      <a:pt x="9710" y="12683"/>
                    </a:lnTo>
                    <a:lnTo>
                      <a:pt x="9631" y="13038"/>
                    </a:lnTo>
                    <a:lnTo>
                      <a:pt x="9565" y="13394"/>
                    </a:lnTo>
                    <a:lnTo>
                      <a:pt x="9460" y="14051"/>
                    </a:lnTo>
                    <a:lnTo>
                      <a:pt x="9394" y="14696"/>
                    </a:lnTo>
                    <a:lnTo>
                      <a:pt x="9355" y="15288"/>
                    </a:lnTo>
                    <a:lnTo>
                      <a:pt x="9341" y="15867"/>
                    </a:lnTo>
                    <a:lnTo>
                      <a:pt x="9355" y="16420"/>
                    </a:lnTo>
                    <a:lnTo>
                      <a:pt x="9394" y="16933"/>
                    </a:lnTo>
                    <a:lnTo>
                      <a:pt x="9460" y="17433"/>
                    </a:lnTo>
                    <a:lnTo>
                      <a:pt x="9526" y="17906"/>
                    </a:lnTo>
                    <a:lnTo>
                      <a:pt x="9618" y="18353"/>
                    </a:lnTo>
                    <a:lnTo>
                      <a:pt x="9710" y="18801"/>
                    </a:lnTo>
                    <a:lnTo>
                      <a:pt x="9828" y="19209"/>
                    </a:lnTo>
                    <a:lnTo>
                      <a:pt x="10052" y="20011"/>
                    </a:lnTo>
                    <a:lnTo>
                      <a:pt x="10262" y="20761"/>
                    </a:lnTo>
                    <a:lnTo>
                      <a:pt x="10368" y="21129"/>
                    </a:lnTo>
                    <a:lnTo>
                      <a:pt x="10446" y="21485"/>
                    </a:lnTo>
                    <a:lnTo>
                      <a:pt x="10525" y="21853"/>
                    </a:lnTo>
                    <a:lnTo>
                      <a:pt x="10578" y="22195"/>
                    </a:lnTo>
                    <a:lnTo>
                      <a:pt x="10617" y="22550"/>
                    </a:lnTo>
                    <a:lnTo>
                      <a:pt x="10631" y="22919"/>
                    </a:lnTo>
                    <a:lnTo>
                      <a:pt x="10631" y="23274"/>
                    </a:lnTo>
                    <a:lnTo>
                      <a:pt x="10591" y="23642"/>
                    </a:lnTo>
                    <a:lnTo>
                      <a:pt x="10512" y="24011"/>
                    </a:lnTo>
                    <a:lnTo>
                      <a:pt x="10473" y="24208"/>
                    </a:lnTo>
                    <a:lnTo>
                      <a:pt x="10407" y="24392"/>
                    </a:lnTo>
                    <a:lnTo>
                      <a:pt x="10341" y="24589"/>
                    </a:lnTo>
                    <a:lnTo>
                      <a:pt x="10262" y="24787"/>
                    </a:lnTo>
                    <a:lnTo>
                      <a:pt x="10183" y="24997"/>
                    </a:lnTo>
                    <a:lnTo>
                      <a:pt x="10078" y="25195"/>
                    </a:lnTo>
                    <a:lnTo>
                      <a:pt x="9973" y="25405"/>
                    </a:lnTo>
                    <a:lnTo>
                      <a:pt x="9854" y="25629"/>
                    </a:lnTo>
                    <a:lnTo>
                      <a:pt x="9723" y="25839"/>
                    </a:lnTo>
                    <a:lnTo>
                      <a:pt x="9578" y="26063"/>
                    </a:lnTo>
                    <a:lnTo>
                      <a:pt x="9578" y="26063"/>
                    </a:lnTo>
                    <a:lnTo>
                      <a:pt x="9433" y="26273"/>
                    </a:lnTo>
                    <a:lnTo>
                      <a:pt x="9276" y="26458"/>
                    </a:lnTo>
                    <a:lnTo>
                      <a:pt x="9118" y="26629"/>
                    </a:lnTo>
                    <a:lnTo>
                      <a:pt x="8947" y="26773"/>
                    </a:lnTo>
                    <a:lnTo>
                      <a:pt x="8776" y="26892"/>
                    </a:lnTo>
                    <a:lnTo>
                      <a:pt x="8605" y="26984"/>
                    </a:lnTo>
                    <a:lnTo>
                      <a:pt x="8434" y="27063"/>
                    </a:lnTo>
                    <a:lnTo>
                      <a:pt x="8249" y="27115"/>
                    </a:lnTo>
                    <a:lnTo>
                      <a:pt x="8078" y="27155"/>
                    </a:lnTo>
                    <a:lnTo>
                      <a:pt x="7894" y="27168"/>
                    </a:lnTo>
                    <a:lnTo>
                      <a:pt x="7697" y="27168"/>
                    </a:lnTo>
                    <a:lnTo>
                      <a:pt x="7513" y="27155"/>
                    </a:lnTo>
                    <a:lnTo>
                      <a:pt x="7315" y="27115"/>
                    </a:lnTo>
                    <a:lnTo>
                      <a:pt x="7131" y="27063"/>
                    </a:lnTo>
                    <a:lnTo>
                      <a:pt x="6934" y="26997"/>
                    </a:lnTo>
                    <a:lnTo>
                      <a:pt x="6736" y="26918"/>
                    </a:lnTo>
                    <a:lnTo>
                      <a:pt x="6539" y="26826"/>
                    </a:lnTo>
                    <a:lnTo>
                      <a:pt x="6342" y="26708"/>
                    </a:lnTo>
                    <a:lnTo>
                      <a:pt x="6144" y="26589"/>
                    </a:lnTo>
                    <a:lnTo>
                      <a:pt x="5947" y="26458"/>
                    </a:lnTo>
                    <a:lnTo>
                      <a:pt x="5750" y="26313"/>
                    </a:lnTo>
                    <a:lnTo>
                      <a:pt x="5552" y="26155"/>
                    </a:lnTo>
                    <a:lnTo>
                      <a:pt x="5145" y="25813"/>
                    </a:lnTo>
                    <a:lnTo>
                      <a:pt x="4750" y="25431"/>
                    </a:lnTo>
                    <a:lnTo>
                      <a:pt x="4355" y="25024"/>
                    </a:lnTo>
                    <a:lnTo>
                      <a:pt x="3974" y="24589"/>
                    </a:lnTo>
                    <a:lnTo>
                      <a:pt x="3592" y="24129"/>
                    </a:lnTo>
                    <a:lnTo>
                      <a:pt x="3224" y="23669"/>
                    </a:lnTo>
                    <a:lnTo>
                      <a:pt x="2869" y="23195"/>
                    </a:lnTo>
                    <a:lnTo>
                      <a:pt x="2527" y="22708"/>
                    </a:lnTo>
                    <a:lnTo>
                      <a:pt x="2198" y="22234"/>
                    </a:lnTo>
                    <a:lnTo>
                      <a:pt x="1882" y="21761"/>
                    </a:lnTo>
                    <a:lnTo>
                      <a:pt x="1579" y="21314"/>
                    </a:lnTo>
                    <a:lnTo>
                      <a:pt x="1053" y="20458"/>
                    </a:lnTo>
                    <a:lnTo>
                      <a:pt x="619" y="19709"/>
                    </a:lnTo>
                    <a:lnTo>
                      <a:pt x="290" y="19130"/>
                    </a:lnTo>
                    <a:lnTo>
                      <a:pt x="1" y="18617"/>
                    </a:lnTo>
                    <a:lnTo>
                      <a:pt x="540" y="12236"/>
                    </a:lnTo>
                    <a:lnTo>
                      <a:pt x="851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758;p34">
                <a:extLst>
                  <a:ext uri="{FF2B5EF4-FFF2-40B4-BE49-F238E27FC236}">
                    <a16:creationId xmlns:a16="http://schemas.microsoft.com/office/drawing/2014/main" id="{13AE4B63-A007-04EF-1C07-6151784F6660}"/>
                  </a:ext>
                </a:extLst>
              </p:cNvPr>
              <p:cNvSpPr/>
              <p:nvPr/>
            </p:nvSpPr>
            <p:spPr>
              <a:xfrm>
                <a:off x="6138275" y="3575800"/>
                <a:ext cx="373975" cy="826575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3063" extrusionOk="0">
                    <a:moveTo>
                      <a:pt x="8354" y="1"/>
                    </a:moveTo>
                    <a:lnTo>
                      <a:pt x="8288" y="27"/>
                    </a:lnTo>
                    <a:lnTo>
                      <a:pt x="8104" y="119"/>
                    </a:lnTo>
                    <a:lnTo>
                      <a:pt x="7815" y="277"/>
                    </a:lnTo>
                    <a:lnTo>
                      <a:pt x="7644" y="382"/>
                    </a:lnTo>
                    <a:lnTo>
                      <a:pt x="7460" y="514"/>
                    </a:lnTo>
                    <a:lnTo>
                      <a:pt x="7262" y="659"/>
                    </a:lnTo>
                    <a:lnTo>
                      <a:pt x="7039" y="843"/>
                    </a:lnTo>
                    <a:lnTo>
                      <a:pt x="6815" y="1040"/>
                    </a:lnTo>
                    <a:lnTo>
                      <a:pt x="6578" y="1264"/>
                    </a:lnTo>
                    <a:lnTo>
                      <a:pt x="6328" y="1514"/>
                    </a:lnTo>
                    <a:lnTo>
                      <a:pt x="6078" y="1790"/>
                    </a:lnTo>
                    <a:lnTo>
                      <a:pt x="5841" y="2106"/>
                    </a:lnTo>
                    <a:lnTo>
                      <a:pt x="5591" y="2448"/>
                    </a:lnTo>
                    <a:lnTo>
                      <a:pt x="5342" y="2829"/>
                    </a:lnTo>
                    <a:lnTo>
                      <a:pt x="5105" y="3224"/>
                    </a:lnTo>
                    <a:lnTo>
                      <a:pt x="4881" y="3671"/>
                    </a:lnTo>
                    <a:lnTo>
                      <a:pt x="4657" y="4145"/>
                    </a:lnTo>
                    <a:lnTo>
                      <a:pt x="4447" y="4658"/>
                    </a:lnTo>
                    <a:lnTo>
                      <a:pt x="4263" y="5211"/>
                    </a:lnTo>
                    <a:lnTo>
                      <a:pt x="4079" y="5803"/>
                    </a:lnTo>
                    <a:lnTo>
                      <a:pt x="3921" y="6434"/>
                    </a:lnTo>
                    <a:lnTo>
                      <a:pt x="3789" y="7118"/>
                    </a:lnTo>
                    <a:lnTo>
                      <a:pt x="3736" y="7460"/>
                    </a:lnTo>
                    <a:lnTo>
                      <a:pt x="3684" y="7829"/>
                    </a:lnTo>
                    <a:lnTo>
                      <a:pt x="3631" y="8210"/>
                    </a:lnTo>
                    <a:lnTo>
                      <a:pt x="3592" y="8592"/>
                    </a:lnTo>
                    <a:lnTo>
                      <a:pt x="3565" y="8986"/>
                    </a:lnTo>
                    <a:lnTo>
                      <a:pt x="3539" y="9394"/>
                    </a:lnTo>
                    <a:lnTo>
                      <a:pt x="3526" y="9815"/>
                    </a:lnTo>
                    <a:lnTo>
                      <a:pt x="3526" y="10249"/>
                    </a:lnTo>
                    <a:lnTo>
                      <a:pt x="3526" y="10697"/>
                    </a:lnTo>
                    <a:lnTo>
                      <a:pt x="3526" y="11157"/>
                    </a:lnTo>
                    <a:lnTo>
                      <a:pt x="3552" y="11618"/>
                    </a:lnTo>
                    <a:lnTo>
                      <a:pt x="3579" y="12104"/>
                    </a:lnTo>
                    <a:lnTo>
                      <a:pt x="3618" y="12591"/>
                    </a:lnTo>
                    <a:lnTo>
                      <a:pt x="3658" y="13104"/>
                    </a:lnTo>
                    <a:lnTo>
                      <a:pt x="3710" y="13604"/>
                    </a:lnTo>
                    <a:lnTo>
                      <a:pt x="3736" y="14091"/>
                    </a:lnTo>
                    <a:lnTo>
                      <a:pt x="3763" y="14578"/>
                    </a:lnTo>
                    <a:lnTo>
                      <a:pt x="3776" y="15038"/>
                    </a:lnTo>
                    <a:lnTo>
                      <a:pt x="3789" y="15486"/>
                    </a:lnTo>
                    <a:lnTo>
                      <a:pt x="3776" y="15920"/>
                    </a:lnTo>
                    <a:lnTo>
                      <a:pt x="3763" y="16341"/>
                    </a:lnTo>
                    <a:lnTo>
                      <a:pt x="3736" y="16749"/>
                    </a:lnTo>
                    <a:lnTo>
                      <a:pt x="3710" y="17143"/>
                    </a:lnTo>
                    <a:lnTo>
                      <a:pt x="3671" y="17538"/>
                    </a:lnTo>
                    <a:lnTo>
                      <a:pt x="3618" y="17906"/>
                    </a:lnTo>
                    <a:lnTo>
                      <a:pt x="3565" y="18275"/>
                    </a:lnTo>
                    <a:lnTo>
                      <a:pt x="3500" y="18630"/>
                    </a:lnTo>
                    <a:lnTo>
                      <a:pt x="3434" y="18972"/>
                    </a:lnTo>
                    <a:lnTo>
                      <a:pt x="3276" y="19630"/>
                    </a:lnTo>
                    <a:lnTo>
                      <a:pt x="3105" y="20248"/>
                    </a:lnTo>
                    <a:lnTo>
                      <a:pt x="2908" y="20827"/>
                    </a:lnTo>
                    <a:lnTo>
                      <a:pt x="2697" y="21380"/>
                    </a:lnTo>
                    <a:lnTo>
                      <a:pt x="2487" y="21906"/>
                    </a:lnTo>
                    <a:lnTo>
                      <a:pt x="2250" y="22406"/>
                    </a:lnTo>
                    <a:lnTo>
                      <a:pt x="2026" y="22892"/>
                    </a:lnTo>
                    <a:lnTo>
                      <a:pt x="1553" y="23800"/>
                    </a:lnTo>
                    <a:lnTo>
                      <a:pt x="1105" y="24655"/>
                    </a:lnTo>
                    <a:lnTo>
                      <a:pt x="895" y="25076"/>
                    </a:lnTo>
                    <a:lnTo>
                      <a:pt x="697" y="25484"/>
                    </a:lnTo>
                    <a:lnTo>
                      <a:pt x="526" y="25892"/>
                    </a:lnTo>
                    <a:lnTo>
                      <a:pt x="369" y="26313"/>
                    </a:lnTo>
                    <a:lnTo>
                      <a:pt x="237" y="26734"/>
                    </a:lnTo>
                    <a:lnTo>
                      <a:pt x="119" y="27155"/>
                    </a:lnTo>
                    <a:lnTo>
                      <a:pt x="79" y="27379"/>
                    </a:lnTo>
                    <a:lnTo>
                      <a:pt x="53" y="27602"/>
                    </a:lnTo>
                    <a:lnTo>
                      <a:pt x="26" y="27826"/>
                    </a:lnTo>
                    <a:lnTo>
                      <a:pt x="0" y="28050"/>
                    </a:lnTo>
                    <a:lnTo>
                      <a:pt x="0" y="28286"/>
                    </a:lnTo>
                    <a:lnTo>
                      <a:pt x="0" y="28523"/>
                    </a:lnTo>
                    <a:lnTo>
                      <a:pt x="13" y="28760"/>
                    </a:lnTo>
                    <a:lnTo>
                      <a:pt x="26" y="29010"/>
                    </a:lnTo>
                    <a:lnTo>
                      <a:pt x="66" y="29260"/>
                    </a:lnTo>
                    <a:lnTo>
                      <a:pt x="105" y="29523"/>
                    </a:lnTo>
                    <a:lnTo>
                      <a:pt x="158" y="29786"/>
                    </a:lnTo>
                    <a:lnTo>
                      <a:pt x="224" y="30063"/>
                    </a:lnTo>
                    <a:lnTo>
                      <a:pt x="303" y="30339"/>
                    </a:lnTo>
                    <a:lnTo>
                      <a:pt x="395" y="30628"/>
                    </a:lnTo>
                    <a:lnTo>
                      <a:pt x="500" y="30918"/>
                    </a:lnTo>
                    <a:lnTo>
                      <a:pt x="618" y="31220"/>
                    </a:lnTo>
                    <a:lnTo>
                      <a:pt x="750" y="31523"/>
                    </a:lnTo>
                    <a:lnTo>
                      <a:pt x="895" y="31786"/>
                    </a:lnTo>
                    <a:lnTo>
                      <a:pt x="1053" y="32023"/>
                    </a:lnTo>
                    <a:lnTo>
                      <a:pt x="1211" y="32233"/>
                    </a:lnTo>
                    <a:lnTo>
                      <a:pt x="1382" y="32417"/>
                    </a:lnTo>
                    <a:lnTo>
                      <a:pt x="1566" y="32575"/>
                    </a:lnTo>
                    <a:lnTo>
                      <a:pt x="1763" y="32720"/>
                    </a:lnTo>
                    <a:lnTo>
                      <a:pt x="1960" y="32825"/>
                    </a:lnTo>
                    <a:lnTo>
                      <a:pt x="2171" y="32917"/>
                    </a:lnTo>
                    <a:lnTo>
                      <a:pt x="2395" y="32983"/>
                    </a:lnTo>
                    <a:lnTo>
                      <a:pt x="2618" y="33023"/>
                    </a:lnTo>
                    <a:lnTo>
                      <a:pt x="2855" y="33049"/>
                    </a:lnTo>
                    <a:lnTo>
                      <a:pt x="3092" y="33062"/>
                    </a:lnTo>
                    <a:lnTo>
                      <a:pt x="3342" y="33049"/>
                    </a:lnTo>
                    <a:lnTo>
                      <a:pt x="3592" y="33009"/>
                    </a:lnTo>
                    <a:lnTo>
                      <a:pt x="3842" y="32957"/>
                    </a:lnTo>
                    <a:lnTo>
                      <a:pt x="4105" y="32891"/>
                    </a:lnTo>
                    <a:lnTo>
                      <a:pt x="4368" y="32812"/>
                    </a:lnTo>
                    <a:lnTo>
                      <a:pt x="4644" y="32707"/>
                    </a:lnTo>
                    <a:lnTo>
                      <a:pt x="4921" y="32602"/>
                    </a:lnTo>
                    <a:lnTo>
                      <a:pt x="5197" y="32470"/>
                    </a:lnTo>
                    <a:lnTo>
                      <a:pt x="5473" y="32339"/>
                    </a:lnTo>
                    <a:lnTo>
                      <a:pt x="5749" y="32181"/>
                    </a:lnTo>
                    <a:lnTo>
                      <a:pt x="6039" y="32010"/>
                    </a:lnTo>
                    <a:lnTo>
                      <a:pt x="6328" y="31839"/>
                    </a:lnTo>
                    <a:lnTo>
                      <a:pt x="6604" y="31654"/>
                    </a:lnTo>
                    <a:lnTo>
                      <a:pt x="7183" y="31260"/>
                    </a:lnTo>
                    <a:lnTo>
                      <a:pt x="7762" y="30826"/>
                    </a:lnTo>
                    <a:lnTo>
                      <a:pt x="8328" y="30378"/>
                    </a:lnTo>
                    <a:lnTo>
                      <a:pt x="8894" y="29905"/>
                    </a:lnTo>
                    <a:lnTo>
                      <a:pt x="9433" y="29418"/>
                    </a:lnTo>
                    <a:lnTo>
                      <a:pt x="9972" y="28918"/>
                    </a:lnTo>
                    <a:lnTo>
                      <a:pt x="10486" y="28431"/>
                    </a:lnTo>
                    <a:lnTo>
                      <a:pt x="10985" y="27931"/>
                    </a:lnTo>
                    <a:lnTo>
                      <a:pt x="11459" y="27458"/>
                    </a:lnTo>
                    <a:lnTo>
                      <a:pt x="11893" y="26997"/>
                    </a:lnTo>
                    <a:lnTo>
                      <a:pt x="12314" y="26550"/>
                    </a:lnTo>
                    <a:lnTo>
                      <a:pt x="13025" y="25774"/>
                    </a:lnTo>
                    <a:lnTo>
                      <a:pt x="13564" y="25155"/>
                    </a:lnTo>
                    <a:lnTo>
                      <a:pt x="14025" y="24590"/>
                    </a:lnTo>
                    <a:lnTo>
                      <a:pt x="14959" y="16749"/>
                    </a:lnTo>
                    <a:lnTo>
                      <a:pt x="83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759;p34">
                <a:extLst>
                  <a:ext uri="{FF2B5EF4-FFF2-40B4-BE49-F238E27FC236}">
                    <a16:creationId xmlns:a16="http://schemas.microsoft.com/office/drawing/2014/main" id="{91777909-40F7-DD86-E220-4729C6C89D5B}"/>
                  </a:ext>
                </a:extLst>
              </p:cNvPr>
              <p:cNvSpPr/>
              <p:nvPr/>
            </p:nvSpPr>
            <p:spPr>
              <a:xfrm>
                <a:off x="6138275" y="3575800"/>
                <a:ext cx="373975" cy="826575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3063" fill="none" extrusionOk="0">
                    <a:moveTo>
                      <a:pt x="8354" y="1"/>
                    </a:moveTo>
                    <a:lnTo>
                      <a:pt x="8354" y="1"/>
                    </a:lnTo>
                    <a:lnTo>
                      <a:pt x="8288" y="27"/>
                    </a:lnTo>
                    <a:lnTo>
                      <a:pt x="8104" y="119"/>
                    </a:lnTo>
                    <a:lnTo>
                      <a:pt x="7815" y="277"/>
                    </a:lnTo>
                    <a:lnTo>
                      <a:pt x="7644" y="382"/>
                    </a:lnTo>
                    <a:lnTo>
                      <a:pt x="7460" y="514"/>
                    </a:lnTo>
                    <a:lnTo>
                      <a:pt x="7262" y="659"/>
                    </a:lnTo>
                    <a:lnTo>
                      <a:pt x="7039" y="843"/>
                    </a:lnTo>
                    <a:lnTo>
                      <a:pt x="6815" y="1040"/>
                    </a:lnTo>
                    <a:lnTo>
                      <a:pt x="6578" y="1264"/>
                    </a:lnTo>
                    <a:lnTo>
                      <a:pt x="6328" y="1514"/>
                    </a:lnTo>
                    <a:lnTo>
                      <a:pt x="6078" y="1790"/>
                    </a:lnTo>
                    <a:lnTo>
                      <a:pt x="5841" y="2106"/>
                    </a:lnTo>
                    <a:lnTo>
                      <a:pt x="5591" y="2448"/>
                    </a:lnTo>
                    <a:lnTo>
                      <a:pt x="5342" y="2829"/>
                    </a:lnTo>
                    <a:lnTo>
                      <a:pt x="5105" y="3224"/>
                    </a:lnTo>
                    <a:lnTo>
                      <a:pt x="4881" y="3671"/>
                    </a:lnTo>
                    <a:lnTo>
                      <a:pt x="4657" y="4145"/>
                    </a:lnTo>
                    <a:lnTo>
                      <a:pt x="4447" y="4658"/>
                    </a:lnTo>
                    <a:lnTo>
                      <a:pt x="4263" y="5211"/>
                    </a:lnTo>
                    <a:lnTo>
                      <a:pt x="4079" y="5803"/>
                    </a:lnTo>
                    <a:lnTo>
                      <a:pt x="3921" y="6434"/>
                    </a:lnTo>
                    <a:lnTo>
                      <a:pt x="3789" y="7118"/>
                    </a:lnTo>
                    <a:lnTo>
                      <a:pt x="3736" y="7460"/>
                    </a:lnTo>
                    <a:lnTo>
                      <a:pt x="3684" y="7829"/>
                    </a:lnTo>
                    <a:lnTo>
                      <a:pt x="3631" y="8210"/>
                    </a:lnTo>
                    <a:lnTo>
                      <a:pt x="3592" y="8592"/>
                    </a:lnTo>
                    <a:lnTo>
                      <a:pt x="3565" y="8986"/>
                    </a:lnTo>
                    <a:lnTo>
                      <a:pt x="3539" y="9394"/>
                    </a:lnTo>
                    <a:lnTo>
                      <a:pt x="3526" y="9815"/>
                    </a:lnTo>
                    <a:lnTo>
                      <a:pt x="3526" y="10249"/>
                    </a:lnTo>
                    <a:lnTo>
                      <a:pt x="3526" y="10697"/>
                    </a:lnTo>
                    <a:lnTo>
                      <a:pt x="3526" y="11157"/>
                    </a:lnTo>
                    <a:lnTo>
                      <a:pt x="3552" y="11618"/>
                    </a:lnTo>
                    <a:lnTo>
                      <a:pt x="3579" y="12104"/>
                    </a:lnTo>
                    <a:lnTo>
                      <a:pt x="3618" y="12591"/>
                    </a:lnTo>
                    <a:lnTo>
                      <a:pt x="3658" y="13104"/>
                    </a:lnTo>
                    <a:lnTo>
                      <a:pt x="3658" y="13104"/>
                    </a:lnTo>
                    <a:lnTo>
                      <a:pt x="3710" y="13604"/>
                    </a:lnTo>
                    <a:lnTo>
                      <a:pt x="3736" y="14091"/>
                    </a:lnTo>
                    <a:lnTo>
                      <a:pt x="3763" y="14578"/>
                    </a:lnTo>
                    <a:lnTo>
                      <a:pt x="3776" y="15038"/>
                    </a:lnTo>
                    <a:lnTo>
                      <a:pt x="3789" y="15486"/>
                    </a:lnTo>
                    <a:lnTo>
                      <a:pt x="3776" y="15920"/>
                    </a:lnTo>
                    <a:lnTo>
                      <a:pt x="3763" y="16341"/>
                    </a:lnTo>
                    <a:lnTo>
                      <a:pt x="3736" y="16749"/>
                    </a:lnTo>
                    <a:lnTo>
                      <a:pt x="3710" y="17143"/>
                    </a:lnTo>
                    <a:lnTo>
                      <a:pt x="3671" y="17538"/>
                    </a:lnTo>
                    <a:lnTo>
                      <a:pt x="3618" y="17906"/>
                    </a:lnTo>
                    <a:lnTo>
                      <a:pt x="3565" y="18275"/>
                    </a:lnTo>
                    <a:lnTo>
                      <a:pt x="3500" y="18630"/>
                    </a:lnTo>
                    <a:lnTo>
                      <a:pt x="3434" y="18972"/>
                    </a:lnTo>
                    <a:lnTo>
                      <a:pt x="3276" y="19630"/>
                    </a:lnTo>
                    <a:lnTo>
                      <a:pt x="3105" y="20248"/>
                    </a:lnTo>
                    <a:lnTo>
                      <a:pt x="2908" y="20827"/>
                    </a:lnTo>
                    <a:lnTo>
                      <a:pt x="2697" y="21380"/>
                    </a:lnTo>
                    <a:lnTo>
                      <a:pt x="2487" y="21906"/>
                    </a:lnTo>
                    <a:lnTo>
                      <a:pt x="2250" y="22406"/>
                    </a:lnTo>
                    <a:lnTo>
                      <a:pt x="2026" y="22892"/>
                    </a:lnTo>
                    <a:lnTo>
                      <a:pt x="1553" y="23800"/>
                    </a:lnTo>
                    <a:lnTo>
                      <a:pt x="1105" y="24655"/>
                    </a:lnTo>
                    <a:lnTo>
                      <a:pt x="895" y="25076"/>
                    </a:lnTo>
                    <a:lnTo>
                      <a:pt x="697" y="25484"/>
                    </a:lnTo>
                    <a:lnTo>
                      <a:pt x="526" y="25892"/>
                    </a:lnTo>
                    <a:lnTo>
                      <a:pt x="369" y="26313"/>
                    </a:lnTo>
                    <a:lnTo>
                      <a:pt x="237" y="26734"/>
                    </a:lnTo>
                    <a:lnTo>
                      <a:pt x="119" y="27155"/>
                    </a:lnTo>
                    <a:lnTo>
                      <a:pt x="79" y="27379"/>
                    </a:lnTo>
                    <a:lnTo>
                      <a:pt x="53" y="27602"/>
                    </a:lnTo>
                    <a:lnTo>
                      <a:pt x="26" y="27826"/>
                    </a:lnTo>
                    <a:lnTo>
                      <a:pt x="0" y="28050"/>
                    </a:lnTo>
                    <a:lnTo>
                      <a:pt x="0" y="28286"/>
                    </a:lnTo>
                    <a:lnTo>
                      <a:pt x="0" y="28523"/>
                    </a:lnTo>
                    <a:lnTo>
                      <a:pt x="13" y="28760"/>
                    </a:lnTo>
                    <a:lnTo>
                      <a:pt x="26" y="29010"/>
                    </a:lnTo>
                    <a:lnTo>
                      <a:pt x="66" y="29260"/>
                    </a:lnTo>
                    <a:lnTo>
                      <a:pt x="105" y="29523"/>
                    </a:lnTo>
                    <a:lnTo>
                      <a:pt x="158" y="29786"/>
                    </a:lnTo>
                    <a:lnTo>
                      <a:pt x="224" y="30063"/>
                    </a:lnTo>
                    <a:lnTo>
                      <a:pt x="303" y="30339"/>
                    </a:lnTo>
                    <a:lnTo>
                      <a:pt x="395" y="30628"/>
                    </a:lnTo>
                    <a:lnTo>
                      <a:pt x="500" y="30918"/>
                    </a:lnTo>
                    <a:lnTo>
                      <a:pt x="618" y="31220"/>
                    </a:lnTo>
                    <a:lnTo>
                      <a:pt x="618" y="31220"/>
                    </a:lnTo>
                    <a:lnTo>
                      <a:pt x="750" y="31523"/>
                    </a:lnTo>
                    <a:lnTo>
                      <a:pt x="895" y="31786"/>
                    </a:lnTo>
                    <a:lnTo>
                      <a:pt x="1053" y="32023"/>
                    </a:lnTo>
                    <a:lnTo>
                      <a:pt x="1211" y="32233"/>
                    </a:lnTo>
                    <a:lnTo>
                      <a:pt x="1382" y="32417"/>
                    </a:lnTo>
                    <a:lnTo>
                      <a:pt x="1566" y="32575"/>
                    </a:lnTo>
                    <a:lnTo>
                      <a:pt x="1763" y="32720"/>
                    </a:lnTo>
                    <a:lnTo>
                      <a:pt x="1960" y="32825"/>
                    </a:lnTo>
                    <a:lnTo>
                      <a:pt x="2171" y="32917"/>
                    </a:lnTo>
                    <a:lnTo>
                      <a:pt x="2395" y="32983"/>
                    </a:lnTo>
                    <a:lnTo>
                      <a:pt x="2618" y="33023"/>
                    </a:lnTo>
                    <a:lnTo>
                      <a:pt x="2855" y="33049"/>
                    </a:lnTo>
                    <a:lnTo>
                      <a:pt x="3092" y="33062"/>
                    </a:lnTo>
                    <a:lnTo>
                      <a:pt x="3342" y="33049"/>
                    </a:lnTo>
                    <a:lnTo>
                      <a:pt x="3592" y="33009"/>
                    </a:lnTo>
                    <a:lnTo>
                      <a:pt x="3842" y="32957"/>
                    </a:lnTo>
                    <a:lnTo>
                      <a:pt x="4105" y="32891"/>
                    </a:lnTo>
                    <a:lnTo>
                      <a:pt x="4368" y="32812"/>
                    </a:lnTo>
                    <a:lnTo>
                      <a:pt x="4644" y="32707"/>
                    </a:lnTo>
                    <a:lnTo>
                      <a:pt x="4921" y="32602"/>
                    </a:lnTo>
                    <a:lnTo>
                      <a:pt x="5197" y="32470"/>
                    </a:lnTo>
                    <a:lnTo>
                      <a:pt x="5473" y="32339"/>
                    </a:lnTo>
                    <a:lnTo>
                      <a:pt x="5749" y="32181"/>
                    </a:lnTo>
                    <a:lnTo>
                      <a:pt x="6039" y="32010"/>
                    </a:lnTo>
                    <a:lnTo>
                      <a:pt x="6328" y="31839"/>
                    </a:lnTo>
                    <a:lnTo>
                      <a:pt x="6604" y="31654"/>
                    </a:lnTo>
                    <a:lnTo>
                      <a:pt x="7183" y="31260"/>
                    </a:lnTo>
                    <a:lnTo>
                      <a:pt x="7762" y="30826"/>
                    </a:lnTo>
                    <a:lnTo>
                      <a:pt x="8328" y="30378"/>
                    </a:lnTo>
                    <a:lnTo>
                      <a:pt x="8894" y="29905"/>
                    </a:lnTo>
                    <a:lnTo>
                      <a:pt x="9433" y="29418"/>
                    </a:lnTo>
                    <a:lnTo>
                      <a:pt x="9972" y="28918"/>
                    </a:lnTo>
                    <a:lnTo>
                      <a:pt x="10486" y="28431"/>
                    </a:lnTo>
                    <a:lnTo>
                      <a:pt x="10985" y="27931"/>
                    </a:lnTo>
                    <a:lnTo>
                      <a:pt x="11459" y="27458"/>
                    </a:lnTo>
                    <a:lnTo>
                      <a:pt x="11893" y="26997"/>
                    </a:lnTo>
                    <a:lnTo>
                      <a:pt x="12314" y="26550"/>
                    </a:lnTo>
                    <a:lnTo>
                      <a:pt x="13025" y="25774"/>
                    </a:lnTo>
                    <a:lnTo>
                      <a:pt x="13564" y="25155"/>
                    </a:lnTo>
                    <a:lnTo>
                      <a:pt x="14025" y="24590"/>
                    </a:lnTo>
                    <a:lnTo>
                      <a:pt x="14959" y="16749"/>
                    </a:lnTo>
                    <a:lnTo>
                      <a:pt x="83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760;p34">
                <a:extLst>
                  <a:ext uri="{FF2B5EF4-FFF2-40B4-BE49-F238E27FC236}">
                    <a16:creationId xmlns:a16="http://schemas.microsoft.com/office/drawing/2014/main" id="{CE9773F8-523A-37EC-3C72-5B2AD99958BC}"/>
                  </a:ext>
                </a:extLst>
              </p:cNvPr>
              <p:cNvSpPr/>
              <p:nvPr/>
            </p:nvSpPr>
            <p:spPr>
              <a:xfrm>
                <a:off x="6035975" y="4058300"/>
                <a:ext cx="825250" cy="1068300"/>
              </a:xfrm>
              <a:custGeom>
                <a:avLst/>
                <a:gdLst/>
                <a:ahLst/>
                <a:cxnLst/>
                <a:rect l="l" t="t" r="r" b="b"/>
                <a:pathLst>
                  <a:path w="33010" h="42732" extrusionOk="0">
                    <a:moveTo>
                      <a:pt x="15880" y="1"/>
                    </a:moveTo>
                    <a:lnTo>
                      <a:pt x="15406" y="40"/>
                    </a:lnTo>
                    <a:lnTo>
                      <a:pt x="14920" y="93"/>
                    </a:lnTo>
                    <a:lnTo>
                      <a:pt x="14459" y="185"/>
                    </a:lnTo>
                    <a:lnTo>
                      <a:pt x="13999" y="303"/>
                    </a:lnTo>
                    <a:lnTo>
                      <a:pt x="13538" y="448"/>
                    </a:lnTo>
                    <a:lnTo>
                      <a:pt x="13091" y="619"/>
                    </a:lnTo>
                    <a:lnTo>
                      <a:pt x="12644" y="817"/>
                    </a:lnTo>
                    <a:lnTo>
                      <a:pt x="12209" y="1040"/>
                    </a:lnTo>
                    <a:lnTo>
                      <a:pt x="11775" y="1290"/>
                    </a:lnTo>
                    <a:lnTo>
                      <a:pt x="11354" y="1566"/>
                    </a:lnTo>
                    <a:lnTo>
                      <a:pt x="10946" y="1856"/>
                    </a:lnTo>
                    <a:lnTo>
                      <a:pt x="10525" y="2172"/>
                    </a:lnTo>
                    <a:lnTo>
                      <a:pt x="10131" y="2514"/>
                    </a:lnTo>
                    <a:lnTo>
                      <a:pt x="9736" y="2882"/>
                    </a:lnTo>
                    <a:lnTo>
                      <a:pt x="9355" y="3264"/>
                    </a:lnTo>
                    <a:lnTo>
                      <a:pt x="8973" y="3671"/>
                    </a:lnTo>
                    <a:lnTo>
                      <a:pt x="8592" y="4092"/>
                    </a:lnTo>
                    <a:lnTo>
                      <a:pt x="8236" y="4527"/>
                    </a:lnTo>
                    <a:lnTo>
                      <a:pt x="7868" y="4987"/>
                    </a:lnTo>
                    <a:lnTo>
                      <a:pt x="7526" y="5474"/>
                    </a:lnTo>
                    <a:lnTo>
                      <a:pt x="7184" y="5974"/>
                    </a:lnTo>
                    <a:lnTo>
                      <a:pt x="6842" y="6487"/>
                    </a:lnTo>
                    <a:lnTo>
                      <a:pt x="6513" y="7013"/>
                    </a:lnTo>
                    <a:lnTo>
                      <a:pt x="6197" y="7552"/>
                    </a:lnTo>
                    <a:lnTo>
                      <a:pt x="5881" y="8118"/>
                    </a:lnTo>
                    <a:lnTo>
                      <a:pt x="5579" y="8684"/>
                    </a:lnTo>
                    <a:lnTo>
                      <a:pt x="5289" y="9276"/>
                    </a:lnTo>
                    <a:lnTo>
                      <a:pt x="5000" y="9868"/>
                    </a:lnTo>
                    <a:lnTo>
                      <a:pt x="4724" y="10486"/>
                    </a:lnTo>
                    <a:lnTo>
                      <a:pt x="4447" y="11105"/>
                    </a:lnTo>
                    <a:lnTo>
                      <a:pt x="4184" y="11749"/>
                    </a:lnTo>
                    <a:lnTo>
                      <a:pt x="3934" y="12394"/>
                    </a:lnTo>
                    <a:lnTo>
                      <a:pt x="3684" y="13039"/>
                    </a:lnTo>
                    <a:lnTo>
                      <a:pt x="3448" y="13709"/>
                    </a:lnTo>
                    <a:lnTo>
                      <a:pt x="3224" y="14380"/>
                    </a:lnTo>
                    <a:lnTo>
                      <a:pt x="3000" y="15065"/>
                    </a:lnTo>
                    <a:lnTo>
                      <a:pt x="2790" y="15749"/>
                    </a:lnTo>
                    <a:lnTo>
                      <a:pt x="2592" y="16446"/>
                    </a:lnTo>
                    <a:lnTo>
                      <a:pt x="2395" y="17143"/>
                    </a:lnTo>
                    <a:lnTo>
                      <a:pt x="2211" y="17854"/>
                    </a:lnTo>
                    <a:lnTo>
                      <a:pt x="2040" y="18564"/>
                    </a:lnTo>
                    <a:lnTo>
                      <a:pt x="1869" y="19274"/>
                    </a:lnTo>
                    <a:lnTo>
                      <a:pt x="1711" y="19998"/>
                    </a:lnTo>
                    <a:lnTo>
                      <a:pt x="1566" y="20722"/>
                    </a:lnTo>
                    <a:lnTo>
                      <a:pt x="1421" y="21445"/>
                    </a:lnTo>
                    <a:lnTo>
                      <a:pt x="1290" y="22169"/>
                    </a:lnTo>
                    <a:lnTo>
                      <a:pt x="1172" y="22892"/>
                    </a:lnTo>
                    <a:lnTo>
                      <a:pt x="1066" y="23616"/>
                    </a:lnTo>
                    <a:lnTo>
                      <a:pt x="961" y="24340"/>
                    </a:lnTo>
                    <a:lnTo>
                      <a:pt x="869" y="25076"/>
                    </a:lnTo>
                    <a:lnTo>
                      <a:pt x="790" y="25800"/>
                    </a:lnTo>
                    <a:lnTo>
                      <a:pt x="724" y="26523"/>
                    </a:lnTo>
                    <a:lnTo>
                      <a:pt x="658" y="27234"/>
                    </a:lnTo>
                    <a:lnTo>
                      <a:pt x="606" y="27958"/>
                    </a:lnTo>
                    <a:lnTo>
                      <a:pt x="566" y="28668"/>
                    </a:lnTo>
                    <a:lnTo>
                      <a:pt x="540" y="29378"/>
                    </a:lnTo>
                    <a:lnTo>
                      <a:pt x="501" y="30155"/>
                    </a:lnTo>
                    <a:lnTo>
                      <a:pt x="461" y="30918"/>
                    </a:lnTo>
                    <a:lnTo>
                      <a:pt x="395" y="31654"/>
                    </a:lnTo>
                    <a:lnTo>
                      <a:pt x="343" y="32365"/>
                    </a:lnTo>
                    <a:lnTo>
                      <a:pt x="264" y="33062"/>
                    </a:lnTo>
                    <a:lnTo>
                      <a:pt x="185" y="33733"/>
                    </a:lnTo>
                    <a:lnTo>
                      <a:pt x="93" y="34378"/>
                    </a:lnTo>
                    <a:lnTo>
                      <a:pt x="1" y="34996"/>
                    </a:lnTo>
                    <a:lnTo>
                      <a:pt x="1000" y="36246"/>
                    </a:lnTo>
                    <a:lnTo>
                      <a:pt x="1250" y="36456"/>
                    </a:lnTo>
                    <a:lnTo>
                      <a:pt x="1566" y="36719"/>
                    </a:lnTo>
                    <a:lnTo>
                      <a:pt x="2000" y="37062"/>
                    </a:lnTo>
                    <a:lnTo>
                      <a:pt x="2553" y="37456"/>
                    </a:lnTo>
                    <a:lnTo>
                      <a:pt x="3211" y="37917"/>
                    </a:lnTo>
                    <a:lnTo>
                      <a:pt x="3592" y="38167"/>
                    </a:lnTo>
                    <a:lnTo>
                      <a:pt x="3987" y="38417"/>
                    </a:lnTo>
                    <a:lnTo>
                      <a:pt x="4421" y="38680"/>
                    </a:lnTo>
                    <a:lnTo>
                      <a:pt x="4882" y="38943"/>
                    </a:lnTo>
                    <a:lnTo>
                      <a:pt x="5355" y="39206"/>
                    </a:lnTo>
                    <a:lnTo>
                      <a:pt x="5868" y="39482"/>
                    </a:lnTo>
                    <a:lnTo>
                      <a:pt x="6408" y="39745"/>
                    </a:lnTo>
                    <a:lnTo>
                      <a:pt x="6973" y="40022"/>
                    </a:lnTo>
                    <a:lnTo>
                      <a:pt x="7565" y="40285"/>
                    </a:lnTo>
                    <a:lnTo>
                      <a:pt x="8171" y="40548"/>
                    </a:lnTo>
                    <a:lnTo>
                      <a:pt x="8815" y="40811"/>
                    </a:lnTo>
                    <a:lnTo>
                      <a:pt x="9473" y="41048"/>
                    </a:lnTo>
                    <a:lnTo>
                      <a:pt x="10157" y="41298"/>
                    </a:lnTo>
                    <a:lnTo>
                      <a:pt x="10881" y="41521"/>
                    </a:lnTo>
                    <a:lnTo>
                      <a:pt x="11604" y="41732"/>
                    </a:lnTo>
                    <a:lnTo>
                      <a:pt x="12367" y="41929"/>
                    </a:lnTo>
                    <a:lnTo>
                      <a:pt x="13144" y="42113"/>
                    </a:lnTo>
                    <a:lnTo>
                      <a:pt x="13959" y="42284"/>
                    </a:lnTo>
                    <a:lnTo>
                      <a:pt x="14775" y="42429"/>
                    </a:lnTo>
                    <a:lnTo>
                      <a:pt x="15630" y="42548"/>
                    </a:lnTo>
                    <a:lnTo>
                      <a:pt x="16051" y="42600"/>
                    </a:lnTo>
                    <a:lnTo>
                      <a:pt x="16485" y="42653"/>
                    </a:lnTo>
                    <a:lnTo>
                      <a:pt x="16906" y="42679"/>
                    </a:lnTo>
                    <a:lnTo>
                      <a:pt x="17327" y="42705"/>
                    </a:lnTo>
                    <a:lnTo>
                      <a:pt x="17735" y="42719"/>
                    </a:lnTo>
                    <a:lnTo>
                      <a:pt x="18156" y="42732"/>
                    </a:lnTo>
                    <a:lnTo>
                      <a:pt x="18564" y="42732"/>
                    </a:lnTo>
                    <a:lnTo>
                      <a:pt x="18972" y="42719"/>
                    </a:lnTo>
                    <a:lnTo>
                      <a:pt x="19761" y="42692"/>
                    </a:lnTo>
                    <a:lnTo>
                      <a:pt x="20550" y="42627"/>
                    </a:lnTo>
                    <a:lnTo>
                      <a:pt x="21313" y="42534"/>
                    </a:lnTo>
                    <a:lnTo>
                      <a:pt x="22063" y="42416"/>
                    </a:lnTo>
                    <a:lnTo>
                      <a:pt x="22787" y="42284"/>
                    </a:lnTo>
                    <a:lnTo>
                      <a:pt x="23497" y="42127"/>
                    </a:lnTo>
                    <a:lnTo>
                      <a:pt x="24181" y="41956"/>
                    </a:lnTo>
                    <a:lnTo>
                      <a:pt x="24852" y="41771"/>
                    </a:lnTo>
                    <a:lnTo>
                      <a:pt x="25497" y="41574"/>
                    </a:lnTo>
                    <a:lnTo>
                      <a:pt x="26115" y="41364"/>
                    </a:lnTo>
                    <a:lnTo>
                      <a:pt x="26707" y="41140"/>
                    </a:lnTo>
                    <a:lnTo>
                      <a:pt x="27273" y="40916"/>
                    </a:lnTo>
                    <a:lnTo>
                      <a:pt x="27813" y="40693"/>
                    </a:lnTo>
                    <a:lnTo>
                      <a:pt x="28326" y="40469"/>
                    </a:lnTo>
                    <a:lnTo>
                      <a:pt x="28812" y="40245"/>
                    </a:lnTo>
                    <a:lnTo>
                      <a:pt x="29260" y="40022"/>
                    </a:lnTo>
                    <a:lnTo>
                      <a:pt x="29694" y="39798"/>
                    </a:lnTo>
                    <a:lnTo>
                      <a:pt x="30075" y="39587"/>
                    </a:lnTo>
                    <a:lnTo>
                      <a:pt x="30759" y="39206"/>
                    </a:lnTo>
                    <a:lnTo>
                      <a:pt x="31312" y="38864"/>
                    </a:lnTo>
                    <a:lnTo>
                      <a:pt x="31707" y="38601"/>
                    </a:lnTo>
                    <a:lnTo>
                      <a:pt x="32036" y="38377"/>
                    </a:lnTo>
                    <a:lnTo>
                      <a:pt x="31654" y="37140"/>
                    </a:lnTo>
                    <a:lnTo>
                      <a:pt x="31233" y="35825"/>
                    </a:lnTo>
                    <a:lnTo>
                      <a:pt x="30812" y="34404"/>
                    </a:lnTo>
                    <a:lnTo>
                      <a:pt x="30391" y="32904"/>
                    </a:lnTo>
                    <a:lnTo>
                      <a:pt x="29957" y="31325"/>
                    </a:lnTo>
                    <a:lnTo>
                      <a:pt x="29523" y="29681"/>
                    </a:lnTo>
                    <a:lnTo>
                      <a:pt x="29089" y="27944"/>
                    </a:lnTo>
                    <a:lnTo>
                      <a:pt x="28655" y="26142"/>
                    </a:lnTo>
                    <a:lnTo>
                      <a:pt x="28641" y="26024"/>
                    </a:lnTo>
                    <a:lnTo>
                      <a:pt x="28628" y="25905"/>
                    </a:lnTo>
                    <a:lnTo>
                      <a:pt x="28641" y="25787"/>
                    </a:lnTo>
                    <a:lnTo>
                      <a:pt x="28655" y="25655"/>
                    </a:lnTo>
                    <a:lnTo>
                      <a:pt x="28681" y="25510"/>
                    </a:lnTo>
                    <a:lnTo>
                      <a:pt x="28707" y="25379"/>
                    </a:lnTo>
                    <a:lnTo>
                      <a:pt x="28812" y="25076"/>
                    </a:lnTo>
                    <a:lnTo>
                      <a:pt x="28957" y="24774"/>
                    </a:lnTo>
                    <a:lnTo>
                      <a:pt x="29115" y="24445"/>
                    </a:lnTo>
                    <a:lnTo>
                      <a:pt x="29312" y="24103"/>
                    </a:lnTo>
                    <a:lnTo>
                      <a:pt x="29536" y="23748"/>
                    </a:lnTo>
                    <a:lnTo>
                      <a:pt x="30036" y="22998"/>
                    </a:lnTo>
                    <a:lnTo>
                      <a:pt x="30575" y="22182"/>
                    </a:lnTo>
                    <a:lnTo>
                      <a:pt x="30852" y="21761"/>
                    </a:lnTo>
                    <a:lnTo>
                      <a:pt x="31128" y="21314"/>
                    </a:lnTo>
                    <a:lnTo>
                      <a:pt x="31391" y="20866"/>
                    </a:lnTo>
                    <a:lnTo>
                      <a:pt x="31667" y="20406"/>
                    </a:lnTo>
                    <a:lnTo>
                      <a:pt x="31917" y="19932"/>
                    </a:lnTo>
                    <a:lnTo>
                      <a:pt x="32154" y="19446"/>
                    </a:lnTo>
                    <a:lnTo>
                      <a:pt x="32365" y="18959"/>
                    </a:lnTo>
                    <a:lnTo>
                      <a:pt x="32562" y="18459"/>
                    </a:lnTo>
                    <a:lnTo>
                      <a:pt x="32641" y="18196"/>
                    </a:lnTo>
                    <a:lnTo>
                      <a:pt x="32720" y="17946"/>
                    </a:lnTo>
                    <a:lnTo>
                      <a:pt x="32786" y="17683"/>
                    </a:lnTo>
                    <a:lnTo>
                      <a:pt x="32851" y="17419"/>
                    </a:lnTo>
                    <a:lnTo>
                      <a:pt x="32904" y="17156"/>
                    </a:lnTo>
                    <a:lnTo>
                      <a:pt x="32943" y="16893"/>
                    </a:lnTo>
                    <a:lnTo>
                      <a:pt x="32983" y="16630"/>
                    </a:lnTo>
                    <a:lnTo>
                      <a:pt x="32996" y="16354"/>
                    </a:lnTo>
                    <a:lnTo>
                      <a:pt x="33009" y="16091"/>
                    </a:lnTo>
                    <a:lnTo>
                      <a:pt x="33009" y="15814"/>
                    </a:lnTo>
                    <a:lnTo>
                      <a:pt x="32996" y="15538"/>
                    </a:lnTo>
                    <a:lnTo>
                      <a:pt x="32970" y="15262"/>
                    </a:lnTo>
                    <a:lnTo>
                      <a:pt x="32930" y="14986"/>
                    </a:lnTo>
                    <a:lnTo>
                      <a:pt x="32891" y="14709"/>
                    </a:lnTo>
                    <a:lnTo>
                      <a:pt x="32825" y="14433"/>
                    </a:lnTo>
                    <a:lnTo>
                      <a:pt x="32746" y="14144"/>
                    </a:lnTo>
                    <a:lnTo>
                      <a:pt x="32641" y="13867"/>
                    </a:lnTo>
                    <a:lnTo>
                      <a:pt x="32536" y="13578"/>
                    </a:lnTo>
                    <a:lnTo>
                      <a:pt x="32404" y="13302"/>
                    </a:lnTo>
                    <a:lnTo>
                      <a:pt x="32272" y="13012"/>
                    </a:lnTo>
                    <a:lnTo>
                      <a:pt x="32101" y="12723"/>
                    </a:lnTo>
                    <a:lnTo>
                      <a:pt x="31930" y="12433"/>
                    </a:lnTo>
                    <a:lnTo>
                      <a:pt x="31733" y="12144"/>
                    </a:lnTo>
                    <a:lnTo>
                      <a:pt x="31523" y="11854"/>
                    </a:lnTo>
                    <a:lnTo>
                      <a:pt x="30273" y="10249"/>
                    </a:lnTo>
                    <a:lnTo>
                      <a:pt x="29154" y="8829"/>
                    </a:lnTo>
                    <a:lnTo>
                      <a:pt x="28155" y="7592"/>
                    </a:lnTo>
                    <a:lnTo>
                      <a:pt x="27247" y="6513"/>
                    </a:lnTo>
                    <a:lnTo>
                      <a:pt x="26418" y="5579"/>
                    </a:lnTo>
                    <a:lnTo>
                      <a:pt x="26036" y="5158"/>
                    </a:lnTo>
                    <a:lnTo>
                      <a:pt x="25681" y="4777"/>
                    </a:lnTo>
                    <a:lnTo>
                      <a:pt x="25326" y="4421"/>
                    </a:lnTo>
                    <a:lnTo>
                      <a:pt x="24997" y="4092"/>
                    </a:lnTo>
                    <a:lnTo>
                      <a:pt x="24681" y="3790"/>
                    </a:lnTo>
                    <a:lnTo>
                      <a:pt x="24379" y="3514"/>
                    </a:lnTo>
                    <a:lnTo>
                      <a:pt x="24076" y="3250"/>
                    </a:lnTo>
                    <a:lnTo>
                      <a:pt x="23787" y="3027"/>
                    </a:lnTo>
                    <a:lnTo>
                      <a:pt x="23510" y="2803"/>
                    </a:lnTo>
                    <a:lnTo>
                      <a:pt x="23247" y="2606"/>
                    </a:lnTo>
                    <a:lnTo>
                      <a:pt x="22971" y="2422"/>
                    </a:lnTo>
                    <a:lnTo>
                      <a:pt x="22708" y="2251"/>
                    </a:lnTo>
                    <a:lnTo>
                      <a:pt x="22445" y="2093"/>
                    </a:lnTo>
                    <a:lnTo>
                      <a:pt x="22195" y="1935"/>
                    </a:lnTo>
                    <a:lnTo>
                      <a:pt x="21669" y="1659"/>
                    </a:lnTo>
                    <a:lnTo>
                      <a:pt x="21116" y="1395"/>
                    </a:lnTo>
                    <a:lnTo>
                      <a:pt x="19958" y="869"/>
                    </a:lnTo>
                    <a:lnTo>
                      <a:pt x="19419" y="645"/>
                    </a:lnTo>
                    <a:lnTo>
                      <a:pt x="18893" y="461"/>
                    </a:lnTo>
                    <a:lnTo>
                      <a:pt x="18380" y="303"/>
                    </a:lnTo>
                    <a:lnTo>
                      <a:pt x="17867" y="172"/>
                    </a:lnTo>
                    <a:lnTo>
                      <a:pt x="17367" y="93"/>
                    </a:lnTo>
                    <a:lnTo>
                      <a:pt x="16867" y="27"/>
                    </a:lnTo>
                    <a:lnTo>
                      <a:pt x="1636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761;p34">
                <a:extLst>
                  <a:ext uri="{FF2B5EF4-FFF2-40B4-BE49-F238E27FC236}">
                    <a16:creationId xmlns:a16="http://schemas.microsoft.com/office/drawing/2014/main" id="{DE3E7758-C6BF-C708-CA71-6D82F44636B6}"/>
                  </a:ext>
                </a:extLst>
              </p:cNvPr>
              <p:cNvSpPr/>
              <p:nvPr/>
            </p:nvSpPr>
            <p:spPr>
              <a:xfrm>
                <a:off x="6245150" y="3453125"/>
                <a:ext cx="473650" cy="664750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26590" extrusionOk="0">
                    <a:moveTo>
                      <a:pt x="9447" y="1"/>
                    </a:moveTo>
                    <a:lnTo>
                      <a:pt x="9079" y="27"/>
                    </a:lnTo>
                    <a:lnTo>
                      <a:pt x="8710" y="80"/>
                    </a:lnTo>
                    <a:lnTo>
                      <a:pt x="8355" y="145"/>
                    </a:lnTo>
                    <a:lnTo>
                      <a:pt x="8013" y="224"/>
                    </a:lnTo>
                    <a:lnTo>
                      <a:pt x="7671" y="316"/>
                    </a:lnTo>
                    <a:lnTo>
                      <a:pt x="7355" y="422"/>
                    </a:lnTo>
                    <a:lnTo>
                      <a:pt x="7039" y="553"/>
                    </a:lnTo>
                    <a:lnTo>
                      <a:pt x="6737" y="698"/>
                    </a:lnTo>
                    <a:lnTo>
                      <a:pt x="6592" y="764"/>
                    </a:lnTo>
                    <a:lnTo>
                      <a:pt x="6447" y="856"/>
                    </a:lnTo>
                    <a:lnTo>
                      <a:pt x="6316" y="948"/>
                    </a:lnTo>
                    <a:lnTo>
                      <a:pt x="6184" y="1040"/>
                    </a:lnTo>
                    <a:lnTo>
                      <a:pt x="5921" y="1264"/>
                    </a:lnTo>
                    <a:lnTo>
                      <a:pt x="5684" y="1500"/>
                    </a:lnTo>
                    <a:lnTo>
                      <a:pt x="5461" y="1764"/>
                    </a:lnTo>
                    <a:lnTo>
                      <a:pt x="5250" y="2040"/>
                    </a:lnTo>
                    <a:lnTo>
                      <a:pt x="5066" y="2342"/>
                    </a:lnTo>
                    <a:lnTo>
                      <a:pt x="4882" y="2658"/>
                    </a:lnTo>
                    <a:lnTo>
                      <a:pt x="4711" y="2987"/>
                    </a:lnTo>
                    <a:lnTo>
                      <a:pt x="4553" y="3329"/>
                    </a:lnTo>
                    <a:lnTo>
                      <a:pt x="4408" y="3671"/>
                    </a:lnTo>
                    <a:lnTo>
                      <a:pt x="4277" y="4026"/>
                    </a:lnTo>
                    <a:lnTo>
                      <a:pt x="4158" y="4382"/>
                    </a:lnTo>
                    <a:lnTo>
                      <a:pt x="4053" y="4737"/>
                    </a:lnTo>
                    <a:lnTo>
                      <a:pt x="3948" y="5092"/>
                    </a:lnTo>
                    <a:lnTo>
                      <a:pt x="3869" y="5447"/>
                    </a:lnTo>
                    <a:lnTo>
                      <a:pt x="3711" y="6145"/>
                    </a:lnTo>
                    <a:lnTo>
                      <a:pt x="3592" y="6816"/>
                    </a:lnTo>
                    <a:lnTo>
                      <a:pt x="3500" y="7421"/>
                    </a:lnTo>
                    <a:lnTo>
                      <a:pt x="3435" y="7960"/>
                    </a:lnTo>
                    <a:lnTo>
                      <a:pt x="3395" y="8407"/>
                    </a:lnTo>
                    <a:lnTo>
                      <a:pt x="3356" y="8749"/>
                    </a:lnTo>
                    <a:lnTo>
                      <a:pt x="3343" y="9039"/>
                    </a:lnTo>
                    <a:lnTo>
                      <a:pt x="3303" y="8973"/>
                    </a:lnTo>
                    <a:lnTo>
                      <a:pt x="3198" y="8789"/>
                    </a:lnTo>
                    <a:lnTo>
                      <a:pt x="3119" y="8671"/>
                    </a:lnTo>
                    <a:lnTo>
                      <a:pt x="3014" y="8539"/>
                    </a:lnTo>
                    <a:lnTo>
                      <a:pt x="2908" y="8407"/>
                    </a:lnTo>
                    <a:lnTo>
                      <a:pt x="2764" y="8263"/>
                    </a:lnTo>
                    <a:lnTo>
                      <a:pt x="2619" y="8118"/>
                    </a:lnTo>
                    <a:lnTo>
                      <a:pt x="2435" y="8000"/>
                    </a:lnTo>
                    <a:lnTo>
                      <a:pt x="2251" y="7881"/>
                    </a:lnTo>
                    <a:lnTo>
                      <a:pt x="2040" y="7776"/>
                    </a:lnTo>
                    <a:lnTo>
                      <a:pt x="1816" y="7697"/>
                    </a:lnTo>
                    <a:lnTo>
                      <a:pt x="1698" y="7671"/>
                    </a:lnTo>
                    <a:lnTo>
                      <a:pt x="1566" y="7658"/>
                    </a:lnTo>
                    <a:lnTo>
                      <a:pt x="1435" y="7644"/>
                    </a:lnTo>
                    <a:lnTo>
                      <a:pt x="1172" y="7644"/>
                    </a:lnTo>
                    <a:lnTo>
                      <a:pt x="1027" y="7671"/>
                    </a:lnTo>
                    <a:lnTo>
                      <a:pt x="856" y="7697"/>
                    </a:lnTo>
                    <a:lnTo>
                      <a:pt x="698" y="7750"/>
                    </a:lnTo>
                    <a:lnTo>
                      <a:pt x="567" y="7815"/>
                    </a:lnTo>
                    <a:lnTo>
                      <a:pt x="448" y="7881"/>
                    </a:lnTo>
                    <a:lnTo>
                      <a:pt x="343" y="7960"/>
                    </a:lnTo>
                    <a:lnTo>
                      <a:pt x="264" y="8052"/>
                    </a:lnTo>
                    <a:lnTo>
                      <a:pt x="185" y="8171"/>
                    </a:lnTo>
                    <a:lnTo>
                      <a:pt x="132" y="8289"/>
                    </a:lnTo>
                    <a:lnTo>
                      <a:pt x="80" y="8407"/>
                    </a:lnTo>
                    <a:lnTo>
                      <a:pt x="53" y="8552"/>
                    </a:lnTo>
                    <a:lnTo>
                      <a:pt x="27" y="8710"/>
                    </a:lnTo>
                    <a:lnTo>
                      <a:pt x="14" y="8868"/>
                    </a:lnTo>
                    <a:lnTo>
                      <a:pt x="1" y="9039"/>
                    </a:lnTo>
                    <a:lnTo>
                      <a:pt x="1" y="9236"/>
                    </a:lnTo>
                    <a:lnTo>
                      <a:pt x="14" y="9631"/>
                    </a:lnTo>
                    <a:lnTo>
                      <a:pt x="53" y="10078"/>
                    </a:lnTo>
                    <a:lnTo>
                      <a:pt x="106" y="10578"/>
                    </a:lnTo>
                    <a:lnTo>
                      <a:pt x="146" y="11104"/>
                    </a:lnTo>
                    <a:lnTo>
                      <a:pt x="198" y="11670"/>
                    </a:lnTo>
                    <a:lnTo>
                      <a:pt x="225" y="12288"/>
                    </a:lnTo>
                    <a:lnTo>
                      <a:pt x="225" y="12933"/>
                    </a:lnTo>
                    <a:lnTo>
                      <a:pt x="225" y="13275"/>
                    </a:lnTo>
                    <a:lnTo>
                      <a:pt x="211" y="13630"/>
                    </a:lnTo>
                    <a:lnTo>
                      <a:pt x="185" y="13986"/>
                    </a:lnTo>
                    <a:lnTo>
                      <a:pt x="159" y="14354"/>
                    </a:lnTo>
                    <a:lnTo>
                      <a:pt x="146" y="14591"/>
                    </a:lnTo>
                    <a:lnTo>
                      <a:pt x="146" y="14801"/>
                    </a:lnTo>
                    <a:lnTo>
                      <a:pt x="172" y="14999"/>
                    </a:lnTo>
                    <a:lnTo>
                      <a:pt x="225" y="15183"/>
                    </a:lnTo>
                    <a:lnTo>
                      <a:pt x="290" y="15354"/>
                    </a:lnTo>
                    <a:lnTo>
                      <a:pt x="369" y="15499"/>
                    </a:lnTo>
                    <a:lnTo>
                      <a:pt x="474" y="15643"/>
                    </a:lnTo>
                    <a:lnTo>
                      <a:pt x="580" y="15762"/>
                    </a:lnTo>
                    <a:lnTo>
                      <a:pt x="698" y="15880"/>
                    </a:lnTo>
                    <a:lnTo>
                      <a:pt x="830" y="15972"/>
                    </a:lnTo>
                    <a:lnTo>
                      <a:pt x="974" y="16064"/>
                    </a:lnTo>
                    <a:lnTo>
                      <a:pt x="1119" y="16130"/>
                    </a:lnTo>
                    <a:lnTo>
                      <a:pt x="1277" y="16196"/>
                    </a:lnTo>
                    <a:lnTo>
                      <a:pt x="1448" y="16248"/>
                    </a:lnTo>
                    <a:lnTo>
                      <a:pt x="1606" y="16301"/>
                    </a:lnTo>
                    <a:lnTo>
                      <a:pt x="1777" y="16341"/>
                    </a:lnTo>
                    <a:lnTo>
                      <a:pt x="2106" y="16393"/>
                    </a:lnTo>
                    <a:lnTo>
                      <a:pt x="2435" y="16419"/>
                    </a:lnTo>
                    <a:lnTo>
                      <a:pt x="2737" y="16433"/>
                    </a:lnTo>
                    <a:lnTo>
                      <a:pt x="3014" y="16433"/>
                    </a:lnTo>
                    <a:lnTo>
                      <a:pt x="3250" y="16419"/>
                    </a:lnTo>
                    <a:lnTo>
                      <a:pt x="3435" y="16406"/>
                    </a:lnTo>
                    <a:lnTo>
                      <a:pt x="3592" y="16393"/>
                    </a:lnTo>
                    <a:lnTo>
                      <a:pt x="4382" y="26589"/>
                    </a:lnTo>
                    <a:lnTo>
                      <a:pt x="11854" y="26589"/>
                    </a:lnTo>
                    <a:lnTo>
                      <a:pt x="11815" y="25905"/>
                    </a:lnTo>
                    <a:lnTo>
                      <a:pt x="11776" y="25208"/>
                    </a:lnTo>
                    <a:lnTo>
                      <a:pt x="11736" y="24405"/>
                    </a:lnTo>
                    <a:lnTo>
                      <a:pt x="11723" y="23603"/>
                    </a:lnTo>
                    <a:lnTo>
                      <a:pt x="11723" y="22919"/>
                    </a:lnTo>
                    <a:lnTo>
                      <a:pt x="11736" y="22642"/>
                    </a:lnTo>
                    <a:lnTo>
                      <a:pt x="11762" y="22432"/>
                    </a:lnTo>
                    <a:lnTo>
                      <a:pt x="11776" y="22353"/>
                    </a:lnTo>
                    <a:lnTo>
                      <a:pt x="11789" y="22300"/>
                    </a:lnTo>
                    <a:lnTo>
                      <a:pt x="11815" y="22274"/>
                    </a:lnTo>
                    <a:lnTo>
                      <a:pt x="11841" y="22261"/>
                    </a:lnTo>
                    <a:lnTo>
                      <a:pt x="12091" y="22313"/>
                    </a:lnTo>
                    <a:lnTo>
                      <a:pt x="12328" y="22353"/>
                    </a:lnTo>
                    <a:lnTo>
                      <a:pt x="12565" y="22366"/>
                    </a:lnTo>
                    <a:lnTo>
                      <a:pt x="13012" y="22366"/>
                    </a:lnTo>
                    <a:lnTo>
                      <a:pt x="13223" y="22340"/>
                    </a:lnTo>
                    <a:lnTo>
                      <a:pt x="13433" y="22313"/>
                    </a:lnTo>
                    <a:lnTo>
                      <a:pt x="13644" y="22274"/>
                    </a:lnTo>
                    <a:lnTo>
                      <a:pt x="13841" y="22221"/>
                    </a:lnTo>
                    <a:lnTo>
                      <a:pt x="14025" y="22169"/>
                    </a:lnTo>
                    <a:lnTo>
                      <a:pt x="14209" y="22090"/>
                    </a:lnTo>
                    <a:lnTo>
                      <a:pt x="14394" y="22024"/>
                    </a:lnTo>
                    <a:lnTo>
                      <a:pt x="14565" y="21945"/>
                    </a:lnTo>
                    <a:lnTo>
                      <a:pt x="14722" y="21853"/>
                    </a:lnTo>
                    <a:lnTo>
                      <a:pt x="15038" y="21669"/>
                    </a:lnTo>
                    <a:lnTo>
                      <a:pt x="15328" y="21458"/>
                    </a:lnTo>
                    <a:lnTo>
                      <a:pt x="15591" y="21261"/>
                    </a:lnTo>
                    <a:lnTo>
                      <a:pt x="15828" y="21050"/>
                    </a:lnTo>
                    <a:lnTo>
                      <a:pt x="16038" y="20840"/>
                    </a:lnTo>
                    <a:lnTo>
                      <a:pt x="16393" y="20472"/>
                    </a:lnTo>
                    <a:lnTo>
                      <a:pt x="16643" y="20208"/>
                    </a:lnTo>
                    <a:lnTo>
                      <a:pt x="16827" y="20011"/>
                    </a:lnTo>
                    <a:lnTo>
                      <a:pt x="17012" y="19787"/>
                    </a:lnTo>
                    <a:lnTo>
                      <a:pt x="17183" y="19551"/>
                    </a:lnTo>
                    <a:lnTo>
                      <a:pt x="17354" y="19287"/>
                    </a:lnTo>
                    <a:lnTo>
                      <a:pt x="17525" y="19011"/>
                    </a:lnTo>
                    <a:lnTo>
                      <a:pt x="17683" y="18709"/>
                    </a:lnTo>
                    <a:lnTo>
                      <a:pt x="17840" y="18393"/>
                    </a:lnTo>
                    <a:lnTo>
                      <a:pt x="17985" y="18051"/>
                    </a:lnTo>
                    <a:lnTo>
                      <a:pt x="18130" y="17709"/>
                    </a:lnTo>
                    <a:lnTo>
                      <a:pt x="18248" y="17327"/>
                    </a:lnTo>
                    <a:lnTo>
                      <a:pt x="18380" y="16946"/>
                    </a:lnTo>
                    <a:lnTo>
                      <a:pt x="18485" y="16551"/>
                    </a:lnTo>
                    <a:lnTo>
                      <a:pt x="18577" y="16130"/>
                    </a:lnTo>
                    <a:lnTo>
                      <a:pt x="18669" y="15696"/>
                    </a:lnTo>
                    <a:lnTo>
                      <a:pt x="18748" y="15262"/>
                    </a:lnTo>
                    <a:lnTo>
                      <a:pt x="18814" y="14801"/>
                    </a:lnTo>
                    <a:lnTo>
                      <a:pt x="18867" y="14328"/>
                    </a:lnTo>
                    <a:lnTo>
                      <a:pt x="18906" y="13854"/>
                    </a:lnTo>
                    <a:lnTo>
                      <a:pt x="18932" y="13354"/>
                    </a:lnTo>
                    <a:lnTo>
                      <a:pt x="18946" y="12854"/>
                    </a:lnTo>
                    <a:lnTo>
                      <a:pt x="18932" y="12341"/>
                    </a:lnTo>
                    <a:lnTo>
                      <a:pt x="18919" y="11815"/>
                    </a:lnTo>
                    <a:lnTo>
                      <a:pt x="18880" y="11289"/>
                    </a:lnTo>
                    <a:lnTo>
                      <a:pt x="18827" y="10749"/>
                    </a:lnTo>
                    <a:lnTo>
                      <a:pt x="18761" y="10197"/>
                    </a:lnTo>
                    <a:lnTo>
                      <a:pt x="18669" y="9644"/>
                    </a:lnTo>
                    <a:lnTo>
                      <a:pt x="18564" y="9078"/>
                    </a:lnTo>
                    <a:lnTo>
                      <a:pt x="18433" y="8513"/>
                    </a:lnTo>
                    <a:lnTo>
                      <a:pt x="18288" y="7934"/>
                    </a:lnTo>
                    <a:lnTo>
                      <a:pt x="18117" y="7355"/>
                    </a:lnTo>
                    <a:lnTo>
                      <a:pt x="17933" y="6776"/>
                    </a:lnTo>
                    <a:lnTo>
                      <a:pt x="17722" y="6184"/>
                    </a:lnTo>
                    <a:lnTo>
                      <a:pt x="17485" y="5618"/>
                    </a:lnTo>
                    <a:lnTo>
                      <a:pt x="17248" y="5066"/>
                    </a:lnTo>
                    <a:lnTo>
                      <a:pt x="16985" y="4566"/>
                    </a:lnTo>
                    <a:lnTo>
                      <a:pt x="16696" y="4079"/>
                    </a:lnTo>
                    <a:lnTo>
                      <a:pt x="16406" y="3632"/>
                    </a:lnTo>
                    <a:lnTo>
                      <a:pt x="16104" y="3211"/>
                    </a:lnTo>
                    <a:lnTo>
                      <a:pt x="15788" y="2816"/>
                    </a:lnTo>
                    <a:lnTo>
                      <a:pt x="15459" y="2461"/>
                    </a:lnTo>
                    <a:lnTo>
                      <a:pt x="15117" y="2119"/>
                    </a:lnTo>
                    <a:lnTo>
                      <a:pt x="14762" y="1816"/>
                    </a:lnTo>
                    <a:lnTo>
                      <a:pt x="14407" y="1527"/>
                    </a:lnTo>
                    <a:lnTo>
                      <a:pt x="14038" y="1277"/>
                    </a:lnTo>
                    <a:lnTo>
                      <a:pt x="13670" y="1040"/>
                    </a:lnTo>
                    <a:lnTo>
                      <a:pt x="13288" y="843"/>
                    </a:lnTo>
                    <a:lnTo>
                      <a:pt x="12907" y="658"/>
                    </a:lnTo>
                    <a:lnTo>
                      <a:pt x="12525" y="501"/>
                    </a:lnTo>
                    <a:lnTo>
                      <a:pt x="12131" y="356"/>
                    </a:lnTo>
                    <a:lnTo>
                      <a:pt x="11749" y="251"/>
                    </a:lnTo>
                    <a:lnTo>
                      <a:pt x="11355" y="159"/>
                    </a:lnTo>
                    <a:lnTo>
                      <a:pt x="10973" y="80"/>
                    </a:lnTo>
                    <a:lnTo>
                      <a:pt x="10578" y="40"/>
                    </a:lnTo>
                    <a:lnTo>
                      <a:pt x="10197" y="1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762;p34">
                <a:extLst>
                  <a:ext uri="{FF2B5EF4-FFF2-40B4-BE49-F238E27FC236}">
                    <a16:creationId xmlns:a16="http://schemas.microsoft.com/office/drawing/2014/main" id="{FABBEA7D-9050-2AA6-97A9-2072059ABE9B}"/>
                  </a:ext>
                </a:extLst>
              </p:cNvPr>
              <p:cNvSpPr/>
              <p:nvPr/>
            </p:nvSpPr>
            <p:spPr>
              <a:xfrm>
                <a:off x="6245150" y="3453125"/>
                <a:ext cx="473650" cy="664750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26590" fill="none" extrusionOk="0">
                    <a:moveTo>
                      <a:pt x="4382" y="26589"/>
                    </a:moveTo>
                    <a:lnTo>
                      <a:pt x="3592" y="16393"/>
                    </a:lnTo>
                    <a:lnTo>
                      <a:pt x="3592" y="16393"/>
                    </a:lnTo>
                    <a:lnTo>
                      <a:pt x="3435" y="16406"/>
                    </a:lnTo>
                    <a:lnTo>
                      <a:pt x="3250" y="16419"/>
                    </a:lnTo>
                    <a:lnTo>
                      <a:pt x="3014" y="16433"/>
                    </a:lnTo>
                    <a:lnTo>
                      <a:pt x="2737" y="16433"/>
                    </a:lnTo>
                    <a:lnTo>
                      <a:pt x="2435" y="16419"/>
                    </a:lnTo>
                    <a:lnTo>
                      <a:pt x="2106" y="16393"/>
                    </a:lnTo>
                    <a:lnTo>
                      <a:pt x="1777" y="16341"/>
                    </a:lnTo>
                    <a:lnTo>
                      <a:pt x="1606" y="16301"/>
                    </a:lnTo>
                    <a:lnTo>
                      <a:pt x="1448" y="16248"/>
                    </a:lnTo>
                    <a:lnTo>
                      <a:pt x="1277" y="16196"/>
                    </a:lnTo>
                    <a:lnTo>
                      <a:pt x="1119" y="16130"/>
                    </a:lnTo>
                    <a:lnTo>
                      <a:pt x="974" y="16064"/>
                    </a:lnTo>
                    <a:lnTo>
                      <a:pt x="830" y="15972"/>
                    </a:lnTo>
                    <a:lnTo>
                      <a:pt x="698" y="15880"/>
                    </a:lnTo>
                    <a:lnTo>
                      <a:pt x="580" y="15762"/>
                    </a:lnTo>
                    <a:lnTo>
                      <a:pt x="474" y="15643"/>
                    </a:lnTo>
                    <a:lnTo>
                      <a:pt x="369" y="15499"/>
                    </a:lnTo>
                    <a:lnTo>
                      <a:pt x="290" y="15354"/>
                    </a:lnTo>
                    <a:lnTo>
                      <a:pt x="225" y="15183"/>
                    </a:lnTo>
                    <a:lnTo>
                      <a:pt x="172" y="14999"/>
                    </a:lnTo>
                    <a:lnTo>
                      <a:pt x="146" y="14801"/>
                    </a:lnTo>
                    <a:lnTo>
                      <a:pt x="146" y="14591"/>
                    </a:lnTo>
                    <a:lnTo>
                      <a:pt x="159" y="14354"/>
                    </a:lnTo>
                    <a:lnTo>
                      <a:pt x="159" y="14354"/>
                    </a:lnTo>
                    <a:lnTo>
                      <a:pt x="185" y="13986"/>
                    </a:lnTo>
                    <a:lnTo>
                      <a:pt x="211" y="13630"/>
                    </a:lnTo>
                    <a:lnTo>
                      <a:pt x="225" y="13275"/>
                    </a:lnTo>
                    <a:lnTo>
                      <a:pt x="225" y="12933"/>
                    </a:lnTo>
                    <a:lnTo>
                      <a:pt x="225" y="12288"/>
                    </a:lnTo>
                    <a:lnTo>
                      <a:pt x="198" y="11670"/>
                    </a:lnTo>
                    <a:lnTo>
                      <a:pt x="146" y="11104"/>
                    </a:lnTo>
                    <a:lnTo>
                      <a:pt x="106" y="10578"/>
                    </a:lnTo>
                    <a:lnTo>
                      <a:pt x="53" y="10078"/>
                    </a:lnTo>
                    <a:lnTo>
                      <a:pt x="14" y="9631"/>
                    </a:lnTo>
                    <a:lnTo>
                      <a:pt x="1" y="9236"/>
                    </a:lnTo>
                    <a:lnTo>
                      <a:pt x="1" y="9039"/>
                    </a:lnTo>
                    <a:lnTo>
                      <a:pt x="14" y="8868"/>
                    </a:lnTo>
                    <a:lnTo>
                      <a:pt x="27" y="8710"/>
                    </a:lnTo>
                    <a:lnTo>
                      <a:pt x="53" y="8552"/>
                    </a:lnTo>
                    <a:lnTo>
                      <a:pt x="80" y="8407"/>
                    </a:lnTo>
                    <a:lnTo>
                      <a:pt x="132" y="8289"/>
                    </a:lnTo>
                    <a:lnTo>
                      <a:pt x="185" y="8171"/>
                    </a:lnTo>
                    <a:lnTo>
                      <a:pt x="264" y="8052"/>
                    </a:lnTo>
                    <a:lnTo>
                      <a:pt x="343" y="7960"/>
                    </a:lnTo>
                    <a:lnTo>
                      <a:pt x="448" y="7881"/>
                    </a:lnTo>
                    <a:lnTo>
                      <a:pt x="567" y="7815"/>
                    </a:lnTo>
                    <a:lnTo>
                      <a:pt x="698" y="7750"/>
                    </a:lnTo>
                    <a:lnTo>
                      <a:pt x="856" y="7697"/>
                    </a:lnTo>
                    <a:lnTo>
                      <a:pt x="1027" y="7671"/>
                    </a:lnTo>
                    <a:lnTo>
                      <a:pt x="1027" y="7671"/>
                    </a:lnTo>
                    <a:lnTo>
                      <a:pt x="1172" y="7644"/>
                    </a:lnTo>
                    <a:lnTo>
                      <a:pt x="1303" y="7644"/>
                    </a:lnTo>
                    <a:lnTo>
                      <a:pt x="1435" y="7644"/>
                    </a:lnTo>
                    <a:lnTo>
                      <a:pt x="1566" y="7658"/>
                    </a:lnTo>
                    <a:lnTo>
                      <a:pt x="1698" y="7671"/>
                    </a:lnTo>
                    <a:lnTo>
                      <a:pt x="1816" y="7697"/>
                    </a:lnTo>
                    <a:lnTo>
                      <a:pt x="2040" y="7776"/>
                    </a:lnTo>
                    <a:lnTo>
                      <a:pt x="2251" y="7881"/>
                    </a:lnTo>
                    <a:lnTo>
                      <a:pt x="2435" y="8000"/>
                    </a:lnTo>
                    <a:lnTo>
                      <a:pt x="2619" y="8118"/>
                    </a:lnTo>
                    <a:lnTo>
                      <a:pt x="2764" y="8263"/>
                    </a:lnTo>
                    <a:lnTo>
                      <a:pt x="2908" y="8407"/>
                    </a:lnTo>
                    <a:lnTo>
                      <a:pt x="3014" y="8539"/>
                    </a:lnTo>
                    <a:lnTo>
                      <a:pt x="3119" y="8671"/>
                    </a:lnTo>
                    <a:lnTo>
                      <a:pt x="3198" y="8789"/>
                    </a:lnTo>
                    <a:lnTo>
                      <a:pt x="3303" y="8973"/>
                    </a:lnTo>
                    <a:lnTo>
                      <a:pt x="3343" y="9039"/>
                    </a:lnTo>
                    <a:lnTo>
                      <a:pt x="3343" y="9039"/>
                    </a:lnTo>
                    <a:lnTo>
                      <a:pt x="3356" y="8749"/>
                    </a:lnTo>
                    <a:lnTo>
                      <a:pt x="3395" y="8407"/>
                    </a:lnTo>
                    <a:lnTo>
                      <a:pt x="3435" y="7960"/>
                    </a:lnTo>
                    <a:lnTo>
                      <a:pt x="3500" y="7421"/>
                    </a:lnTo>
                    <a:lnTo>
                      <a:pt x="3592" y="6816"/>
                    </a:lnTo>
                    <a:lnTo>
                      <a:pt x="3711" y="6145"/>
                    </a:lnTo>
                    <a:lnTo>
                      <a:pt x="3869" y="5447"/>
                    </a:lnTo>
                    <a:lnTo>
                      <a:pt x="3948" y="5092"/>
                    </a:lnTo>
                    <a:lnTo>
                      <a:pt x="4053" y="4737"/>
                    </a:lnTo>
                    <a:lnTo>
                      <a:pt x="4158" y="4382"/>
                    </a:lnTo>
                    <a:lnTo>
                      <a:pt x="4277" y="4026"/>
                    </a:lnTo>
                    <a:lnTo>
                      <a:pt x="4408" y="3671"/>
                    </a:lnTo>
                    <a:lnTo>
                      <a:pt x="4553" y="3329"/>
                    </a:lnTo>
                    <a:lnTo>
                      <a:pt x="4711" y="2987"/>
                    </a:lnTo>
                    <a:lnTo>
                      <a:pt x="4882" y="2658"/>
                    </a:lnTo>
                    <a:lnTo>
                      <a:pt x="5066" y="2342"/>
                    </a:lnTo>
                    <a:lnTo>
                      <a:pt x="5250" y="2040"/>
                    </a:lnTo>
                    <a:lnTo>
                      <a:pt x="5461" y="1764"/>
                    </a:lnTo>
                    <a:lnTo>
                      <a:pt x="5684" y="1500"/>
                    </a:lnTo>
                    <a:lnTo>
                      <a:pt x="5921" y="1264"/>
                    </a:lnTo>
                    <a:lnTo>
                      <a:pt x="6184" y="1040"/>
                    </a:lnTo>
                    <a:lnTo>
                      <a:pt x="6316" y="948"/>
                    </a:lnTo>
                    <a:lnTo>
                      <a:pt x="6447" y="856"/>
                    </a:lnTo>
                    <a:lnTo>
                      <a:pt x="6592" y="764"/>
                    </a:lnTo>
                    <a:lnTo>
                      <a:pt x="6737" y="698"/>
                    </a:lnTo>
                    <a:lnTo>
                      <a:pt x="6737" y="698"/>
                    </a:lnTo>
                    <a:lnTo>
                      <a:pt x="7039" y="553"/>
                    </a:lnTo>
                    <a:lnTo>
                      <a:pt x="7355" y="422"/>
                    </a:lnTo>
                    <a:lnTo>
                      <a:pt x="7671" y="316"/>
                    </a:lnTo>
                    <a:lnTo>
                      <a:pt x="8013" y="224"/>
                    </a:lnTo>
                    <a:lnTo>
                      <a:pt x="8355" y="145"/>
                    </a:lnTo>
                    <a:lnTo>
                      <a:pt x="8710" y="80"/>
                    </a:lnTo>
                    <a:lnTo>
                      <a:pt x="9079" y="27"/>
                    </a:lnTo>
                    <a:lnTo>
                      <a:pt x="9447" y="1"/>
                    </a:lnTo>
                    <a:lnTo>
                      <a:pt x="9815" y="1"/>
                    </a:lnTo>
                    <a:lnTo>
                      <a:pt x="10197" y="1"/>
                    </a:lnTo>
                    <a:lnTo>
                      <a:pt x="10578" y="40"/>
                    </a:lnTo>
                    <a:lnTo>
                      <a:pt x="10973" y="80"/>
                    </a:lnTo>
                    <a:lnTo>
                      <a:pt x="11355" y="159"/>
                    </a:lnTo>
                    <a:lnTo>
                      <a:pt x="11749" y="251"/>
                    </a:lnTo>
                    <a:lnTo>
                      <a:pt x="12131" y="356"/>
                    </a:lnTo>
                    <a:lnTo>
                      <a:pt x="12525" y="501"/>
                    </a:lnTo>
                    <a:lnTo>
                      <a:pt x="12907" y="658"/>
                    </a:lnTo>
                    <a:lnTo>
                      <a:pt x="13288" y="843"/>
                    </a:lnTo>
                    <a:lnTo>
                      <a:pt x="13670" y="1040"/>
                    </a:lnTo>
                    <a:lnTo>
                      <a:pt x="14038" y="1277"/>
                    </a:lnTo>
                    <a:lnTo>
                      <a:pt x="14407" y="1527"/>
                    </a:lnTo>
                    <a:lnTo>
                      <a:pt x="14762" y="1816"/>
                    </a:lnTo>
                    <a:lnTo>
                      <a:pt x="15117" y="2119"/>
                    </a:lnTo>
                    <a:lnTo>
                      <a:pt x="15459" y="2461"/>
                    </a:lnTo>
                    <a:lnTo>
                      <a:pt x="15788" y="2816"/>
                    </a:lnTo>
                    <a:lnTo>
                      <a:pt x="16104" y="3211"/>
                    </a:lnTo>
                    <a:lnTo>
                      <a:pt x="16406" y="3632"/>
                    </a:lnTo>
                    <a:lnTo>
                      <a:pt x="16696" y="4079"/>
                    </a:lnTo>
                    <a:lnTo>
                      <a:pt x="16985" y="4566"/>
                    </a:lnTo>
                    <a:lnTo>
                      <a:pt x="17248" y="5066"/>
                    </a:lnTo>
                    <a:lnTo>
                      <a:pt x="17485" y="5618"/>
                    </a:lnTo>
                    <a:lnTo>
                      <a:pt x="17722" y="6184"/>
                    </a:lnTo>
                    <a:lnTo>
                      <a:pt x="17722" y="6184"/>
                    </a:lnTo>
                    <a:lnTo>
                      <a:pt x="17933" y="6776"/>
                    </a:lnTo>
                    <a:lnTo>
                      <a:pt x="18117" y="7355"/>
                    </a:lnTo>
                    <a:lnTo>
                      <a:pt x="18288" y="7934"/>
                    </a:lnTo>
                    <a:lnTo>
                      <a:pt x="18433" y="8513"/>
                    </a:lnTo>
                    <a:lnTo>
                      <a:pt x="18564" y="9078"/>
                    </a:lnTo>
                    <a:lnTo>
                      <a:pt x="18669" y="9644"/>
                    </a:lnTo>
                    <a:lnTo>
                      <a:pt x="18761" y="10197"/>
                    </a:lnTo>
                    <a:lnTo>
                      <a:pt x="18827" y="10749"/>
                    </a:lnTo>
                    <a:lnTo>
                      <a:pt x="18880" y="11289"/>
                    </a:lnTo>
                    <a:lnTo>
                      <a:pt x="18919" y="11815"/>
                    </a:lnTo>
                    <a:lnTo>
                      <a:pt x="18932" y="12341"/>
                    </a:lnTo>
                    <a:lnTo>
                      <a:pt x="18946" y="12854"/>
                    </a:lnTo>
                    <a:lnTo>
                      <a:pt x="18932" y="13354"/>
                    </a:lnTo>
                    <a:lnTo>
                      <a:pt x="18906" y="13854"/>
                    </a:lnTo>
                    <a:lnTo>
                      <a:pt x="18867" y="14328"/>
                    </a:lnTo>
                    <a:lnTo>
                      <a:pt x="18814" y="14801"/>
                    </a:lnTo>
                    <a:lnTo>
                      <a:pt x="18748" y="15262"/>
                    </a:lnTo>
                    <a:lnTo>
                      <a:pt x="18669" y="15696"/>
                    </a:lnTo>
                    <a:lnTo>
                      <a:pt x="18577" y="16130"/>
                    </a:lnTo>
                    <a:lnTo>
                      <a:pt x="18485" y="16551"/>
                    </a:lnTo>
                    <a:lnTo>
                      <a:pt x="18380" y="16946"/>
                    </a:lnTo>
                    <a:lnTo>
                      <a:pt x="18248" y="17327"/>
                    </a:lnTo>
                    <a:lnTo>
                      <a:pt x="18130" y="17709"/>
                    </a:lnTo>
                    <a:lnTo>
                      <a:pt x="17985" y="18051"/>
                    </a:lnTo>
                    <a:lnTo>
                      <a:pt x="17840" y="18393"/>
                    </a:lnTo>
                    <a:lnTo>
                      <a:pt x="17683" y="18709"/>
                    </a:lnTo>
                    <a:lnTo>
                      <a:pt x="17525" y="19011"/>
                    </a:lnTo>
                    <a:lnTo>
                      <a:pt x="17354" y="19287"/>
                    </a:lnTo>
                    <a:lnTo>
                      <a:pt x="17183" y="19551"/>
                    </a:lnTo>
                    <a:lnTo>
                      <a:pt x="17012" y="19787"/>
                    </a:lnTo>
                    <a:lnTo>
                      <a:pt x="16827" y="20011"/>
                    </a:lnTo>
                    <a:lnTo>
                      <a:pt x="16643" y="20208"/>
                    </a:lnTo>
                    <a:lnTo>
                      <a:pt x="16643" y="20208"/>
                    </a:lnTo>
                    <a:lnTo>
                      <a:pt x="16393" y="20472"/>
                    </a:lnTo>
                    <a:lnTo>
                      <a:pt x="16038" y="20840"/>
                    </a:lnTo>
                    <a:lnTo>
                      <a:pt x="15828" y="21050"/>
                    </a:lnTo>
                    <a:lnTo>
                      <a:pt x="15591" y="21261"/>
                    </a:lnTo>
                    <a:lnTo>
                      <a:pt x="15328" y="21458"/>
                    </a:lnTo>
                    <a:lnTo>
                      <a:pt x="15038" y="21669"/>
                    </a:lnTo>
                    <a:lnTo>
                      <a:pt x="14722" y="21853"/>
                    </a:lnTo>
                    <a:lnTo>
                      <a:pt x="14565" y="21945"/>
                    </a:lnTo>
                    <a:lnTo>
                      <a:pt x="14394" y="22024"/>
                    </a:lnTo>
                    <a:lnTo>
                      <a:pt x="14209" y="22090"/>
                    </a:lnTo>
                    <a:lnTo>
                      <a:pt x="14025" y="22169"/>
                    </a:lnTo>
                    <a:lnTo>
                      <a:pt x="13841" y="22221"/>
                    </a:lnTo>
                    <a:lnTo>
                      <a:pt x="13644" y="22274"/>
                    </a:lnTo>
                    <a:lnTo>
                      <a:pt x="13433" y="22313"/>
                    </a:lnTo>
                    <a:lnTo>
                      <a:pt x="13223" y="22340"/>
                    </a:lnTo>
                    <a:lnTo>
                      <a:pt x="13012" y="22366"/>
                    </a:lnTo>
                    <a:lnTo>
                      <a:pt x="12789" y="22366"/>
                    </a:lnTo>
                    <a:lnTo>
                      <a:pt x="12565" y="22366"/>
                    </a:lnTo>
                    <a:lnTo>
                      <a:pt x="12328" y="22353"/>
                    </a:lnTo>
                    <a:lnTo>
                      <a:pt x="12091" y="22313"/>
                    </a:lnTo>
                    <a:lnTo>
                      <a:pt x="11841" y="22261"/>
                    </a:lnTo>
                    <a:lnTo>
                      <a:pt x="11841" y="22261"/>
                    </a:lnTo>
                    <a:lnTo>
                      <a:pt x="11815" y="22274"/>
                    </a:lnTo>
                    <a:lnTo>
                      <a:pt x="11789" y="22300"/>
                    </a:lnTo>
                    <a:lnTo>
                      <a:pt x="11776" y="22353"/>
                    </a:lnTo>
                    <a:lnTo>
                      <a:pt x="11762" y="22432"/>
                    </a:lnTo>
                    <a:lnTo>
                      <a:pt x="11736" y="22642"/>
                    </a:lnTo>
                    <a:lnTo>
                      <a:pt x="11723" y="22919"/>
                    </a:lnTo>
                    <a:lnTo>
                      <a:pt x="11723" y="23603"/>
                    </a:lnTo>
                    <a:lnTo>
                      <a:pt x="11736" y="24405"/>
                    </a:lnTo>
                    <a:lnTo>
                      <a:pt x="11776" y="25208"/>
                    </a:lnTo>
                    <a:lnTo>
                      <a:pt x="11815" y="25905"/>
                    </a:lnTo>
                    <a:lnTo>
                      <a:pt x="11854" y="26589"/>
                    </a:lnTo>
                    <a:lnTo>
                      <a:pt x="12223" y="26589"/>
                    </a:lnTo>
                    <a:lnTo>
                      <a:pt x="4382" y="265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763;p34">
                <a:extLst>
                  <a:ext uri="{FF2B5EF4-FFF2-40B4-BE49-F238E27FC236}">
                    <a16:creationId xmlns:a16="http://schemas.microsoft.com/office/drawing/2014/main" id="{CB208668-F07E-C27E-EA2A-30A75C467D67}"/>
                  </a:ext>
                </a:extLst>
              </p:cNvPr>
              <p:cNvSpPr/>
              <p:nvPr/>
            </p:nvSpPr>
            <p:spPr>
              <a:xfrm>
                <a:off x="6328700" y="4066525"/>
                <a:ext cx="2394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106" extrusionOk="0">
                    <a:moveTo>
                      <a:pt x="4789" y="1"/>
                    </a:moveTo>
                    <a:lnTo>
                      <a:pt x="4303" y="14"/>
                    </a:lnTo>
                    <a:lnTo>
                      <a:pt x="3829" y="40"/>
                    </a:lnTo>
                    <a:lnTo>
                      <a:pt x="3368" y="93"/>
                    </a:lnTo>
                    <a:lnTo>
                      <a:pt x="2921" y="159"/>
                    </a:lnTo>
                    <a:lnTo>
                      <a:pt x="2513" y="251"/>
                    </a:lnTo>
                    <a:lnTo>
                      <a:pt x="2119" y="356"/>
                    </a:lnTo>
                    <a:lnTo>
                      <a:pt x="1750" y="474"/>
                    </a:lnTo>
                    <a:lnTo>
                      <a:pt x="1408" y="606"/>
                    </a:lnTo>
                    <a:lnTo>
                      <a:pt x="1092" y="751"/>
                    </a:lnTo>
                    <a:lnTo>
                      <a:pt x="816" y="909"/>
                    </a:lnTo>
                    <a:lnTo>
                      <a:pt x="579" y="1080"/>
                    </a:lnTo>
                    <a:lnTo>
                      <a:pt x="474" y="1158"/>
                    </a:lnTo>
                    <a:lnTo>
                      <a:pt x="382" y="1251"/>
                    </a:lnTo>
                    <a:lnTo>
                      <a:pt x="290" y="1343"/>
                    </a:lnTo>
                    <a:lnTo>
                      <a:pt x="224" y="1448"/>
                    </a:lnTo>
                    <a:lnTo>
                      <a:pt x="158" y="1540"/>
                    </a:lnTo>
                    <a:lnTo>
                      <a:pt x="106" y="1645"/>
                    </a:lnTo>
                    <a:lnTo>
                      <a:pt x="53" y="1737"/>
                    </a:lnTo>
                    <a:lnTo>
                      <a:pt x="27" y="1843"/>
                    </a:lnTo>
                    <a:lnTo>
                      <a:pt x="14" y="1948"/>
                    </a:lnTo>
                    <a:lnTo>
                      <a:pt x="1" y="2053"/>
                    </a:lnTo>
                    <a:lnTo>
                      <a:pt x="14" y="2158"/>
                    </a:lnTo>
                    <a:lnTo>
                      <a:pt x="27" y="2264"/>
                    </a:lnTo>
                    <a:lnTo>
                      <a:pt x="53" y="2369"/>
                    </a:lnTo>
                    <a:lnTo>
                      <a:pt x="106" y="2474"/>
                    </a:lnTo>
                    <a:lnTo>
                      <a:pt x="158" y="2566"/>
                    </a:lnTo>
                    <a:lnTo>
                      <a:pt x="224" y="2658"/>
                    </a:lnTo>
                    <a:lnTo>
                      <a:pt x="290" y="2764"/>
                    </a:lnTo>
                    <a:lnTo>
                      <a:pt x="382" y="2856"/>
                    </a:lnTo>
                    <a:lnTo>
                      <a:pt x="474" y="2948"/>
                    </a:lnTo>
                    <a:lnTo>
                      <a:pt x="579" y="3027"/>
                    </a:lnTo>
                    <a:lnTo>
                      <a:pt x="816" y="3198"/>
                    </a:lnTo>
                    <a:lnTo>
                      <a:pt x="1092" y="3356"/>
                    </a:lnTo>
                    <a:lnTo>
                      <a:pt x="1408" y="3500"/>
                    </a:lnTo>
                    <a:lnTo>
                      <a:pt x="1750" y="3632"/>
                    </a:lnTo>
                    <a:lnTo>
                      <a:pt x="2119" y="3750"/>
                    </a:lnTo>
                    <a:lnTo>
                      <a:pt x="2513" y="3855"/>
                    </a:lnTo>
                    <a:lnTo>
                      <a:pt x="2921" y="3948"/>
                    </a:lnTo>
                    <a:lnTo>
                      <a:pt x="3368" y="4013"/>
                    </a:lnTo>
                    <a:lnTo>
                      <a:pt x="3829" y="4066"/>
                    </a:lnTo>
                    <a:lnTo>
                      <a:pt x="4303" y="4092"/>
                    </a:lnTo>
                    <a:lnTo>
                      <a:pt x="4789" y="4105"/>
                    </a:lnTo>
                    <a:lnTo>
                      <a:pt x="5276" y="4092"/>
                    </a:lnTo>
                    <a:lnTo>
                      <a:pt x="5750" y="4066"/>
                    </a:lnTo>
                    <a:lnTo>
                      <a:pt x="6210" y="4013"/>
                    </a:lnTo>
                    <a:lnTo>
                      <a:pt x="6657" y="3948"/>
                    </a:lnTo>
                    <a:lnTo>
                      <a:pt x="7065" y="3855"/>
                    </a:lnTo>
                    <a:lnTo>
                      <a:pt x="7460" y="3750"/>
                    </a:lnTo>
                    <a:lnTo>
                      <a:pt x="7842" y="3632"/>
                    </a:lnTo>
                    <a:lnTo>
                      <a:pt x="8170" y="3500"/>
                    </a:lnTo>
                    <a:lnTo>
                      <a:pt x="8486" y="3356"/>
                    </a:lnTo>
                    <a:lnTo>
                      <a:pt x="8762" y="3198"/>
                    </a:lnTo>
                    <a:lnTo>
                      <a:pt x="8999" y="3027"/>
                    </a:lnTo>
                    <a:lnTo>
                      <a:pt x="9105" y="2948"/>
                    </a:lnTo>
                    <a:lnTo>
                      <a:pt x="9197" y="2856"/>
                    </a:lnTo>
                    <a:lnTo>
                      <a:pt x="9289" y="2764"/>
                    </a:lnTo>
                    <a:lnTo>
                      <a:pt x="9368" y="2658"/>
                    </a:lnTo>
                    <a:lnTo>
                      <a:pt x="9420" y="2566"/>
                    </a:lnTo>
                    <a:lnTo>
                      <a:pt x="9486" y="2474"/>
                    </a:lnTo>
                    <a:lnTo>
                      <a:pt x="9525" y="2369"/>
                    </a:lnTo>
                    <a:lnTo>
                      <a:pt x="9552" y="2264"/>
                    </a:lnTo>
                    <a:lnTo>
                      <a:pt x="9565" y="2158"/>
                    </a:lnTo>
                    <a:lnTo>
                      <a:pt x="9578" y="2053"/>
                    </a:lnTo>
                    <a:lnTo>
                      <a:pt x="9565" y="1948"/>
                    </a:lnTo>
                    <a:lnTo>
                      <a:pt x="9552" y="1843"/>
                    </a:lnTo>
                    <a:lnTo>
                      <a:pt x="9525" y="1737"/>
                    </a:lnTo>
                    <a:lnTo>
                      <a:pt x="9486" y="1645"/>
                    </a:lnTo>
                    <a:lnTo>
                      <a:pt x="9420" y="1540"/>
                    </a:lnTo>
                    <a:lnTo>
                      <a:pt x="9368" y="1448"/>
                    </a:lnTo>
                    <a:lnTo>
                      <a:pt x="9289" y="1343"/>
                    </a:lnTo>
                    <a:lnTo>
                      <a:pt x="9197" y="1251"/>
                    </a:lnTo>
                    <a:lnTo>
                      <a:pt x="9105" y="1158"/>
                    </a:lnTo>
                    <a:lnTo>
                      <a:pt x="8999" y="1080"/>
                    </a:lnTo>
                    <a:lnTo>
                      <a:pt x="8762" y="909"/>
                    </a:lnTo>
                    <a:lnTo>
                      <a:pt x="8486" y="751"/>
                    </a:lnTo>
                    <a:lnTo>
                      <a:pt x="8170" y="606"/>
                    </a:lnTo>
                    <a:lnTo>
                      <a:pt x="7842" y="474"/>
                    </a:lnTo>
                    <a:lnTo>
                      <a:pt x="7460" y="356"/>
                    </a:lnTo>
                    <a:lnTo>
                      <a:pt x="7065" y="251"/>
                    </a:lnTo>
                    <a:lnTo>
                      <a:pt x="6657" y="159"/>
                    </a:lnTo>
                    <a:lnTo>
                      <a:pt x="6210" y="93"/>
                    </a:lnTo>
                    <a:lnTo>
                      <a:pt x="5750" y="40"/>
                    </a:lnTo>
                    <a:lnTo>
                      <a:pt x="5276" y="14"/>
                    </a:lnTo>
                    <a:lnTo>
                      <a:pt x="4789" y="1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764;p34">
                <a:extLst>
                  <a:ext uri="{FF2B5EF4-FFF2-40B4-BE49-F238E27FC236}">
                    <a16:creationId xmlns:a16="http://schemas.microsoft.com/office/drawing/2014/main" id="{06E96533-A0B0-5777-4DE5-65C4914D5A2C}"/>
                  </a:ext>
                </a:extLst>
              </p:cNvPr>
              <p:cNvSpPr/>
              <p:nvPr/>
            </p:nvSpPr>
            <p:spPr>
              <a:xfrm>
                <a:off x="6320800" y="3591275"/>
                <a:ext cx="313800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4395" extrusionOk="0">
                    <a:moveTo>
                      <a:pt x="9565" y="0"/>
                    </a:moveTo>
                    <a:lnTo>
                      <a:pt x="8894" y="13"/>
                    </a:lnTo>
                    <a:lnTo>
                      <a:pt x="8236" y="40"/>
                    </a:lnTo>
                    <a:lnTo>
                      <a:pt x="7605" y="92"/>
                    </a:lnTo>
                    <a:lnTo>
                      <a:pt x="7000" y="171"/>
                    </a:lnTo>
                    <a:lnTo>
                      <a:pt x="6421" y="263"/>
                    </a:lnTo>
                    <a:lnTo>
                      <a:pt x="5868" y="395"/>
                    </a:lnTo>
                    <a:lnTo>
                      <a:pt x="5342" y="526"/>
                    </a:lnTo>
                    <a:lnTo>
                      <a:pt x="4842" y="671"/>
                    </a:lnTo>
                    <a:lnTo>
                      <a:pt x="4369" y="842"/>
                    </a:lnTo>
                    <a:lnTo>
                      <a:pt x="3908" y="1013"/>
                    </a:lnTo>
                    <a:lnTo>
                      <a:pt x="3487" y="1197"/>
                    </a:lnTo>
                    <a:lnTo>
                      <a:pt x="3079" y="1395"/>
                    </a:lnTo>
                    <a:lnTo>
                      <a:pt x="2711" y="1592"/>
                    </a:lnTo>
                    <a:lnTo>
                      <a:pt x="2356" y="1789"/>
                    </a:lnTo>
                    <a:lnTo>
                      <a:pt x="2027" y="1987"/>
                    </a:lnTo>
                    <a:lnTo>
                      <a:pt x="1724" y="2184"/>
                    </a:lnTo>
                    <a:lnTo>
                      <a:pt x="1448" y="2381"/>
                    </a:lnTo>
                    <a:lnTo>
                      <a:pt x="1198" y="2566"/>
                    </a:lnTo>
                    <a:lnTo>
                      <a:pt x="961" y="2750"/>
                    </a:lnTo>
                    <a:lnTo>
                      <a:pt x="764" y="2921"/>
                    </a:lnTo>
                    <a:lnTo>
                      <a:pt x="422" y="3210"/>
                    </a:lnTo>
                    <a:lnTo>
                      <a:pt x="185" y="3447"/>
                    </a:lnTo>
                    <a:lnTo>
                      <a:pt x="1" y="3658"/>
                    </a:lnTo>
                    <a:lnTo>
                      <a:pt x="356" y="3789"/>
                    </a:lnTo>
                    <a:lnTo>
                      <a:pt x="711" y="3894"/>
                    </a:lnTo>
                    <a:lnTo>
                      <a:pt x="1053" y="4000"/>
                    </a:lnTo>
                    <a:lnTo>
                      <a:pt x="1395" y="4092"/>
                    </a:lnTo>
                    <a:lnTo>
                      <a:pt x="1737" y="4158"/>
                    </a:lnTo>
                    <a:lnTo>
                      <a:pt x="2079" y="4223"/>
                    </a:lnTo>
                    <a:lnTo>
                      <a:pt x="2408" y="4276"/>
                    </a:lnTo>
                    <a:lnTo>
                      <a:pt x="2737" y="4329"/>
                    </a:lnTo>
                    <a:lnTo>
                      <a:pt x="3053" y="4355"/>
                    </a:lnTo>
                    <a:lnTo>
                      <a:pt x="3369" y="4381"/>
                    </a:lnTo>
                    <a:lnTo>
                      <a:pt x="3684" y="4394"/>
                    </a:lnTo>
                    <a:lnTo>
                      <a:pt x="4303" y="4394"/>
                    </a:lnTo>
                    <a:lnTo>
                      <a:pt x="4605" y="4381"/>
                    </a:lnTo>
                    <a:lnTo>
                      <a:pt x="4895" y="4355"/>
                    </a:lnTo>
                    <a:lnTo>
                      <a:pt x="5184" y="4329"/>
                    </a:lnTo>
                    <a:lnTo>
                      <a:pt x="5474" y="4289"/>
                    </a:lnTo>
                    <a:lnTo>
                      <a:pt x="5750" y="4236"/>
                    </a:lnTo>
                    <a:lnTo>
                      <a:pt x="6303" y="4131"/>
                    </a:lnTo>
                    <a:lnTo>
                      <a:pt x="6829" y="4000"/>
                    </a:lnTo>
                    <a:lnTo>
                      <a:pt x="7329" y="3842"/>
                    </a:lnTo>
                    <a:lnTo>
                      <a:pt x="7815" y="3658"/>
                    </a:lnTo>
                    <a:lnTo>
                      <a:pt x="8276" y="3473"/>
                    </a:lnTo>
                    <a:lnTo>
                      <a:pt x="8723" y="3263"/>
                    </a:lnTo>
                    <a:lnTo>
                      <a:pt x="9144" y="3039"/>
                    </a:lnTo>
                    <a:lnTo>
                      <a:pt x="9539" y="2816"/>
                    </a:lnTo>
                    <a:lnTo>
                      <a:pt x="9920" y="2592"/>
                    </a:lnTo>
                    <a:lnTo>
                      <a:pt x="10276" y="2355"/>
                    </a:lnTo>
                    <a:lnTo>
                      <a:pt x="10591" y="2118"/>
                    </a:lnTo>
                    <a:lnTo>
                      <a:pt x="10907" y="1882"/>
                    </a:lnTo>
                    <a:lnTo>
                      <a:pt x="11183" y="1658"/>
                    </a:lnTo>
                    <a:lnTo>
                      <a:pt x="11433" y="1447"/>
                    </a:lnTo>
                    <a:lnTo>
                      <a:pt x="11670" y="1237"/>
                    </a:lnTo>
                    <a:lnTo>
                      <a:pt x="12052" y="869"/>
                    </a:lnTo>
                    <a:lnTo>
                      <a:pt x="12328" y="579"/>
                    </a:lnTo>
                    <a:lnTo>
                      <a:pt x="12499" y="395"/>
                    </a:lnTo>
                    <a:lnTo>
                      <a:pt x="12552" y="316"/>
                    </a:lnTo>
                    <a:lnTo>
                      <a:pt x="12157" y="250"/>
                    </a:lnTo>
                    <a:lnTo>
                      <a:pt x="11762" y="184"/>
                    </a:lnTo>
                    <a:lnTo>
                      <a:pt x="11381" y="132"/>
                    </a:lnTo>
                    <a:lnTo>
                      <a:pt x="11012" y="92"/>
                    </a:lnTo>
                    <a:lnTo>
                      <a:pt x="10276" y="40"/>
                    </a:lnTo>
                    <a:lnTo>
                      <a:pt x="95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765;p34">
                <a:extLst>
                  <a:ext uri="{FF2B5EF4-FFF2-40B4-BE49-F238E27FC236}">
                    <a16:creationId xmlns:a16="http://schemas.microsoft.com/office/drawing/2014/main" id="{E2D38AC8-031F-681C-D5EB-F27C5A6832FA}"/>
                  </a:ext>
                </a:extLst>
              </p:cNvPr>
              <p:cNvSpPr/>
              <p:nvPr/>
            </p:nvSpPr>
            <p:spPr>
              <a:xfrm>
                <a:off x="6320800" y="3591275"/>
                <a:ext cx="313800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4395" fill="none" extrusionOk="0">
                    <a:moveTo>
                      <a:pt x="12552" y="316"/>
                    </a:moveTo>
                    <a:lnTo>
                      <a:pt x="12552" y="316"/>
                    </a:lnTo>
                    <a:lnTo>
                      <a:pt x="12499" y="395"/>
                    </a:lnTo>
                    <a:lnTo>
                      <a:pt x="12328" y="579"/>
                    </a:lnTo>
                    <a:lnTo>
                      <a:pt x="12052" y="869"/>
                    </a:lnTo>
                    <a:lnTo>
                      <a:pt x="11670" y="1237"/>
                    </a:lnTo>
                    <a:lnTo>
                      <a:pt x="11433" y="1447"/>
                    </a:lnTo>
                    <a:lnTo>
                      <a:pt x="11183" y="1658"/>
                    </a:lnTo>
                    <a:lnTo>
                      <a:pt x="10907" y="1882"/>
                    </a:lnTo>
                    <a:lnTo>
                      <a:pt x="10591" y="2118"/>
                    </a:lnTo>
                    <a:lnTo>
                      <a:pt x="10276" y="2355"/>
                    </a:lnTo>
                    <a:lnTo>
                      <a:pt x="9920" y="2592"/>
                    </a:lnTo>
                    <a:lnTo>
                      <a:pt x="9539" y="2816"/>
                    </a:lnTo>
                    <a:lnTo>
                      <a:pt x="9144" y="3039"/>
                    </a:lnTo>
                    <a:lnTo>
                      <a:pt x="8723" y="3263"/>
                    </a:lnTo>
                    <a:lnTo>
                      <a:pt x="8276" y="3473"/>
                    </a:lnTo>
                    <a:lnTo>
                      <a:pt x="7815" y="3658"/>
                    </a:lnTo>
                    <a:lnTo>
                      <a:pt x="7329" y="3842"/>
                    </a:lnTo>
                    <a:lnTo>
                      <a:pt x="6829" y="4000"/>
                    </a:lnTo>
                    <a:lnTo>
                      <a:pt x="6303" y="4131"/>
                    </a:lnTo>
                    <a:lnTo>
                      <a:pt x="5750" y="4236"/>
                    </a:lnTo>
                    <a:lnTo>
                      <a:pt x="5474" y="4289"/>
                    </a:lnTo>
                    <a:lnTo>
                      <a:pt x="5184" y="4329"/>
                    </a:lnTo>
                    <a:lnTo>
                      <a:pt x="4895" y="4355"/>
                    </a:lnTo>
                    <a:lnTo>
                      <a:pt x="4605" y="4381"/>
                    </a:lnTo>
                    <a:lnTo>
                      <a:pt x="4303" y="4394"/>
                    </a:lnTo>
                    <a:lnTo>
                      <a:pt x="4000" y="4394"/>
                    </a:lnTo>
                    <a:lnTo>
                      <a:pt x="3684" y="4394"/>
                    </a:lnTo>
                    <a:lnTo>
                      <a:pt x="3369" y="4381"/>
                    </a:lnTo>
                    <a:lnTo>
                      <a:pt x="3053" y="4355"/>
                    </a:lnTo>
                    <a:lnTo>
                      <a:pt x="2737" y="4329"/>
                    </a:lnTo>
                    <a:lnTo>
                      <a:pt x="2408" y="4276"/>
                    </a:lnTo>
                    <a:lnTo>
                      <a:pt x="2079" y="4223"/>
                    </a:lnTo>
                    <a:lnTo>
                      <a:pt x="1737" y="4158"/>
                    </a:lnTo>
                    <a:lnTo>
                      <a:pt x="1395" y="4092"/>
                    </a:lnTo>
                    <a:lnTo>
                      <a:pt x="1053" y="4000"/>
                    </a:lnTo>
                    <a:lnTo>
                      <a:pt x="711" y="3894"/>
                    </a:lnTo>
                    <a:lnTo>
                      <a:pt x="356" y="3789"/>
                    </a:lnTo>
                    <a:lnTo>
                      <a:pt x="1" y="3658"/>
                    </a:lnTo>
                    <a:lnTo>
                      <a:pt x="1" y="3658"/>
                    </a:lnTo>
                    <a:lnTo>
                      <a:pt x="185" y="3447"/>
                    </a:lnTo>
                    <a:lnTo>
                      <a:pt x="422" y="3210"/>
                    </a:lnTo>
                    <a:lnTo>
                      <a:pt x="764" y="2921"/>
                    </a:lnTo>
                    <a:lnTo>
                      <a:pt x="961" y="2750"/>
                    </a:lnTo>
                    <a:lnTo>
                      <a:pt x="1198" y="2566"/>
                    </a:lnTo>
                    <a:lnTo>
                      <a:pt x="1448" y="2381"/>
                    </a:lnTo>
                    <a:lnTo>
                      <a:pt x="1724" y="2184"/>
                    </a:lnTo>
                    <a:lnTo>
                      <a:pt x="2027" y="1987"/>
                    </a:lnTo>
                    <a:lnTo>
                      <a:pt x="2356" y="1789"/>
                    </a:lnTo>
                    <a:lnTo>
                      <a:pt x="2711" y="1592"/>
                    </a:lnTo>
                    <a:lnTo>
                      <a:pt x="3079" y="1395"/>
                    </a:lnTo>
                    <a:lnTo>
                      <a:pt x="3487" y="1197"/>
                    </a:lnTo>
                    <a:lnTo>
                      <a:pt x="3908" y="1013"/>
                    </a:lnTo>
                    <a:lnTo>
                      <a:pt x="4369" y="842"/>
                    </a:lnTo>
                    <a:lnTo>
                      <a:pt x="4842" y="671"/>
                    </a:lnTo>
                    <a:lnTo>
                      <a:pt x="5342" y="526"/>
                    </a:lnTo>
                    <a:lnTo>
                      <a:pt x="5868" y="395"/>
                    </a:lnTo>
                    <a:lnTo>
                      <a:pt x="6421" y="263"/>
                    </a:lnTo>
                    <a:lnTo>
                      <a:pt x="7000" y="171"/>
                    </a:lnTo>
                    <a:lnTo>
                      <a:pt x="7605" y="92"/>
                    </a:lnTo>
                    <a:lnTo>
                      <a:pt x="8236" y="40"/>
                    </a:lnTo>
                    <a:lnTo>
                      <a:pt x="8894" y="13"/>
                    </a:lnTo>
                    <a:lnTo>
                      <a:pt x="9565" y="0"/>
                    </a:lnTo>
                    <a:lnTo>
                      <a:pt x="10276" y="40"/>
                    </a:lnTo>
                    <a:lnTo>
                      <a:pt x="11012" y="92"/>
                    </a:lnTo>
                    <a:lnTo>
                      <a:pt x="11381" y="132"/>
                    </a:lnTo>
                    <a:lnTo>
                      <a:pt x="11762" y="184"/>
                    </a:lnTo>
                    <a:lnTo>
                      <a:pt x="12157" y="250"/>
                    </a:lnTo>
                    <a:lnTo>
                      <a:pt x="12552" y="3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766;p34">
                <a:extLst>
                  <a:ext uri="{FF2B5EF4-FFF2-40B4-BE49-F238E27FC236}">
                    <a16:creationId xmlns:a16="http://schemas.microsoft.com/office/drawing/2014/main" id="{0CE47282-C218-C660-9077-B9E57E4100B7}"/>
                  </a:ext>
                </a:extLst>
              </p:cNvPr>
              <p:cNvSpPr/>
              <p:nvPr/>
            </p:nvSpPr>
            <p:spPr>
              <a:xfrm>
                <a:off x="6269500" y="3682700"/>
                <a:ext cx="45750" cy="120725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4829" extrusionOk="0">
                    <a:moveTo>
                      <a:pt x="750" y="1"/>
                    </a:moveTo>
                    <a:lnTo>
                      <a:pt x="645" y="14"/>
                    </a:lnTo>
                    <a:lnTo>
                      <a:pt x="553" y="40"/>
                    </a:lnTo>
                    <a:lnTo>
                      <a:pt x="448" y="93"/>
                    </a:lnTo>
                    <a:lnTo>
                      <a:pt x="356" y="158"/>
                    </a:lnTo>
                    <a:lnTo>
                      <a:pt x="250" y="251"/>
                    </a:lnTo>
                    <a:lnTo>
                      <a:pt x="158" y="356"/>
                    </a:lnTo>
                    <a:lnTo>
                      <a:pt x="93" y="461"/>
                    </a:lnTo>
                    <a:lnTo>
                      <a:pt x="40" y="566"/>
                    </a:lnTo>
                    <a:lnTo>
                      <a:pt x="14" y="672"/>
                    </a:lnTo>
                    <a:lnTo>
                      <a:pt x="0" y="790"/>
                    </a:lnTo>
                    <a:lnTo>
                      <a:pt x="14" y="922"/>
                    </a:lnTo>
                    <a:lnTo>
                      <a:pt x="27" y="1053"/>
                    </a:lnTo>
                    <a:lnTo>
                      <a:pt x="40" y="1211"/>
                    </a:lnTo>
                    <a:lnTo>
                      <a:pt x="106" y="1540"/>
                    </a:lnTo>
                    <a:lnTo>
                      <a:pt x="171" y="1935"/>
                    </a:lnTo>
                    <a:lnTo>
                      <a:pt x="198" y="2171"/>
                    </a:lnTo>
                    <a:lnTo>
                      <a:pt x="224" y="2421"/>
                    </a:lnTo>
                    <a:lnTo>
                      <a:pt x="237" y="2684"/>
                    </a:lnTo>
                    <a:lnTo>
                      <a:pt x="250" y="2987"/>
                    </a:lnTo>
                    <a:lnTo>
                      <a:pt x="250" y="3276"/>
                    </a:lnTo>
                    <a:lnTo>
                      <a:pt x="277" y="3553"/>
                    </a:lnTo>
                    <a:lnTo>
                      <a:pt x="303" y="3790"/>
                    </a:lnTo>
                    <a:lnTo>
                      <a:pt x="342" y="4013"/>
                    </a:lnTo>
                    <a:lnTo>
                      <a:pt x="395" y="4197"/>
                    </a:lnTo>
                    <a:lnTo>
                      <a:pt x="448" y="4368"/>
                    </a:lnTo>
                    <a:lnTo>
                      <a:pt x="514" y="4513"/>
                    </a:lnTo>
                    <a:lnTo>
                      <a:pt x="592" y="4618"/>
                    </a:lnTo>
                    <a:lnTo>
                      <a:pt x="671" y="4710"/>
                    </a:lnTo>
                    <a:lnTo>
                      <a:pt x="750" y="4776"/>
                    </a:lnTo>
                    <a:lnTo>
                      <a:pt x="842" y="4816"/>
                    </a:lnTo>
                    <a:lnTo>
                      <a:pt x="948" y="4829"/>
                    </a:lnTo>
                    <a:lnTo>
                      <a:pt x="1040" y="4816"/>
                    </a:lnTo>
                    <a:lnTo>
                      <a:pt x="1145" y="4776"/>
                    </a:lnTo>
                    <a:lnTo>
                      <a:pt x="1237" y="4710"/>
                    </a:lnTo>
                    <a:lnTo>
                      <a:pt x="1342" y="4618"/>
                    </a:lnTo>
                    <a:lnTo>
                      <a:pt x="1434" y="4513"/>
                    </a:lnTo>
                    <a:lnTo>
                      <a:pt x="1527" y="4395"/>
                    </a:lnTo>
                    <a:lnTo>
                      <a:pt x="1592" y="4263"/>
                    </a:lnTo>
                    <a:lnTo>
                      <a:pt x="1645" y="4132"/>
                    </a:lnTo>
                    <a:lnTo>
                      <a:pt x="1698" y="4000"/>
                    </a:lnTo>
                    <a:lnTo>
                      <a:pt x="1724" y="3868"/>
                    </a:lnTo>
                    <a:lnTo>
                      <a:pt x="1750" y="3724"/>
                    </a:lnTo>
                    <a:lnTo>
                      <a:pt x="1750" y="3592"/>
                    </a:lnTo>
                    <a:lnTo>
                      <a:pt x="1750" y="3474"/>
                    </a:lnTo>
                    <a:lnTo>
                      <a:pt x="1724" y="3355"/>
                    </a:lnTo>
                    <a:lnTo>
                      <a:pt x="1698" y="3250"/>
                    </a:lnTo>
                    <a:lnTo>
                      <a:pt x="1645" y="3158"/>
                    </a:lnTo>
                    <a:lnTo>
                      <a:pt x="1592" y="3092"/>
                    </a:lnTo>
                    <a:lnTo>
                      <a:pt x="1527" y="3027"/>
                    </a:lnTo>
                    <a:lnTo>
                      <a:pt x="1434" y="3000"/>
                    </a:lnTo>
                    <a:lnTo>
                      <a:pt x="1342" y="2987"/>
                    </a:lnTo>
                    <a:lnTo>
                      <a:pt x="1237" y="2974"/>
                    </a:lnTo>
                    <a:lnTo>
                      <a:pt x="1145" y="2934"/>
                    </a:lnTo>
                    <a:lnTo>
                      <a:pt x="1053" y="2882"/>
                    </a:lnTo>
                    <a:lnTo>
                      <a:pt x="961" y="2803"/>
                    </a:lnTo>
                    <a:lnTo>
                      <a:pt x="882" y="2711"/>
                    </a:lnTo>
                    <a:lnTo>
                      <a:pt x="816" y="2606"/>
                    </a:lnTo>
                    <a:lnTo>
                      <a:pt x="763" y="2487"/>
                    </a:lnTo>
                    <a:lnTo>
                      <a:pt x="724" y="2369"/>
                    </a:lnTo>
                    <a:lnTo>
                      <a:pt x="711" y="2237"/>
                    </a:lnTo>
                    <a:lnTo>
                      <a:pt x="724" y="2106"/>
                    </a:lnTo>
                    <a:lnTo>
                      <a:pt x="750" y="1961"/>
                    </a:lnTo>
                    <a:lnTo>
                      <a:pt x="803" y="1829"/>
                    </a:lnTo>
                    <a:lnTo>
                      <a:pt x="895" y="1698"/>
                    </a:lnTo>
                    <a:lnTo>
                      <a:pt x="1000" y="1566"/>
                    </a:lnTo>
                    <a:lnTo>
                      <a:pt x="1158" y="1448"/>
                    </a:lnTo>
                    <a:lnTo>
                      <a:pt x="1342" y="1343"/>
                    </a:lnTo>
                    <a:lnTo>
                      <a:pt x="1527" y="1237"/>
                    </a:lnTo>
                    <a:lnTo>
                      <a:pt x="1658" y="1132"/>
                    </a:lnTo>
                    <a:lnTo>
                      <a:pt x="1750" y="1040"/>
                    </a:lnTo>
                    <a:lnTo>
                      <a:pt x="1803" y="935"/>
                    </a:lnTo>
                    <a:lnTo>
                      <a:pt x="1829" y="843"/>
                    </a:lnTo>
                    <a:lnTo>
                      <a:pt x="1829" y="751"/>
                    </a:lnTo>
                    <a:lnTo>
                      <a:pt x="1803" y="672"/>
                    </a:lnTo>
                    <a:lnTo>
                      <a:pt x="1750" y="593"/>
                    </a:lnTo>
                    <a:lnTo>
                      <a:pt x="1698" y="514"/>
                    </a:lnTo>
                    <a:lnTo>
                      <a:pt x="1632" y="448"/>
                    </a:lnTo>
                    <a:lnTo>
                      <a:pt x="1500" y="343"/>
                    </a:lnTo>
                    <a:lnTo>
                      <a:pt x="1382" y="277"/>
                    </a:lnTo>
                    <a:lnTo>
                      <a:pt x="1342" y="251"/>
                    </a:lnTo>
                    <a:lnTo>
                      <a:pt x="1250" y="172"/>
                    </a:lnTo>
                    <a:lnTo>
                      <a:pt x="1145" y="106"/>
                    </a:lnTo>
                    <a:lnTo>
                      <a:pt x="1000" y="40"/>
                    </a:lnTo>
                    <a:lnTo>
                      <a:pt x="921" y="14"/>
                    </a:lnTo>
                    <a:lnTo>
                      <a:pt x="829" y="1"/>
                    </a:lnTo>
                    <a:close/>
                  </a:path>
                </a:pathLst>
              </a:custGeom>
              <a:solidFill>
                <a:srgbClr val="EA9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767;p34">
                <a:extLst>
                  <a:ext uri="{FF2B5EF4-FFF2-40B4-BE49-F238E27FC236}">
                    <a16:creationId xmlns:a16="http://schemas.microsoft.com/office/drawing/2014/main" id="{03415613-D543-BE24-F733-E296DC004601}"/>
                  </a:ext>
                </a:extLst>
              </p:cNvPr>
              <p:cNvSpPr/>
              <p:nvPr/>
            </p:nvSpPr>
            <p:spPr>
              <a:xfrm>
                <a:off x="6036300" y="3332425"/>
                <a:ext cx="624950" cy="493050"/>
              </a:xfrm>
              <a:custGeom>
                <a:avLst/>
                <a:gdLst/>
                <a:ahLst/>
                <a:cxnLst/>
                <a:rect l="l" t="t" r="r" b="b"/>
                <a:pathLst>
                  <a:path w="24998" h="19722" extrusionOk="0">
                    <a:moveTo>
                      <a:pt x="15656" y="0"/>
                    </a:moveTo>
                    <a:lnTo>
                      <a:pt x="15525" y="14"/>
                    </a:lnTo>
                    <a:lnTo>
                      <a:pt x="15222" y="53"/>
                    </a:lnTo>
                    <a:lnTo>
                      <a:pt x="14854" y="119"/>
                    </a:lnTo>
                    <a:lnTo>
                      <a:pt x="14446" y="211"/>
                    </a:lnTo>
                    <a:lnTo>
                      <a:pt x="13986" y="342"/>
                    </a:lnTo>
                    <a:lnTo>
                      <a:pt x="13486" y="487"/>
                    </a:lnTo>
                    <a:lnTo>
                      <a:pt x="12946" y="671"/>
                    </a:lnTo>
                    <a:lnTo>
                      <a:pt x="12381" y="869"/>
                    </a:lnTo>
                    <a:lnTo>
                      <a:pt x="11775" y="1079"/>
                    </a:lnTo>
                    <a:lnTo>
                      <a:pt x="11157" y="1316"/>
                    </a:lnTo>
                    <a:lnTo>
                      <a:pt x="10512" y="1566"/>
                    </a:lnTo>
                    <a:lnTo>
                      <a:pt x="9184" y="2119"/>
                    </a:lnTo>
                    <a:lnTo>
                      <a:pt x="7842" y="2697"/>
                    </a:lnTo>
                    <a:lnTo>
                      <a:pt x="6513" y="3303"/>
                    </a:lnTo>
                    <a:lnTo>
                      <a:pt x="5224" y="3921"/>
                    </a:lnTo>
                    <a:lnTo>
                      <a:pt x="4605" y="4223"/>
                    </a:lnTo>
                    <a:lnTo>
                      <a:pt x="4027" y="4539"/>
                    </a:lnTo>
                    <a:lnTo>
                      <a:pt x="3461" y="4829"/>
                    </a:lnTo>
                    <a:lnTo>
                      <a:pt x="2935" y="5118"/>
                    </a:lnTo>
                    <a:lnTo>
                      <a:pt x="2461" y="5408"/>
                    </a:lnTo>
                    <a:lnTo>
                      <a:pt x="2014" y="5671"/>
                    </a:lnTo>
                    <a:lnTo>
                      <a:pt x="1619" y="5934"/>
                    </a:lnTo>
                    <a:lnTo>
                      <a:pt x="1277" y="6171"/>
                    </a:lnTo>
                    <a:lnTo>
                      <a:pt x="1001" y="6394"/>
                    </a:lnTo>
                    <a:lnTo>
                      <a:pt x="777" y="6605"/>
                    </a:lnTo>
                    <a:lnTo>
                      <a:pt x="685" y="6697"/>
                    </a:lnTo>
                    <a:lnTo>
                      <a:pt x="619" y="6789"/>
                    </a:lnTo>
                    <a:lnTo>
                      <a:pt x="566" y="6868"/>
                    </a:lnTo>
                    <a:lnTo>
                      <a:pt x="527" y="6947"/>
                    </a:lnTo>
                    <a:lnTo>
                      <a:pt x="488" y="7131"/>
                    </a:lnTo>
                    <a:lnTo>
                      <a:pt x="435" y="7355"/>
                    </a:lnTo>
                    <a:lnTo>
                      <a:pt x="395" y="7631"/>
                    </a:lnTo>
                    <a:lnTo>
                      <a:pt x="356" y="7960"/>
                    </a:lnTo>
                    <a:lnTo>
                      <a:pt x="277" y="8723"/>
                    </a:lnTo>
                    <a:lnTo>
                      <a:pt x="224" y="9617"/>
                    </a:lnTo>
                    <a:lnTo>
                      <a:pt x="172" y="10617"/>
                    </a:lnTo>
                    <a:lnTo>
                      <a:pt x="132" y="11696"/>
                    </a:lnTo>
                    <a:lnTo>
                      <a:pt x="67" y="13933"/>
                    </a:lnTo>
                    <a:lnTo>
                      <a:pt x="27" y="16103"/>
                    </a:lnTo>
                    <a:lnTo>
                      <a:pt x="1" y="17945"/>
                    </a:lnTo>
                    <a:lnTo>
                      <a:pt x="1" y="19721"/>
                    </a:lnTo>
                    <a:lnTo>
                      <a:pt x="3185" y="19721"/>
                    </a:lnTo>
                    <a:lnTo>
                      <a:pt x="5316" y="13341"/>
                    </a:lnTo>
                    <a:lnTo>
                      <a:pt x="8513" y="12801"/>
                    </a:lnTo>
                    <a:lnTo>
                      <a:pt x="24997" y="8012"/>
                    </a:lnTo>
                    <a:lnTo>
                      <a:pt x="23813" y="6842"/>
                    </a:lnTo>
                    <a:lnTo>
                      <a:pt x="22550" y="5631"/>
                    </a:lnTo>
                    <a:lnTo>
                      <a:pt x="21077" y="4223"/>
                    </a:lnTo>
                    <a:lnTo>
                      <a:pt x="20301" y="3500"/>
                    </a:lnTo>
                    <a:lnTo>
                      <a:pt x="19511" y="2789"/>
                    </a:lnTo>
                    <a:lnTo>
                      <a:pt x="18761" y="2119"/>
                    </a:lnTo>
                    <a:lnTo>
                      <a:pt x="18038" y="1513"/>
                    </a:lnTo>
                    <a:lnTo>
                      <a:pt x="17380" y="974"/>
                    </a:lnTo>
                    <a:lnTo>
                      <a:pt x="17077" y="737"/>
                    </a:lnTo>
                    <a:lnTo>
                      <a:pt x="16801" y="527"/>
                    </a:lnTo>
                    <a:lnTo>
                      <a:pt x="16551" y="356"/>
                    </a:lnTo>
                    <a:lnTo>
                      <a:pt x="16314" y="211"/>
                    </a:lnTo>
                    <a:lnTo>
                      <a:pt x="16117" y="106"/>
                    </a:lnTo>
                    <a:lnTo>
                      <a:pt x="15959" y="40"/>
                    </a:lnTo>
                    <a:lnTo>
                      <a:pt x="15867" y="14"/>
                    </a:lnTo>
                    <a:lnTo>
                      <a:pt x="15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768;p34">
                <a:extLst>
                  <a:ext uri="{FF2B5EF4-FFF2-40B4-BE49-F238E27FC236}">
                    <a16:creationId xmlns:a16="http://schemas.microsoft.com/office/drawing/2014/main" id="{EFB19CFF-6418-7B15-3BC0-4EB810B2E58B}"/>
                  </a:ext>
                </a:extLst>
              </p:cNvPr>
              <p:cNvSpPr/>
              <p:nvPr/>
            </p:nvSpPr>
            <p:spPr>
              <a:xfrm>
                <a:off x="6223125" y="3514975"/>
                <a:ext cx="4848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9393" h="8355" extrusionOk="0">
                    <a:moveTo>
                      <a:pt x="14696" y="0"/>
                    </a:moveTo>
                    <a:lnTo>
                      <a:pt x="14183" y="13"/>
                    </a:lnTo>
                    <a:lnTo>
                      <a:pt x="13643" y="26"/>
                    </a:lnTo>
                    <a:lnTo>
                      <a:pt x="13091" y="53"/>
                    </a:lnTo>
                    <a:lnTo>
                      <a:pt x="12512" y="92"/>
                    </a:lnTo>
                    <a:lnTo>
                      <a:pt x="11920" y="145"/>
                    </a:lnTo>
                    <a:lnTo>
                      <a:pt x="11301" y="211"/>
                    </a:lnTo>
                    <a:lnTo>
                      <a:pt x="10670" y="303"/>
                    </a:lnTo>
                    <a:lnTo>
                      <a:pt x="10025" y="395"/>
                    </a:lnTo>
                    <a:lnTo>
                      <a:pt x="9368" y="513"/>
                    </a:lnTo>
                    <a:lnTo>
                      <a:pt x="8697" y="658"/>
                    </a:lnTo>
                    <a:lnTo>
                      <a:pt x="8026" y="816"/>
                    </a:lnTo>
                    <a:lnTo>
                      <a:pt x="7355" y="1000"/>
                    </a:lnTo>
                    <a:lnTo>
                      <a:pt x="6671" y="1197"/>
                    </a:lnTo>
                    <a:lnTo>
                      <a:pt x="5986" y="1421"/>
                    </a:lnTo>
                    <a:lnTo>
                      <a:pt x="5315" y="1684"/>
                    </a:lnTo>
                    <a:lnTo>
                      <a:pt x="4631" y="1960"/>
                    </a:lnTo>
                    <a:lnTo>
                      <a:pt x="3960" y="2276"/>
                    </a:lnTo>
                    <a:lnTo>
                      <a:pt x="3303" y="2618"/>
                    </a:lnTo>
                    <a:lnTo>
                      <a:pt x="2974" y="2789"/>
                    </a:lnTo>
                    <a:lnTo>
                      <a:pt x="2645" y="2986"/>
                    </a:lnTo>
                    <a:lnTo>
                      <a:pt x="2316" y="3184"/>
                    </a:lnTo>
                    <a:lnTo>
                      <a:pt x="2000" y="3381"/>
                    </a:lnTo>
                    <a:lnTo>
                      <a:pt x="1684" y="3605"/>
                    </a:lnTo>
                    <a:lnTo>
                      <a:pt x="1369" y="3828"/>
                    </a:lnTo>
                    <a:lnTo>
                      <a:pt x="1053" y="4052"/>
                    </a:lnTo>
                    <a:lnTo>
                      <a:pt x="750" y="4289"/>
                    </a:lnTo>
                    <a:lnTo>
                      <a:pt x="448" y="4539"/>
                    </a:lnTo>
                    <a:lnTo>
                      <a:pt x="158" y="4802"/>
                    </a:lnTo>
                    <a:lnTo>
                      <a:pt x="79" y="4881"/>
                    </a:lnTo>
                    <a:lnTo>
                      <a:pt x="27" y="4986"/>
                    </a:lnTo>
                    <a:lnTo>
                      <a:pt x="0" y="5105"/>
                    </a:lnTo>
                    <a:lnTo>
                      <a:pt x="0" y="5210"/>
                    </a:lnTo>
                    <a:lnTo>
                      <a:pt x="395" y="7959"/>
                    </a:lnTo>
                    <a:lnTo>
                      <a:pt x="408" y="8025"/>
                    </a:lnTo>
                    <a:lnTo>
                      <a:pt x="435" y="8078"/>
                    </a:lnTo>
                    <a:lnTo>
                      <a:pt x="487" y="8183"/>
                    </a:lnTo>
                    <a:lnTo>
                      <a:pt x="566" y="8262"/>
                    </a:lnTo>
                    <a:lnTo>
                      <a:pt x="658" y="8315"/>
                    </a:lnTo>
                    <a:lnTo>
                      <a:pt x="763" y="8354"/>
                    </a:lnTo>
                    <a:lnTo>
                      <a:pt x="882" y="8354"/>
                    </a:lnTo>
                    <a:lnTo>
                      <a:pt x="987" y="8341"/>
                    </a:lnTo>
                    <a:lnTo>
                      <a:pt x="1040" y="8315"/>
                    </a:lnTo>
                    <a:lnTo>
                      <a:pt x="1092" y="8288"/>
                    </a:lnTo>
                    <a:lnTo>
                      <a:pt x="1540" y="7999"/>
                    </a:lnTo>
                    <a:lnTo>
                      <a:pt x="2092" y="7670"/>
                    </a:lnTo>
                    <a:lnTo>
                      <a:pt x="2763" y="7302"/>
                    </a:lnTo>
                    <a:lnTo>
                      <a:pt x="3526" y="6894"/>
                    </a:lnTo>
                    <a:lnTo>
                      <a:pt x="3947" y="6696"/>
                    </a:lnTo>
                    <a:lnTo>
                      <a:pt x="4381" y="6486"/>
                    </a:lnTo>
                    <a:lnTo>
                      <a:pt x="4855" y="6275"/>
                    </a:lnTo>
                    <a:lnTo>
                      <a:pt x="5342" y="6065"/>
                    </a:lnTo>
                    <a:lnTo>
                      <a:pt x="5855" y="5854"/>
                    </a:lnTo>
                    <a:lnTo>
                      <a:pt x="6381" y="5657"/>
                    </a:lnTo>
                    <a:lnTo>
                      <a:pt x="6934" y="5460"/>
                    </a:lnTo>
                    <a:lnTo>
                      <a:pt x="7513" y="5262"/>
                    </a:lnTo>
                    <a:lnTo>
                      <a:pt x="8105" y="5078"/>
                    </a:lnTo>
                    <a:lnTo>
                      <a:pt x="8710" y="4907"/>
                    </a:lnTo>
                    <a:lnTo>
                      <a:pt x="9341" y="4736"/>
                    </a:lnTo>
                    <a:lnTo>
                      <a:pt x="9986" y="4591"/>
                    </a:lnTo>
                    <a:lnTo>
                      <a:pt x="10644" y="4447"/>
                    </a:lnTo>
                    <a:lnTo>
                      <a:pt x="11328" y="4328"/>
                    </a:lnTo>
                    <a:lnTo>
                      <a:pt x="12025" y="4223"/>
                    </a:lnTo>
                    <a:lnTo>
                      <a:pt x="12735" y="4131"/>
                    </a:lnTo>
                    <a:lnTo>
                      <a:pt x="13459" y="4065"/>
                    </a:lnTo>
                    <a:lnTo>
                      <a:pt x="14196" y="4026"/>
                    </a:lnTo>
                    <a:lnTo>
                      <a:pt x="14946" y="3999"/>
                    </a:lnTo>
                    <a:lnTo>
                      <a:pt x="15696" y="4013"/>
                    </a:lnTo>
                    <a:lnTo>
                      <a:pt x="16472" y="4039"/>
                    </a:lnTo>
                    <a:lnTo>
                      <a:pt x="17261" y="4092"/>
                    </a:lnTo>
                    <a:lnTo>
                      <a:pt x="18051" y="4170"/>
                    </a:lnTo>
                    <a:lnTo>
                      <a:pt x="18853" y="4289"/>
                    </a:lnTo>
                    <a:lnTo>
                      <a:pt x="18919" y="4302"/>
                    </a:lnTo>
                    <a:lnTo>
                      <a:pt x="18985" y="4302"/>
                    </a:lnTo>
                    <a:lnTo>
                      <a:pt x="19050" y="4289"/>
                    </a:lnTo>
                    <a:lnTo>
                      <a:pt x="19103" y="4263"/>
                    </a:lnTo>
                    <a:lnTo>
                      <a:pt x="19208" y="4210"/>
                    </a:lnTo>
                    <a:lnTo>
                      <a:pt x="19287" y="4131"/>
                    </a:lnTo>
                    <a:lnTo>
                      <a:pt x="19353" y="4039"/>
                    </a:lnTo>
                    <a:lnTo>
                      <a:pt x="19392" y="3921"/>
                    </a:lnTo>
                    <a:lnTo>
                      <a:pt x="19392" y="3868"/>
                    </a:lnTo>
                    <a:lnTo>
                      <a:pt x="19392" y="3802"/>
                    </a:lnTo>
                    <a:lnTo>
                      <a:pt x="19392" y="3749"/>
                    </a:lnTo>
                    <a:lnTo>
                      <a:pt x="19366" y="3684"/>
                    </a:lnTo>
                    <a:lnTo>
                      <a:pt x="18156" y="447"/>
                    </a:lnTo>
                    <a:lnTo>
                      <a:pt x="18129" y="382"/>
                    </a:lnTo>
                    <a:lnTo>
                      <a:pt x="18090" y="329"/>
                    </a:lnTo>
                    <a:lnTo>
                      <a:pt x="18051" y="289"/>
                    </a:lnTo>
                    <a:lnTo>
                      <a:pt x="18011" y="237"/>
                    </a:lnTo>
                    <a:lnTo>
                      <a:pt x="17958" y="211"/>
                    </a:lnTo>
                    <a:lnTo>
                      <a:pt x="17906" y="184"/>
                    </a:lnTo>
                    <a:lnTo>
                      <a:pt x="17840" y="158"/>
                    </a:lnTo>
                    <a:lnTo>
                      <a:pt x="17774" y="145"/>
                    </a:lnTo>
                    <a:lnTo>
                      <a:pt x="17366" y="105"/>
                    </a:lnTo>
                    <a:lnTo>
                      <a:pt x="16774" y="66"/>
                    </a:lnTo>
                    <a:lnTo>
                      <a:pt x="16038" y="26"/>
                    </a:lnTo>
                    <a:lnTo>
                      <a:pt x="15169" y="0"/>
                    </a:lnTo>
                    <a:close/>
                  </a:path>
                </a:pathLst>
              </a:custGeom>
              <a:solidFill>
                <a:srgbClr val="C3AB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69;p34">
                <a:extLst>
                  <a:ext uri="{FF2B5EF4-FFF2-40B4-BE49-F238E27FC236}">
                    <a16:creationId xmlns:a16="http://schemas.microsoft.com/office/drawing/2014/main" id="{196FCFAE-74AD-85A2-AF4B-D492EB018C1A}"/>
                  </a:ext>
                </a:extLst>
              </p:cNvPr>
              <p:cNvSpPr/>
              <p:nvPr/>
            </p:nvSpPr>
            <p:spPr>
              <a:xfrm>
                <a:off x="5996175" y="3811950"/>
                <a:ext cx="15987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6382" extrusionOk="0">
                    <a:moveTo>
                      <a:pt x="3198" y="1"/>
                    </a:moveTo>
                    <a:lnTo>
                      <a:pt x="3040" y="14"/>
                    </a:lnTo>
                    <a:lnTo>
                      <a:pt x="2869" y="14"/>
                    </a:lnTo>
                    <a:lnTo>
                      <a:pt x="2711" y="40"/>
                    </a:lnTo>
                    <a:lnTo>
                      <a:pt x="2553" y="67"/>
                    </a:lnTo>
                    <a:lnTo>
                      <a:pt x="2395" y="106"/>
                    </a:lnTo>
                    <a:lnTo>
                      <a:pt x="2250" y="146"/>
                    </a:lnTo>
                    <a:lnTo>
                      <a:pt x="1961" y="251"/>
                    </a:lnTo>
                    <a:lnTo>
                      <a:pt x="1672" y="396"/>
                    </a:lnTo>
                    <a:lnTo>
                      <a:pt x="1408" y="553"/>
                    </a:lnTo>
                    <a:lnTo>
                      <a:pt x="1172" y="738"/>
                    </a:lnTo>
                    <a:lnTo>
                      <a:pt x="948" y="935"/>
                    </a:lnTo>
                    <a:lnTo>
                      <a:pt x="737" y="1172"/>
                    </a:lnTo>
                    <a:lnTo>
                      <a:pt x="553" y="1409"/>
                    </a:lnTo>
                    <a:lnTo>
                      <a:pt x="395" y="1672"/>
                    </a:lnTo>
                    <a:lnTo>
                      <a:pt x="264" y="1948"/>
                    </a:lnTo>
                    <a:lnTo>
                      <a:pt x="145" y="2251"/>
                    </a:lnTo>
                    <a:lnTo>
                      <a:pt x="106" y="2395"/>
                    </a:lnTo>
                    <a:lnTo>
                      <a:pt x="67" y="2553"/>
                    </a:lnTo>
                    <a:lnTo>
                      <a:pt x="40" y="2711"/>
                    </a:lnTo>
                    <a:lnTo>
                      <a:pt x="27" y="2869"/>
                    </a:lnTo>
                    <a:lnTo>
                      <a:pt x="14" y="3027"/>
                    </a:lnTo>
                    <a:lnTo>
                      <a:pt x="1" y="3198"/>
                    </a:lnTo>
                    <a:lnTo>
                      <a:pt x="14" y="3356"/>
                    </a:lnTo>
                    <a:lnTo>
                      <a:pt x="27" y="3527"/>
                    </a:lnTo>
                    <a:lnTo>
                      <a:pt x="40" y="3685"/>
                    </a:lnTo>
                    <a:lnTo>
                      <a:pt x="67" y="3843"/>
                    </a:lnTo>
                    <a:lnTo>
                      <a:pt x="106" y="3987"/>
                    </a:lnTo>
                    <a:lnTo>
                      <a:pt x="145" y="4145"/>
                    </a:lnTo>
                    <a:lnTo>
                      <a:pt x="264" y="4435"/>
                    </a:lnTo>
                    <a:lnTo>
                      <a:pt x="395" y="4711"/>
                    </a:lnTo>
                    <a:lnTo>
                      <a:pt x="553" y="4974"/>
                    </a:lnTo>
                    <a:lnTo>
                      <a:pt x="737" y="5224"/>
                    </a:lnTo>
                    <a:lnTo>
                      <a:pt x="948" y="5448"/>
                    </a:lnTo>
                    <a:lnTo>
                      <a:pt x="1172" y="5658"/>
                    </a:lnTo>
                    <a:lnTo>
                      <a:pt x="1408" y="5842"/>
                    </a:lnTo>
                    <a:lnTo>
                      <a:pt x="1672" y="6000"/>
                    </a:lnTo>
                    <a:lnTo>
                      <a:pt x="1961" y="6132"/>
                    </a:lnTo>
                    <a:lnTo>
                      <a:pt x="2250" y="6237"/>
                    </a:lnTo>
                    <a:lnTo>
                      <a:pt x="2395" y="6290"/>
                    </a:lnTo>
                    <a:lnTo>
                      <a:pt x="2553" y="6316"/>
                    </a:lnTo>
                    <a:lnTo>
                      <a:pt x="2711" y="6355"/>
                    </a:lnTo>
                    <a:lnTo>
                      <a:pt x="2869" y="6368"/>
                    </a:lnTo>
                    <a:lnTo>
                      <a:pt x="3040" y="6382"/>
                    </a:lnTo>
                    <a:lnTo>
                      <a:pt x="3369" y="6382"/>
                    </a:lnTo>
                    <a:lnTo>
                      <a:pt x="3527" y="6368"/>
                    </a:lnTo>
                    <a:lnTo>
                      <a:pt x="3684" y="6355"/>
                    </a:lnTo>
                    <a:lnTo>
                      <a:pt x="3842" y="6316"/>
                    </a:lnTo>
                    <a:lnTo>
                      <a:pt x="4000" y="6290"/>
                    </a:lnTo>
                    <a:lnTo>
                      <a:pt x="4145" y="6237"/>
                    </a:lnTo>
                    <a:lnTo>
                      <a:pt x="4434" y="6132"/>
                    </a:lnTo>
                    <a:lnTo>
                      <a:pt x="4724" y="6000"/>
                    </a:lnTo>
                    <a:lnTo>
                      <a:pt x="4987" y="5842"/>
                    </a:lnTo>
                    <a:lnTo>
                      <a:pt x="5224" y="5658"/>
                    </a:lnTo>
                    <a:lnTo>
                      <a:pt x="5461" y="5448"/>
                    </a:lnTo>
                    <a:lnTo>
                      <a:pt x="5658" y="5224"/>
                    </a:lnTo>
                    <a:lnTo>
                      <a:pt x="5842" y="4974"/>
                    </a:lnTo>
                    <a:lnTo>
                      <a:pt x="6000" y="4711"/>
                    </a:lnTo>
                    <a:lnTo>
                      <a:pt x="6145" y="4435"/>
                    </a:lnTo>
                    <a:lnTo>
                      <a:pt x="6250" y="4145"/>
                    </a:lnTo>
                    <a:lnTo>
                      <a:pt x="6289" y="3987"/>
                    </a:lnTo>
                    <a:lnTo>
                      <a:pt x="6329" y="3843"/>
                    </a:lnTo>
                    <a:lnTo>
                      <a:pt x="6355" y="3685"/>
                    </a:lnTo>
                    <a:lnTo>
                      <a:pt x="6368" y="3527"/>
                    </a:lnTo>
                    <a:lnTo>
                      <a:pt x="6381" y="3356"/>
                    </a:lnTo>
                    <a:lnTo>
                      <a:pt x="6395" y="3198"/>
                    </a:lnTo>
                    <a:lnTo>
                      <a:pt x="6381" y="3027"/>
                    </a:lnTo>
                    <a:lnTo>
                      <a:pt x="6368" y="2869"/>
                    </a:lnTo>
                    <a:lnTo>
                      <a:pt x="6355" y="2711"/>
                    </a:lnTo>
                    <a:lnTo>
                      <a:pt x="6329" y="2553"/>
                    </a:lnTo>
                    <a:lnTo>
                      <a:pt x="6289" y="2395"/>
                    </a:lnTo>
                    <a:lnTo>
                      <a:pt x="6250" y="2251"/>
                    </a:lnTo>
                    <a:lnTo>
                      <a:pt x="6145" y="1948"/>
                    </a:lnTo>
                    <a:lnTo>
                      <a:pt x="6000" y="1672"/>
                    </a:lnTo>
                    <a:lnTo>
                      <a:pt x="5842" y="1409"/>
                    </a:lnTo>
                    <a:lnTo>
                      <a:pt x="5658" y="1172"/>
                    </a:lnTo>
                    <a:lnTo>
                      <a:pt x="5461" y="935"/>
                    </a:lnTo>
                    <a:lnTo>
                      <a:pt x="5224" y="738"/>
                    </a:lnTo>
                    <a:lnTo>
                      <a:pt x="4987" y="553"/>
                    </a:lnTo>
                    <a:lnTo>
                      <a:pt x="4724" y="396"/>
                    </a:lnTo>
                    <a:lnTo>
                      <a:pt x="4434" y="251"/>
                    </a:lnTo>
                    <a:lnTo>
                      <a:pt x="4145" y="146"/>
                    </a:lnTo>
                    <a:lnTo>
                      <a:pt x="4000" y="106"/>
                    </a:lnTo>
                    <a:lnTo>
                      <a:pt x="3842" y="67"/>
                    </a:lnTo>
                    <a:lnTo>
                      <a:pt x="3684" y="40"/>
                    </a:lnTo>
                    <a:lnTo>
                      <a:pt x="3527" y="14"/>
                    </a:lnTo>
                    <a:lnTo>
                      <a:pt x="3369" y="14"/>
                    </a:lnTo>
                    <a:lnTo>
                      <a:pt x="31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70;p34">
                <a:extLst>
                  <a:ext uri="{FF2B5EF4-FFF2-40B4-BE49-F238E27FC236}">
                    <a16:creationId xmlns:a16="http://schemas.microsoft.com/office/drawing/2014/main" id="{1E51C88E-87ED-67BD-39E2-A248AD91C207}"/>
                  </a:ext>
                </a:extLst>
              </p:cNvPr>
              <p:cNvSpPr/>
              <p:nvPr/>
            </p:nvSpPr>
            <p:spPr>
              <a:xfrm>
                <a:off x="5983025" y="3811950"/>
                <a:ext cx="6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659" extrusionOk="0">
                    <a:moveTo>
                      <a:pt x="1329" y="1"/>
                    </a:moveTo>
                    <a:lnTo>
                      <a:pt x="1198" y="14"/>
                    </a:lnTo>
                    <a:lnTo>
                      <a:pt x="1066" y="27"/>
                    </a:lnTo>
                    <a:lnTo>
                      <a:pt x="935" y="67"/>
                    </a:lnTo>
                    <a:lnTo>
                      <a:pt x="816" y="106"/>
                    </a:lnTo>
                    <a:lnTo>
                      <a:pt x="698" y="159"/>
                    </a:lnTo>
                    <a:lnTo>
                      <a:pt x="593" y="225"/>
                    </a:lnTo>
                    <a:lnTo>
                      <a:pt x="487" y="304"/>
                    </a:lnTo>
                    <a:lnTo>
                      <a:pt x="395" y="396"/>
                    </a:lnTo>
                    <a:lnTo>
                      <a:pt x="303" y="488"/>
                    </a:lnTo>
                    <a:lnTo>
                      <a:pt x="224" y="593"/>
                    </a:lnTo>
                    <a:lnTo>
                      <a:pt x="158" y="698"/>
                    </a:lnTo>
                    <a:lnTo>
                      <a:pt x="106" y="817"/>
                    </a:lnTo>
                    <a:lnTo>
                      <a:pt x="66" y="935"/>
                    </a:lnTo>
                    <a:lnTo>
                      <a:pt x="27" y="1067"/>
                    </a:lnTo>
                    <a:lnTo>
                      <a:pt x="14" y="1198"/>
                    </a:lnTo>
                    <a:lnTo>
                      <a:pt x="1" y="1330"/>
                    </a:lnTo>
                    <a:lnTo>
                      <a:pt x="14" y="1474"/>
                    </a:lnTo>
                    <a:lnTo>
                      <a:pt x="27" y="1606"/>
                    </a:lnTo>
                    <a:lnTo>
                      <a:pt x="66" y="1724"/>
                    </a:lnTo>
                    <a:lnTo>
                      <a:pt x="106" y="1856"/>
                    </a:lnTo>
                    <a:lnTo>
                      <a:pt x="158" y="1961"/>
                    </a:lnTo>
                    <a:lnTo>
                      <a:pt x="224" y="2080"/>
                    </a:lnTo>
                    <a:lnTo>
                      <a:pt x="303" y="2185"/>
                    </a:lnTo>
                    <a:lnTo>
                      <a:pt x="395" y="2277"/>
                    </a:lnTo>
                    <a:lnTo>
                      <a:pt x="487" y="2356"/>
                    </a:lnTo>
                    <a:lnTo>
                      <a:pt x="593" y="2435"/>
                    </a:lnTo>
                    <a:lnTo>
                      <a:pt x="698" y="2501"/>
                    </a:lnTo>
                    <a:lnTo>
                      <a:pt x="816" y="2553"/>
                    </a:lnTo>
                    <a:lnTo>
                      <a:pt x="935" y="2606"/>
                    </a:lnTo>
                    <a:lnTo>
                      <a:pt x="1066" y="2632"/>
                    </a:lnTo>
                    <a:lnTo>
                      <a:pt x="1198" y="2658"/>
                    </a:lnTo>
                    <a:lnTo>
                      <a:pt x="1461" y="2658"/>
                    </a:lnTo>
                    <a:lnTo>
                      <a:pt x="1592" y="2632"/>
                    </a:lnTo>
                    <a:lnTo>
                      <a:pt x="1724" y="2606"/>
                    </a:lnTo>
                    <a:lnTo>
                      <a:pt x="1842" y="2553"/>
                    </a:lnTo>
                    <a:lnTo>
                      <a:pt x="1961" y="2501"/>
                    </a:lnTo>
                    <a:lnTo>
                      <a:pt x="2079" y="2435"/>
                    </a:lnTo>
                    <a:lnTo>
                      <a:pt x="2171" y="2356"/>
                    </a:lnTo>
                    <a:lnTo>
                      <a:pt x="2277" y="2277"/>
                    </a:lnTo>
                    <a:lnTo>
                      <a:pt x="2355" y="2185"/>
                    </a:lnTo>
                    <a:lnTo>
                      <a:pt x="2434" y="2080"/>
                    </a:lnTo>
                    <a:lnTo>
                      <a:pt x="2500" y="1961"/>
                    </a:lnTo>
                    <a:lnTo>
                      <a:pt x="2553" y="1856"/>
                    </a:lnTo>
                    <a:lnTo>
                      <a:pt x="2605" y="1724"/>
                    </a:lnTo>
                    <a:lnTo>
                      <a:pt x="2632" y="1606"/>
                    </a:lnTo>
                    <a:lnTo>
                      <a:pt x="2658" y="1474"/>
                    </a:lnTo>
                    <a:lnTo>
                      <a:pt x="2658" y="1330"/>
                    </a:lnTo>
                    <a:lnTo>
                      <a:pt x="2658" y="1198"/>
                    </a:lnTo>
                    <a:lnTo>
                      <a:pt x="2632" y="1067"/>
                    </a:lnTo>
                    <a:lnTo>
                      <a:pt x="2605" y="935"/>
                    </a:lnTo>
                    <a:lnTo>
                      <a:pt x="2553" y="817"/>
                    </a:lnTo>
                    <a:lnTo>
                      <a:pt x="2500" y="698"/>
                    </a:lnTo>
                    <a:lnTo>
                      <a:pt x="2434" y="593"/>
                    </a:lnTo>
                    <a:lnTo>
                      <a:pt x="2355" y="488"/>
                    </a:lnTo>
                    <a:lnTo>
                      <a:pt x="2277" y="396"/>
                    </a:lnTo>
                    <a:lnTo>
                      <a:pt x="2171" y="304"/>
                    </a:lnTo>
                    <a:lnTo>
                      <a:pt x="2079" y="225"/>
                    </a:lnTo>
                    <a:lnTo>
                      <a:pt x="1961" y="159"/>
                    </a:lnTo>
                    <a:lnTo>
                      <a:pt x="1842" y="106"/>
                    </a:lnTo>
                    <a:lnTo>
                      <a:pt x="1724" y="67"/>
                    </a:lnTo>
                    <a:lnTo>
                      <a:pt x="1592" y="27"/>
                    </a:lnTo>
                    <a:lnTo>
                      <a:pt x="1461" y="14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71;p34">
                <a:extLst>
                  <a:ext uri="{FF2B5EF4-FFF2-40B4-BE49-F238E27FC236}">
                    <a16:creationId xmlns:a16="http://schemas.microsoft.com/office/drawing/2014/main" id="{D08EA7AF-517B-4F2D-8365-C30FD9481845}"/>
                  </a:ext>
                </a:extLst>
              </p:cNvPr>
              <p:cNvSpPr/>
              <p:nvPr/>
            </p:nvSpPr>
            <p:spPr>
              <a:xfrm>
                <a:off x="5969875" y="3865250"/>
                <a:ext cx="664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184" y="0"/>
                    </a:moveTo>
                    <a:lnTo>
                      <a:pt x="1053" y="27"/>
                    </a:lnTo>
                    <a:lnTo>
                      <a:pt x="934" y="53"/>
                    </a:lnTo>
                    <a:lnTo>
                      <a:pt x="803" y="105"/>
                    </a:lnTo>
                    <a:lnTo>
                      <a:pt x="698" y="158"/>
                    </a:lnTo>
                    <a:lnTo>
                      <a:pt x="579" y="224"/>
                    </a:lnTo>
                    <a:lnTo>
                      <a:pt x="474" y="303"/>
                    </a:lnTo>
                    <a:lnTo>
                      <a:pt x="382" y="395"/>
                    </a:lnTo>
                    <a:lnTo>
                      <a:pt x="303" y="487"/>
                    </a:lnTo>
                    <a:lnTo>
                      <a:pt x="224" y="592"/>
                    </a:lnTo>
                    <a:lnTo>
                      <a:pt x="158" y="698"/>
                    </a:lnTo>
                    <a:lnTo>
                      <a:pt x="106" y="816"/>
                    </a:lnTo>
                    <a:lnTo>
                      <a:pt x="53" y="934"/>
                    </a:lnTo>
                    <a:lnTo>
                      <a:pt x="27" y="1066"/>
                    </a:lnTo>
                    <a:lnTo>
                      <a:pt x="0" y="1197"/>
                    </a:lnTo>
                    <a:lnTo>
                      <a:pt x="0" y="1329"/>
                    </a:lnTo>
                    <a:lnTo>
                      <a:pt x="0" y="1461"/>
                    </a:lnTo>
                    <a:lnTo>
                      <a:pt x="27" y="1592"/>
                    </a:lnTo>
                    <a:lnTo>
                      <a:pt x="53" y="1724"/>
                    </a:lnTo>
                    <a:lnTo>
                      <a:pt x="106" y="1842"/>
                    </a:lnTo>
                    <a:lnTo>
                      <a:pt x="158" y="1960"/>
                    </a:lnTo>
                    <a:lnTo>
                      <a:pt x="224" y="2079"/>
                    </a:lnTo>
                    <a:lnTo>
                      <a:pt x="303" y="2171"/>
                    </a:lnTo>
                    <a:lnTo>
                      <a:pt x="382" y="2263"/>
                    </a:lnTo>
                    <a:lnTo>
                      <a:pt x="474" y="2355"/>
                    </a:lnTo>
                    <a:lnTo>
                      <a:pt x="579" y="2434"/>
                    </a:lnTo>
                    <a:lnTo>
                      <a:pt x="698" y="2500"/>
                    </a:lnTo>
                    <a:lnTo>
                      <a:pt x="803" y="2553"/>
                    </a:lnTo>
                    <a:lnTo>
                      <a:pt x="934" y="2605"/>
                    </a:lnTo>
                    <a:lnTo>
                      <a:pt x="1053" y="2631"/>
                    </a:lnTo>
                    <a:lnTo>
                      <a:pt x="1184" y="2658"/>
                    </a:lnTo>
                    <a:lnTo>
                      <a:pt x="1461" y="2658"/>
                    </a:lnTo>
                    <a:lnTo>
                      <a:pt x="1592" y="2631"/>
                    </a:lnTo>
                    <a:lnTo>
                      <a:pt x="1724" y="2605"/>
                    </a:lnTo>
                    <a:lnTo>
                      <a:pt x="1842" y="2553"/>
                    </a:lnTo>
                    <a:lnTo>
                      <a:pt x="1961" y="2500"/>
                    </a:lnTo>
                    <a:lnTo>
                      <a:pt x="2066" y="2434"/>
                    </a:lnTo>
                    <a:lnTo>
                      <a:pt x="2171" y="2355"/>
                    </a:lnTo>
                    <a:lnTo>
                      <a:pt x="2263" y="2263"/>
                    </a:lnTo>
                    <a:lnTo>
                      <a:pt x="2355" y="2171"/>
                    </a:lnTo>
                    <a:lnTo>
                      <a:pt x="2434" y="2079"/>
                    </a:lnTo>
                    <a:lnTo>
                      <a:pt x="2500" y="1960"/>
                    </a:lnTo>
                    <a:lnTo>
                      <a:pt x="2553" y="1842"/>
                    </a:lnTo>
                    <a:lnTo>
                      <a:pt x="2592" y="1724"/>
                    </a:lnTo>
                    <a:lnTo>
                      <a:pt x="2631" y="1592"/>
                    </a:lnTo>
                    <a:lnTo>
                      <a:pt x="2645" y="1461"/>
                    </a:lnTo>
                    <a:lnTo>
                      <a:pt x="2658" y="1329"/>
                    </a:lnTo>
                    <a:lnTo>
                      <a:pt x="2645" y="1197"/>
                    </a:lnTo>
                    <a:lnTo>
                      <a:pt x="2631" y="1066"/>
                    </a:lnTo>
                    <a:lnTo>
                      <a:pt x="2592" y="934"/>
                    </a:lnTo>
                    <a:lnTo>
                      <a:pt x="2553" y="816"/>
                    </a:lnTo>
                    <a:lnTo>
                      <a:pt x="2500" y="698"/>
                    </a:lnTo>
                    <a:lnTo>
                      <a:pt x="2434" y="592"/>
                    </a:lnTo>
                    <a:lnTo>
                      <a:pt x="2355" y="487"/>
                    </a:lnTo>
                    <a:lnTo>
                      <a:pt x="2263" y="395"/>
                    </a:lnTo>
                    <a:lnTo>
                      <a:pt x="2171" y="303"/>
                    </a:lnTo>
                    <a:lnTo>
                      <a:pt x="2066" y="224"/>
                    </a:lnTo>
                    <a:lnTo>
                      <a:pt x="1961" y="158"/>
                    </a:lnTo>
                    <a:lnTo>
                      <a:pt x="1842" y="105"/>
                    </a:lnTo>
                    <a:lnTo>
                      <a:pt x="1724" y="53"/>
                    </a:lnTo>
                    <a:lnTo>
                      <a:pt x="1592" y="27"/>
                    </a:lnTo>
                    <a:lnTo>
                      <a:pt x="14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72;p34">
                <a:extLst>
                  <a:ext uri="{FF2B5EF4-FFF2-40B4-BE49-F238E27FC236}">
                    <a16:creationId xmlns:a16="http://schemas.microsoft.com/office/drawing/2014/main" id="{28DEF837-BFB0-C9C6-5956-57F1C93436F7}"/>
                  </a:ext>
                </a:extLst>
              </p:cNvPr>
              <p:cNvSpPr/>
              <p:nvPr/>
            </p:nvSpPr>
            <p:spPr>
              <a:xfrm>
                <a:off x="5996175" y="3905050"/>
                <a:ext cx="668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2658" extrusionOk="0">
                    <a:moveTo>
                      <a:pt x="1343" y="0"/>
                    </a:moveTo>
                    <a:lnTo>
                      <a:pt x="1198" y="13"/>
                    </a:lnTo>
                    <a:lnTo>
                      <a:pt x="1066" y="26"/>
                    </a:lnTo>
                    <a:lnTo>
                      <a:pt x="948" y="66"/>
                    </a:lnTo>
                    <a:lnTo>
                      <a:pt x="816" y="105"/>
                    </a:lnTo>
                    <a:lnTo>
                      <a:pt x="698" y="158"/>
                    </a:lnTo>
                    <a:lnTo>
                      <a:pt x="593" y="224"/>
                    </a:lnTo>
                    <a:lnTo>
                      <a:pt x="488" y="303"/>
                    </a:lnTo>
                    <a:lnTo>
                      <a:pt x="395" y="395"/>
                    </a:lnTo>
                    <a:lnTo>
                      <a:pt x="316" y="487"/>
                    </a:lnTo>
                    <a:lnTo>
                      <a:pt x="238" y="592"/>
                    </a:lnTo>
                    <a:lnTo>
                      <a:pt x="172" y="697"/>
                    </a:lnTo>
                    <a:lnTo>
                      <a:pt x="106" y="816"/>
                    </a:lnTo>
                    <a:lnTo>
                      <a:pt x="67" y="934"/>
                    </a:lnTo>
                    <a:lnTo>
                      <a:pt x="40" y="1066"/>
                    </a:lnTo>
                    <a:lnTo>
                      <a:pt x="14" y="1197"/>
                    </a:lnTo>
                    <a:lnTo>
                      <a:pt x="1" y="1329"/>
                    </a:lnTo>
                    <a:lnTo>
                      <a:pt x="14" y="1474"/>
                    </a:lnTo>
                    <a:lnTo>
                      <a:pt x="40" y="1605"/>
                    </a:lnTo>
                    <a:lnTo>
                      <a:pt x="67" y="1724"/>
                    </a:lnTo>
                    <a:lnTo>
                      <a:pt x="106" y="1855"/>
                    </a:lnTo>
                    <a:lnTo>
                      <a:pt x="172" y="1960"/>
                    </a:lnTo>
                    <a:lnTo>
                      <a:pt x="238" y="2079"/>
                    </a:lnTo>
                    <a:lnTo>
                      <a:pt x="316" y="2184"/>
                    </a:lnTo>
                    <a:lnTo>
                      <a:pt x="395" y="2276"/>
                    </a:lnTo>
                    <a:lnTo>
                      <a:pt x="488" y="2355"/>
                    </a:lnTo>
                    <a:lnTo>
                      <a:pt x="593" y="2434"/>
                    </a:lnTo>
                    <a:lnTo>
                      <a:pt x="698" y="2500"/>
                    </a:lnTo>
                    <a:lnTo>
                      <a:pt x="816" y="2552"/>
                    </a:lnTo>
                    <a:lnTo>
                      <a:pt x="948" y="2605"/>
                    </a:lnTo>
                    <a:lnTo>
                      <a:pt x="1066" y="2631"/>
                    </a:lnTo>
                    <a:lnTo>
                      <a:pt x="1198" y="2658"/>
                    </a:lnTo>
                    <a:lnTo>
                      <a:pt x="1474" y="2658"/>
                    </a:lnTo>
                    <a:lnTo>
                      <a:pt x="1606" y="2631"/>
                    </a:lnTo>
                    <a:lnTo>
                      <a:pt x="1737" y="2605"/>
                    </a:lnTo>
                    <a:lnTo>
                      <a:pt x="1856" y="2552"/>
                    </a:lnTo>
                    <a:lnTo>
                      <a:pt x="1974" y="2500"/>
                    </a:lnTo>
                    <a:lnTo>
                      <a:pt x="2079" y="2434"/>
                    </a:lnTo>
                    <a:lnTo>
                      <a:pt x="2185" y="2355"/>
                    </a:lnTo>
                    <a:lnTo>
                      <a:pt x="2277" y="2276"/>
                    </a:lnTo>
                    <a:lnTo>
                      <a:pt x="2369" y="2184"/>
                    </a:lnTo>
                    <a:lnTo>
                      <a:pt x="2435" y="2079"/>
                    </a:lnTo>
                    <a:lnTo>
                      <a:pt x="2500" y="1960"/>
                    </a:lnTo>
                    <a:lnTo>
                      <a:pt x="2566" y="1855"/>
                    </a:lnTo>
                    <a:lnTo>
                      <a:pt x="2606" y="1724"/>
                    </a:lnTo>
                    <a:lnTo>
                      <a:pt x="2645" y="1605"/>
                    </a:lnTo>
                    <a:lnTo>
                      <a:pt x="2658" y="1474"/>
                    </a:lnTo>
                    <a:lnTo>
                      <a:pt x="2671" y="1329"/>
                    </a:lnTo>
                    <a:lnTo>
                      <a:pt x="2658" y="1197"/>
                    </a:lnTo>
                    <a:lnTo>
                      <a:pt x="2645" y="1066"/>
                    </a:lnTo>
                    <a:lnTo>
                      <a:pt x="2606" y="934"/>
                    </a:lnTo>
                    <a:lnTo>
                      <a:pt x="2566" y="816"/>
                    </a:lnTo>
                    <a:lnTo>
                      <a:pt x="2500" y="697"/>
                    </a:lnTo>
                    <a:lnTo>
                      <a:pt x="2435" y="592"/>
                    </a:lnTo>
                    <a:lnTo>
                      <a:pt x="2369" y="487"/>
                    </a:lnTo>
                    <a:lnTo>
                      <a:pt x="2277" y="395"/>
                    </a:lnTo>
                    <a:lnTo>
                      <a:pt x="2185" y="303"/>
                    </a:lnTo>
                    <a:lnTo>
                      <a:pt x="2079" y="224"/>
                    </a:lnTo>
                    <a:lnTo>
                      <a:pt x="1974" y="158"/>
                    </a:lnTo>
                    <a:lnTo>
                      <a:pt x="1856" y="105"/>
                    </a:lnTo>
                    <a:lnTo>
                      <a:pt x="1737" y="66"/>
                    </a:lnTo>
                    <a:lnTo>
                      <a:pt x="1606" y="26"/>
                    </a:lnTo>
                    <a:lnTo>
                      <a:pt x="1474" y="13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73;p34">
                <a:extLst>
                  <a:ext uri="{FF2B5EF4-FFF2-40B4-BE49-F238E27FC236}">
                    <a16:creationId xmlns:a16="http://schemas.microsoft.com/office/drawing/2014/main" id="{E38FABA9-4BAA-3BF8-75A9-7D2BA13F8CFE}"/>
                  </a:ext>
                </a:extLst>
              </p:cNvPr>
              <p:cNvSpPr/>
              <p:nvPr/>
            </p:nvSpPr>
            <p:spPr>
              <a:xfrm>
                <a:off x="6036300" y="3918525"/>
                <a:ext cx="6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659" extrusionOk="0">
                    <a:moveTo>
                      <a:pt x="1198" y="1"/>
                    </a:moveTo>
                    <a:lnTo>
                      <a:pt x="1053" y="27"/>
                    </a:lnTo>
                    <a:lnTo>
                      <a:pt x="935" y="53"/>
                    </a:lnTo>
                    <a:lnTo>
                      <a:pt x="816" y="106"/>
                    </a:lnTo>
                    <a:lnTo>
                      <a:pt x="698" y="158"/>
                    </a:lnTo>
                    <a:lnTo>
                      <a:pt x="580" y="224"/>
                    </a:lnTo>
                    <a:lnTo>
                      <a:pt x="488" y="303"/>
                    </a:lnTo>
                    <a:lnTo>
                      <a:pt x="382" y="382"/>
                    </a:lnTo>
                    <a:lnTo>
                      <a:pt x="303" y="474"/>
                    </a:lnTo>
                    <a:lnTo>
                      <a:pt x="224" y="579"/>
                    </a:lnTo>
                    <a:lnTo>
                      <a:pt x="159" y="698"/>
                    </a:lnTo>
                    <a:lnTo>
                      <a:pt x="106" y="803"/>
                    </a:lnTo>
                    <a:lnTo>
                      <a:pt x="53" y="935"/>
                    </a:lnTo>
                    <a:lnTo>
                      <a:pt x="27" y="1053"/>
                    </a:lnTo>
                    <a:lnTo>
                      <a:pt x="1" y="1185"/>
                    </a:lnTo>
                    <a:lnTo>
                      <a:pt x="1" y="1329"/>
                    </a:lnTo>
                    <a:lnTo>
                      <a:pt x="1" y="1461"/>
                    </a:lnTo>
                    <a:lnTo>
                      <a:pt x="27" y="1592"/>
                    </a:lnTo>
                    <a:lnTo>
                      <a:pt x="53" y="1724"/>
                    </a:lnTo>
                    <a:lnTo>
                      <a:pt x="106" y="1842"/>
                    </a:lnTo>
                    <a:lnTo>
                      <a:pt x="159" y="1961"/>
                    </a:lnTo>
                    <a:lnTo>
                      <a:pt x="224" y="2066"/>
                    </a:lnTo>
                    <a:lnTo>
                      <a:pt x="303" y="2171"/>
                    </a:lnTo>
                    <a:lnTo>
                      <a:pt x="382" y="2263"/>
                    </a:lnTo>
                    <a:lnTo>
                      <a:pt x="488" y="2355"/>
                    </a:lnTo>
                    <a:lnTo>
                      <a:pt x="580" y="2434"/>
                    </a:lnTo>
                    <a:lnTo>
                      <a:pt x="698" y="2500"/>
                    </a:lnTo>
                    <a:lnTo>
                      <a:pt x="816" y="2553"/>
                    </a:lnTo>
                    <a:lnTo>
                      <a:pt x="935" y="2592"/>
                    </a:lnTo>
                    <a:lnTo>
                      <a:pt x="1053" y="2632"/>
                    </a:lnTo>
                    <a:lnTo>
                      <a:pt x="1198" y="2645"/>
                    </a:lnTo>
                    <a:lnTo>
                      <a:pt x="1330" y="2658"/>
                    </a:lnTo>
                    <a:lnTo>
                      <a:pt x="1461" y="2645"/>
                    </a:lnTo>
                    <a:lnTo>
                      <a:pt x="1593" y="2632"/>
                    </a:lnTo>
                    <a:lnTo>
                      <a:pt x="1724" y="2592"/>
                    </a:lnTo>
                    <a:lnTo>
                      <a:pt x="1843" y="2553"/>
                    </a:lnTo>
                    <a:lnTo>
                      <a:pt x="1961" y="2500"/>
                    </a:lnTo>
                    <a:lnTo>
                      <a:pt x="2066" y="2434"/>
                    </a:lnTo>
                    <a:lnTo>
                      <a:pt x="2172" y="2355"/>
                    </a:lnTo>
                    <a:lnTo>
                      <a:pt x="2264" y="2263"/>
                    </a:lnTo>
                    <a:lnTo>
                      <a:pt x="2356" y="2171"/>
                    </a:lnTo>
                    <a:lnTo>
                      <a:pt x="2435" y="2066"/>
                    </a:lnTo>
                    <a:lnTo>
                      <a:pt x="2500" y="1961"/>
                    </a:lnTo>
                    <a:lnTo>
                      <a:pt x="2553" y="1842"/>
                    </a:lnTo>
                    <a:lnTo>
                      <a:pt x="2593" y="1724"/>
                    </a:lnTo>
                    <a:lnTo>
                      <a:pt x="2632" y="1592"/>
                    </a:lnTo>
                    <a:lnTo>
                      <a:pt x="2645" y="1461"/>
                    </a:lnTo>
                    <a:lnTo>
                      <a:pt x="2658" y="1329"/>
                    </a:lnTo>
                    <a:lnTo>
                      <a:pt x="2645" y="1185"/>
                    </a:lnTo>
                    <a:lnTo>
                      <a:pt x="2632" y="1053"/>
                    </a:lnTo>
                    <a:lnTo>
                      <a:pt x="2593" y="935"/>
                    </a:lnTo>
                    <a:lnTo>
                      <a:pt x="2553" y="803"/>
                    </a:lnTo>
                    <a:lnTo>
                      <a:pt x="2500" y="698"/>
                    </a:lnTo>
                    <a:lnTo>
                      <a:pt x="2435" y="579"/>
                    </a:lnTo>
                    <a:lnTo>
                      <a:pt x="2356" y="474"/>
                    </a:lnTo>
                    <a:lnTo>
                      <a:pt x="2264" y="382"/>
                    </a:lnTo>
                    <a:lnTo>
                      <a:pt x="2172" y="303"/>
                    </a:lnTo>
                    <a:lnTo>
                      <a:pt x="2066" y="224"/>
                    </a:lnTo>
                    <a:lnTo>
                      <a:pt x="1961" y="158"/>
                    </a:lnTo>
                    <a:lnTo>
                      <a:pt x="1843" y="106"/>
                    </a:lnTo>
                    <a:lnTo>
                      <a:pt x="1724" y="53"/>
                    </a:lnTo>
                    <a:lnTo>
                      <a:pt x="1593" y="27"/>
                    </a:lnTo>
                    <a:lnTo>
                      <a:pt x="14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74;p34">
                <a:extLst>
                  <a:ext uri="{FF2B5EF4-FFF2-40B4-BE49-F238E27FC236}">
                    <a16:creationId xmlns:a16="http://schemas.microsoft.com/office/drawing/2014/main" id="{E583C102-93AD-5AEE-D41C-171D427AF64F}"/>
                  </a:ext>
                </a:extLst>
              </p:cNvPr>
              <p:cNvSpPr/>
              <p:nvPr/>
            </p:nvSpPr>
            <p:spPr>
              <a:xfrm>
                <a:off x="6076100" y="3905050"/>
                <a:ext cx="664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658" extrusionOk="0">
                    <a:moveTo>
                      <a:pt x="1329" y="0"/>
                    </a:moveTo>
                    <a:lnTo>
                      <a:pt x="1198" y="13"/>
                    </a:lnTo>
                    <a:lnTo>
                      <a:pt x="1066" y="26"/>
                    </a:lnTo>
                    <a:lnTo>
                      <a:pt x="935" y="66"/>
                    </a:lnTo>
                    <a:lnTo>
                      <a:pt x="816" y="105"/>
                    </a:lnTo>
                    <a:lnTo>
                      <a:pt x="698" y="158"/>
                    </a:lnTo>
                    <a:lnTo>
                      <a:pt x="593" y="224"/>
                    </a:lnTo>
                    <a:lnTo>
                      <a:pt x="487" y="303"/>
                    </a:lnTo>
                    <a:lnTo>
                      <a:pt x="395" y="395"/>
                    </a:lnTo>
                    <a:lnTo>
                      <a:pt x="303" y="487"/>
                    </a:lnTo>
                    <a:lnTo>
                      <a:pt x="224" y="592"/>
                    </a:lnTo>
                    <a:lnTo>
                      <a:pt x="159" y="697"/>
                    </a:lnTo>
                    <a:lnTo>
                      <a:pt x="106" y="816"/>
                    </a:lnTo>
                    <a:lnTo>
                      <a:pt x="66" y="934"/>
                    </a:lnTo>
                    <a:lnTo>
                      <a:pt x="27" y="1066"/>
                    </a:lnTo>
                    <a:lnTo>
                      <a:pt x="14" y="1197"/>
                    </a:lnTo>
                    <a:lnTo>
                      <a:pt x="1" y="1329"/>
                    </a:lnTo>
                    <a:lnTo>
                      <a:pt x="14" y="1474"/>
                    </a:lnTo>
                    <a:lnTo>
                      <a:pt x="27" y="1605"/>
                    </a:lnTo>
                    <a:lnTo>
                      <a:pt x="66" y="1724"/>
                    </a:lnTo>
                    <a:lnTo>
                      <a:pt x="106" y="1855"/>
                    </a:lnTo>
                    <a:lnTo>
                      <a:pt x="159" y="1960"/>
                    </a:lnTo>
                    <a:lnTo>
                      <a:pt x="224" y="2079"/>
                    </a:lnTo>
                    <a:lnTo>
                      <a:pt x="303" y="2184"/>
                    </a:lnTo>
                    <a:lnTo>
                      <a:pt x="395" y="2276"/>
                    </a:lnTo>
                    <a:lnTo>
                      <a:pt x="487" y="2355"/>
                    </a:lnTo>
                    <a:lnTo>
                      <a:pt x="593" y="2434"/>
                    </a:lnTo>
                    <a:lnTo>
                      <a:pt x="698" y="2500"/>
                    </a:lnTo>
                    <a:lnTo>
                      <a:pt x="816" y="2552"/>
                    </a:lnTo>
                    <a:lnTo>
                      <a:pt x="935" y="2605"/>
                    </a:lnTo>
                    <a:lnTo>
                      <a:pt x="1066" y="2631"/>
                    </a:lnTo>
                    <a:lnTo>
                      <a:pt x="1198" y="2658"/>
                    </a:lnTo>
                    <a:lnTo>
                      <a:pt x="1461" y="2658"/>
                    </a:lnTo>
                    <a:lnTo>
                      <a:pt x="1593" y="2631"/>
                    </a:lnTo>
                    <a:lnTo>
                      <a:pt x="1724" y="2605"/>
                    </a:lnTo>
                    <a:lnTo>
                      <a:pt x="1843" y="2552"/>
                    </a:lnTo>
                    <a:lnTo>
                      <a:pt x="1961" y="2500"/>
                    </a:lnTo>
                    <a:lnTo>
                      <a:pt x="2079" y="2434"/>
                    </a:lnTo>
                    <a:lnTo>
                      <a:pt x="2171" y="2355"/>
                    </a:lnTo>
                    <a:lnTo>
                      <a:pt x="2277" y="2276"/>
                    </a:lnTo>
                    <a:lnTo>
                      <a:pt x="2356" y="2184"/>
                    </a:lnTo>
                    <a:lnTo>
                      <a:pt x="2435" y="2079"/>
                    </a:lnTo>
                    <a:lnTo>
                      <a:pt x="2500" y="1960"/>
                    </a:lnTo>
                    <a:lnTo>
                      <a:pt x="2553" y="1855"/>
                    </a:lnTo>
                    <a:lnTo>
                      <a:pt x="2606" y="1724"/>
                    </a:lnTo>
                    <a:lnTo>
                      <a:pt x="2632" y="1605"/>
                    </a:lnTo>
                    <a:lnTo>
                      <a:pt x="2658" y="1474"/>
                    </a:lnTo>
                    <a:lnTo>
                      <a:pt x="2658" y="1329"/>
                    </a:lnTo>
                    <a:lnTo>
                      <a:pt x="2658" y="1197"/>
                    </a:lnTo>
                    <a:lnTo>
                      <a:pt x="2632" y="1066"/>
                    </a:lnTo>
                    <a:lnTo>
                      <a:pt x="2606" y="934"/>
                    </a:lnTo>
                    <a:lnTo>
                      <a:pt x="2553" y="816"/>
                    </a:lnTo>
                    <a:lnTo>
                      <a:pt x="2500" y="697"/>
                    </a:lnTo>
                    <a:lnTo>
                      <a:pt x="2435" y="592"/>
                    </a:lnTo>
                    <a:lnTo>
                      <a:pt x="2356" y="487"/>
                    </a:lnTo>
                    <a:lnTo>
                      <a:pt x="2277" y="395"/>
                    </a:lnTo>
                    <a:lnTo>
                      <a:pt x="2171" y="303"/>
                    </a:lnTo>
                    <a:lnTo>
                      <a:pt x="2079" y="224"/>
                    </a:lnTo>
                    <a:lnTo>
                      <a:pt x="1961" y="158"/>
                    </a:lnTo>
                    <a:lnTo>
                      <a:pt x="1843" y="105"/>
                    </a:lnTo>
                    <a:lnTo>
                      <a:pt x="1724" y="66"/>
                    </a:lnTo>
                    <a:lnTo>
                      <a:pt x="1593" y="26"/>
                    </a:lnTo>
                    <a:lnTo>
                      <a:pt x="1461" y="13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75;p34">
                <a:extLst>
                  <a:ext uri="{FF2B5EF4-FFF2-40B4-BE49-F238E27FC236}">
                    <a16:creationId xmlns:a16="http://schemas.microsoft.com/office/drawing/2014/main" id="{488542BE-CC48-4EC3-24C0-FD561F0E4E6F}"/>
                  </a:ext>
                </a:extLst>
              </p:cNvPr>
              <p:cNvSpPr/>
              <p:nvPr/>
            </p:nvSpPr>
            <p:spPr>
              <a:xfrm>
                <a:off x="6102750" y="3878400"/>
                <a:ext cx="66450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72" extrusionOk="0">
                    <a:moveTo>
                      <a:pt x="1329" y="0"/>
                    </a:moveTo>
                    <a:lnTo>
                      <a:pt x="1198" y="14"/>
                    </a:lnTo>
                    <a:lnTo>
                      <a:pt x="1066" y="27"/>
                    </a:lnTo>
                    <a:lnTo>
                      <a:pt x="934" y="66"/>
                    </a:lnTo>
                    <a:lnTo>
                      <a:pt x="816" y="106"/>
                    </a:lnTo>
                    <a:lnTo>
                      <a:pt x="698" y="172"/>
                    </a:lnTo>
                    <a:lnTo>
                      <a:pt x="579" y="237"/>
                    </a:lnTo>
                    <a:lnTo>
                      <a:pt x="487" y="303"/>
                    </a:lnTo>
                    <a:lnTo>
                      <a:pt x="395" y="395"/>
                    </a:lnTo>
                    <a:lnTo>
                      <a:pt x="303" y="487"/>
                    </a:lnTo>
                    <a:lnTo>
                      <a:pt x="224" y="592"/>
                    </a:lnTo>
                    <a:lnTo>
                      <a:pt x="158" y="698"/>
                    </a:lnTo>
                    <a:lnTo>
                      <a:pt x="106" y="816"/>
                    </a:lnTo>
                    <a:lnTo>
                      <a:pt x="53" y="935"/>
                    </a:lnTo>
                    <a:lnTo>
                      <a:pt x="27" y="1066"/>
                    </a:lnTo>
                    <a:lnTo>
                      <a:pt x="0" y="1198"/>
                    </a:lnTo>
                    <a:lnTo>
                      <a:pt x="0" y="1329"/>
                    </a:lnTo>
                    <a:lnTo>
                      <a:pt x="0" y="1474"/>
                    </a:lnTo>
                    <a:lnTo>
                      <a:pt x="27" y="1606"/>
                    </a:lnTo>
                    <a:lnTo>
                      <a:pt x="53" y="1724"/>
                    </a:lnTo>
                    <a:lnTo>
                      <a:pt x="106" y="1855"/>
                    </a:lnTo>
                    <a:lnTo>
                      <a:pt x="158" y="1974"/>
                    </a:lnTo>
                    <a:lnTo>
                      <a:pt x="224" y="2079"/>
                    </a:lnTo>
                    <a:lnTo>
                      <a:pt x="303" y="2184"/>
                    </a:lnTo>
                    <a:lnTo>
                      <a:pt x="395" y="2276"/>
                    </a:lnTo>
                    <a:lnTo>
                      <a:pt x="487" y="2355"/>
                    </a:lnTo>
                    <a:lnTo>
                      <a:pt x="579" y="2434"/>
                    </a:lnTo>
                    <a:lnTo>
                      <a:pt x="698" y="2500"/>
                    </a:lnTo>
                    <a:lnTo>
                      <a:pt x="816" y="2566"/>
                    </a:lnTo>
                    <a:lnTo>
                      <a:pt x="934" y="2605"/>
                    </a:lnTo>
                    <a:lnTo>
                      <a:pt x="1066" y="2632"/>
                    </a:lnTo>
                    <a:lnTo>
                      <a:pt x="1198" y="2658"/>
                    </a:lnTo>
                    <a:lnTo>
                      <a:pt x="1329" y="2671"/>
                    </a:lnTo>
                    <a:lnTo>
                      <a:pt x="1461" y="2658"/>
                    </a:lnTo>
                    <a:lnTo>
                      <a:pt x="1592" y="2632"/>
                    </a:lnTo>
                    <a:lnTo>
                      <a:pt x="1724" y="2605"/>
                    </a:lnTo>
                    <a:lnTo>
                      <a:pt x="1842" y="2566"/>
                    </a:lnTo>
                    <a:lnTo>
                      <a:pt x="1961" y="2500"/>
                    </a:lnTo>
                    <a:lnTo>
                      <a:pt x="2066" y="2434"/>
                    </a:lnTo>
                    <a:lnTo>
                      <a:pt x="2171" y="2355"/>
                    </a:lnTo>
                    <a:lnTo>
                      <a:pt x="2263" y="2276"/>
                    </a:lnTo>
                    <a:lnTo>
                      <a:pt x="2355" y="2184"/>
                    </a:lnTo>
                    <a:lnTo>
                      <a:pt x="2434" y="2079"/>
                    </a:lnTo>
                    <a:lnTo>
                      <a:pt x="2500" y="1974"/>
                    </a:lnTo>
                    <a:lnTo>
                      <a:pt x="2553" y="1855"/>
                    </a:lnTo>
                    <a:lnTo>
                      <a:pt x="2605" y="1724"/>
                    </a:lnTo>
                    <a:lnTo>
                      <a:pt x="2632" y="1606"/>
                    </a:lnTo>
                    <a:lnTo>
                      <a:pt x="2658" y="1474"/>
                    </a:lnTo>
                    <a:lnTo>
                      <a:pt x="2658" y="1329"/>
                    </a:lnTo>
                    <a:lnTo>
                      <a:pt x="2658" y="1198"/>
                    </a:lnTo>
                    <a:lnTo>
                      <a:pt x="2632" y="1066"/>
                    </a:lnTo>
                    <a:lnTo>
                      <a:pt x="2605" y="935"/>
                    </a:lnTo>
                    <a:lnTo>
                      <a:pt x="2553" y="816"/>
                    </a:lnTo>
                    <a:lnTo>
                      <a:pt x="2500" y="698"/>
                    </a:lnTo>
                    <a:lnTo>
                      <a:pt x="2434" y="592"/>
                    </a:lnTo>
                    <a:lnTo>
                      <a:pt x="2355" y="487"/>
                    </a:lnTo>
                    <a:lnTo>
                      <a:pt x="2263" y="395"/>
                    </a:lnTo>
                    <a:lnTo>
                      <a:pt x="2171" y="303"/>
                    </a:lnTo>
                    <a:lnTo>
                      <a:pt x="2066" y="237"/>
                    </a:lnTo>
                    <a:lnTo>
                      <a:pt x="1961" y="172"/>
                    </a:lnTo>
                    <a:lnTo>
                      <a:pt x="1842" y="106"/>
                    </a:lnTo>
                    <a:lnTo>
                      <a:pt x="1724" y="66"/>
                    </a:lnTo>
                    <a:lnTo>
                      <a:pt x="1592" y="27"/>
                    </a:lnTo>
                    <a:lnTo>
                      <a:pt x="1461" y="14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76;p34">
                <a:extLst>
                  <a:ext uri="{FF2B5EF4-FFF2-40B4-BE49-F238E27FC236}">
                    <a16:creationId xmlns:a16="http://schemas.microsoft.com/office/drawing/2014/main" id="{635ED3DE-2BDF-5312-71D7-FFC7A8D723EE}"/>
                  </a:ext>
                </a:extLst>
              </p:cNvPr>
              <p:cNvSpPr/>
              <p:nvPr/>
            </p:nvSpPr>
            <p:spPr>
              <a:xfrm>
                <a:off x="6102750" y="3825450"/>
                <a:ext cx="664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158" y="0"/>
                    </a:moveTo>
                    <a:lnTo>
                      <a:pt x="1040" y="27"/>
                    </a:lnTo>
                    <a:lnTo>
                      <a:pt x="908" y="66"/>
                    </a:lnTo>
                    <a:lnTo>
                      <a:pt x="790" y="106"/>
                    </a:lnTo>
                    <a:lnTo>
                      <a:pt x="671" y="171"/>
                    </a:lnTo>
                    <a:lnTo>
                      <a:pt x="566" y="237"/>
                    </a:lnTo>
                    <a:lnTo>
                      <a:pt x="474" y="316"/>
                    </a:lnTo>
                    <a:lnTo>
                      <a:pt x="369" y="395"/>
                    </a:lnTo>
                    <a:lnTo>
                      <a:pt x="290" y="500"/>
                    </a:lnTo>
                    <a:lnTo>
                      <a:pt x="211" y="606"/>
                    </a:lnTo>
                    <a:lnTo>
                      <a:pt x="145" y="711"/>
                    </a:lnTo>
                    <a:lnTo>
                      <a:pt x="92" y="829"/>
                    </a:lnTo>
                    <a:lnTo>
                      <a:pt x="53" y="961"/>
                    </a:lnTo>
                    <a:lnTo>
                      <a:pt x="27" y="1092"/>
                    </a:lnTo>
                    <a:lnTo>
                      <a:pt x="0" y="1224"/>
                    </a:lnTo>
                    <a:lnTo>
                      <a:pt x="0" y="1355"/>
                    </a:lnTo>
                    <a:lnTo>
                      <a:pt x="13" y="1487"/>
                    </a:lnTo>
                    <a:lnTo>
                      <a:pt x="27" y="1619"/>
                    </a:lnTo>
                    <a:lnTo>
                      <a:pt x="66" y="1737"/>
                    </a:lnTo>
                    <a:lnTo>
                      <a:pt x="119" y="1869"/>
                    </a:lnTo>
                    <a:lnTo>
                      <a:pt x="171" y="1974"/>
                    </a:lnTo>
                    <a:lnTo>
                      <a:pt x="237" y="2079"/>
                    </a:lnTo>
                    <a:lnTo>
                      <a:pt x="316" y="2184"/>
                    </a:lnTo>
                    <a:lnTo>
                      <a:pt x="408" y="2276"/>
                    </a:lnTo>
                    <a:lnTo>
                      <a:pt x="500" y="2368"/>
                    </a:lnTo>
                    <a:lnTo>
                      <a:pt x="605" y="2434"/>
                    </a:lnTo>
                    <a:lnTo>
                      <a:pt x="711" y="2500"/>
                    </a:lnTo>
                    <a:lnTo>
                      <a:pt x="829" y="2566"/>
                    </a:lnTo>
                    <a:lnTo>
                      <a:pt x="961" y="2605"/>
                    </a:lnTo>
                    <a:lnTo>
                      <a:pt x="1092" y="2632"/>
                    </a:lnTo>
                    <a:lnTo>
                      <a:pt x="1224" y="2658"/>
                    </a:lnTo>
                    <a:lnTo>
                      <a:pt x="1369" y="2658"/>
                    </a:lnTo>
                    <a:lnTo>
                      <a:pt x="1500" y="2645"/>
                    </a:lnTo>
                    <a:lnTo>
                      <a:pt x="1618" y="2618"/>
                    </a:lnTo>
                    <a:lnTo>
                      <a:pt x="1750" y="2592"/>
                    </a:lnTo>
                    <a:lnTo>
                      <a:pt x="1868" y="2539"/>
                    </a:lnTo>
                    <a:lnTo>
                      <a:pt x="1987" y="2487"/>
                    </a:lnTo>
                    <a:lnTo>
                      <a:pt x="2092" y="2421"/>
                    </a:lnTo>
                    <a:lnTo>
                      <a:pt x="2184" y="2342"/>
                    </a:lnTo>
                    <a:lnTo>
                      <a:pt x="2289" y="2250"/>
                    </a:lnTo>
                    <a:lnTo>
                      <a:pt x="2368" y="2158"/>
                    </a:lnTo>
                    <a:lnTo>
                      <a:pt x="2447" y="2053"/>
                    </a:lnTo>
                    <a:lnTo>
                      <a:pt x="2513" y="1934"/>
                    </a:lnTo>
                    <a:lnTo>
                      <a:pt x="2566" y="1816"/>
                    </a:lnTo>
                    <a:lnTo>
                      <a:pt x="2605" y="1697"/>
                    </a:lnTo>
                    <a:lnTo>
                      <a:pt x="2632" y="1566"/>
                    </a:lnTo>
                    <a:lnTo>
                      <a:pt x="2658" y="1421"/>
                    </a:lnTo>
                    <a:lnTo>
                      <a:pt x="2658" y="1290"/>
                    </a:lnTo>
                    <a:lnTo>
                      <a:pt x="2645" y="1158"/>
                    </a:lnTo>
                    <a:lnTo>
                      <a:pt x="2632" y="1027"/>
                    </a:lnTo>
                    <a:lnTo>
                      <a:pt x="2592" y="908"/>
                    </a:lnTo>
                    <a:lnTo>
                      <a:pt x="2539" y="790"/>
                    </a:lnTo>
                    <a:lnTo>
                      <a:pt x="2487" y="671"/>
                    </a:lnTo>
                    <a:lnTo>
                      <a:pt x="2421" y="566"/>
                    </a:lnTo>
                    <a:lnTo>
                      <a:pt x="2342" y="461"/>
                    </a:lnTo>
                    <a:lnTo>
                      <a:pt x="2250" y="369"/>
                    </a:lnTo>
                    <a:lnTo>
                      <a:pt x="2158" y="290"/>
                    </a:lnTo>
                    <a:lnTo>
                      <a:pt x="2053" y="211"/>
                    </a:lnTo>
                    <a:lnTo>
                      <a:pt x="1947" y="145"/>
                    </a:lnTo>
                    <a:lnTo>
                      <a:pt x="1829" y="92"/>
                    </a:lnTo>
                    <a:lnTo>
                      <a:pt x="1697" y="53"/>
                    </a:lnTo>
                    <a:lnTo>
                      <a:pt x="1566" y="13"/>
                    </a:lnTo>
                    <a:lnTo>
                      <a:pt x="14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77;p34">
                <a:extLst>
                  <a:ext uri="{FF2B5EF4-FFF2-40B4-BE49-F238E27FC236}">
                    <a16:creationId xmlns:a16="http://schemas.microsoft.com/office/drawing/2014/main" id="{A781F617-2C55-E7B5-4B87-DB4DD0974B20}"/>
                  </a:ext>
                </a:extLst>
              </p:cNvPr>
              <p:cNvSpPr/>
              <p:nvPr/>
            </p:nvSpPr>
            <p:spPr>
              <a:xfrm>
                <a:off x="6062950" y="3798800"/>
                <a:ext cx="66450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9" extrusionOk="0">
                    <a:moveTo>
                      <a:pt x="1184" y="1"/>
                    </a:moveTo>
                    <a:lnTo>
                      <a:pt x="1053" y="27"/>
                    </a:lnTo>
                    <a:lnTo>
                      <a:pt x="935" y="53"/>
                    </a:lnTo>
                    <a:lnTo>
                      <a:pt x="803" y="106"/>
                    </a:lnTo>
                    <a:lnTo>
                      <a:pt x="698" y="159"/>
                    </a:lnTo>
                    <a:lnTo>
                      <a:pt x="579" y="224"/>
                    </a:lnTo>
                    <a:lnTo>
                      <a:pt x="474" y="303"/>
                    </a:lnTo>
                    <a:lnTo>
                      <a:pt x="382" y="382"/>
                    </a:lnTo>
                    <a:lnTo>
                      <a:pt x="303" y="487"/>
                    </a:lnTo>
                    <a:lnTo>
                      <a:pt x="224" y="580"/>
                    </a:lnTo>
                    <a:lnTo>
                      <a:pt x="158" y="698"/>
                    </a:lnTo>
                    <a:lnTo>
                      <a:pt x="106" y="816"/>
                    </a:lnTo>
                    <a:lnTo>
                      <a:pt x="53" y="935"/>
                    </a:lnTo>
                    <a:lnTo>
                      <a:pt x="27" y="1053"/>
                    </a:lnTo>
                    <a:lnTo>
                      <a:pt x="0" y="1198"/>
                    </a:lnTo>
                    <a:lnTo>
                      <a:pt x="0" y="1329"/>
                    </a:lnTo>
                    <a:lnTo>
                      <a:pt x="0" y="1461"/>
                    </a:lnTo>
                    <a:lnTo>
                      <a:pt x="27" y="1593"/>
                    </a:lnTo>
                    <a:lnTo>
                      <a:pt x="53" y="1724"/>
                    </a:lnTo>
                    <a:lnTo>
                      <a:pt x="106" y="1843"/>
                    </a:lnTo>
                    <a:lnTo>
                      <a:pt x="158" y="1961"/>
                    </a:lnTo>
                    <a:lnTo>
                      <a:pt x="224" y="2066"/>
                    </a:lnTo>
                    <a:lnTo>
                      <a:pt x="303" y="2171"/>
                    </a:lnTo>
                    <a:lnTo>
                      <a:pt x="382" y="2264"/>
                    </a:lnTo>
                    <a:lnTo>
                      <a:pt x="474" y="2356"/>
                    </a:lnTo>
                    <a:lnTo>
                      <a:pt x="579" y="2435"/>
                    </a:lnTo>
                    <a:lnTo>
                      <a:pt x="698" y="2500"/>
                    </a:lnTo>
                    <a:lnTo>
                      <a:pt x="803" y="2553"/>
                    </a:lnTo>
                    <a:lnTo>
                      <a:pt x="935" y="2592"/>
                    </a:lnTo>
                    <a:lnTo>
                      <a:pt x="1053" y="2632"/>
                    </a:lnTo>
                    <a:lnTo>
                      <a:pt x="1184" y="2645"/>
                    </a:lnTo>
                    <a:lnTo>
                      <a:pt x="1329" y="2658"/>
                    </a:lnTo>
                    <a:lnTo>
                      <a:pt x="1461" y="2645"/>
                    </a:lnTo>
                    <a:lnTo>
                      <a:pt x="1592" y="2632"/>
                    </a:lnTo>
                    <a:lnTo>
                      <a:pt x="1724" y="2592"/>
                    </a:lnTo>
                    <a:lnTo>
                      <a:pt x="1842" y="2553"/>
                    </a:lnTo>
                    <a:lnTo>
                      <a:pt x="1961" y="2500"/>
                    </a:lnTo>
                    <a:lnTo>
                      <a:pt x="2066" y="2435"/>
                    </a:lnTo>
                    <a:lnTo>
                      <a:pt x="2171" y="2356"/>
                    </a:lnTo>
                    <a:lnTo>
                      <a:pt x="2263" y="2264"/>
                    </a:lnTo>
                    <a:lnTo>
                      <a:pt x="2355" y="2171"/>
                    </a:lnTo>
                    <a:lnTo>
                      <a:pt x="2434" y="2066"/>
                    </a:lnTo>
                    <a:lnTo>
                      <a:pt x="2500" y="1961"/>
                    </a:lnTo>
                    <a:lnTo>
                      <a:pt x="2553" y="1843"/>
                    </a:lnTo>
                    <a:lnTo>
                      <a:pt x="2592" y="1724"/>
                    </a:lnTo>
                    <a:lnTo>
                      <a:pt x="2632" y="1593"/>
                    </a:lnTo>
                    <a:lnTo>
                      <a:pt x="2645" y="1461"/>
                    </a:lnTo>
                    <a:lnTo>
                      <a:pt x="2658" y="1329"/>
                    </a:lnTo>
                    <a:lnTo>
                      <a:pt x="2645" y="1198"/>
                    </a:lnTo>
                    <a:lnTo>
                      <a:pt x="2632" y="1053"/>
                    </a:lnTo>
                    <a:lnTo>
                      <a:pt x="2592" y="935"/>
                    </a:lnTo>
                    <a:lnTo>
                      <a:pt x="2553" y="816"/>
                    </a:lnTo>
                    <a:lnTo>
                      <a:pt x="2500" y="698"/>
                    </a:lnTo>
                    <a:lnTo>
                      <a:pt x="2434" y="580"/>
                    </a:lnTo>
                    <a:lnTo>
                      <a:pt x="2355" y="487"/>
                    </a:lnTo>
                    <a:lnTo>
                      <a:pt x="2263" y="382"/>
                    </a:lnTo>
                    <a:lnTo>
                      <a:pt x="2171" y="303"/>
                    </a:lnTo>
                    <a:lnTo>
                      <a:pt x="2066" y="224"/>
                    </a:lnTo>
                    <a:lnTo>
                      <a:pt x="1961" y="159"/>
                    </a:lnTo>
                    <a:lnTo>
                      <a:pt x="1842" y="106"/>
                    </a:lnTo>
                    <a:lnTo>
                      <a:pt x="1724" y="53"/>
                    </a:lnTo>
                    <a:lnTo>
                      <a:pt x="1592" y="27"/>
                    </a:lnTo>
                    <a:lnTo>
                      <a:pt x="14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8;p34">
                <a:extLst>
                  <a:ext uri="{FF2B5EF4-FFF2-40B4-BE49-F238E27FC236}">
                    <a16:creationId xmlns:a16="http://schemas.microsoft.com/office/drawing/2014/main" id="{B5C0EEAD-B3DE-95F6-2C9E-60946C1081E1}"/>
                  </a:ext>
                </a:extLst>
              </p:cNvPr>
              <p:cNvSpPr/>
              <p:nvPr/>
            </p:nvSpPr>
            <p:spPr>
              <a:xfrm>
                <a:off x="6022825" y="3785325"/>
                <a:ext cx="664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71" extrusionOk="0">
                    <a:moveTo>
                      <a:pt x="1329" y="0"/>
                    </a:moveTo>
                    <a:lnTo>
                      <a:pt x="1198" y="13"/>
                    </a:lnTo>
                    <a:lnTo>
                      <a:pt x="1066" y="27"/>
                    </a:lnTo>
                    <a:lnTo>
                      <a:pt x="934" y="66"/>
                    </a:lnTo>
                    <a:lnTo>
                      <a:pt x="816" y="106"/>
                    </a:lnTo>
                    <a:lnTo>
                      <a:pt x="698" y="171"/>
                    </a:lnTo>
                    <a:lnTo>
                      <a:pt x="592" y="237"/>
                    </a:lnTo>
                    <a:lnTo>
                      <a:pt x="487" y="303"/>
                    </a:lnTo>
                    <a:lnTo>
                      <a:pt x="395" y="395"/>
                    </a:lnTo>
                    <a:lnTo>
                      <a:pt x="303" y="487"/>
                    </a:lnTo>
                    <a:lnTo>
                      <a:pt x="237" y="592"/>
                    </a:lnTo>
                    <a:lnTo>
                      <a:pt x="171" y="698"/>
                    </a:lnTo>
                    <a:lnTo>
                      <a:pt x="106" y="816"/>
                    </a:lnTo>
                    <a:lnTo>
                      <a:pt x="66" y="934"/>
                    </a:lnTo>
                    <a:lnTo>
                      <a:pt x="27" y="1066"/>
                    </a:lnTo>
                    <a:lnTo>
                      <a:pt x="14" y="1198"/>
                    </a:lnTo>
                    <a:lnTo>
                      <a:pt x="0" y="1329"/>
                    </a:lnTo>
                    <a:lnTo>
                      <a:pt x="14" y="1474"/>
                    </a:lnTo>
                    <a:lnTo>
                      <a:pt x="27" y="1605"/>
                    </a:lnTo>
                    <a:lnTo>
                      <a:pt x="66" y="1724"/>
                    </a:lnTo>
                    <a:lnTo>
                      <a:pt x="106" y="1855"/>
                    </a:lnTo>
                    <a:lnTo>
                      <a:pt x="171" y="1974"/>
                    </a:lnTo>
                    <a:lnTo>
                      <a:pt x="237" y="2079"/>
                    </a:lnTo>
                    <a:lnTo>
                      <a:pt x="303" y="2184"/>
                    </a:lnTo>
                    <a:lnTo>
                      <a:pt x="395" y="2276"/>
                    </a:lnTo>
                    <a:lnTo>
                      <a:pt x="487" y="2355"/>
                    </a:lnTo>
                    <a:lnTo>
                      <a:pt x="592" y="2434"/>
                    </a:lnTo>
                    <a:lnTo>
                      <a:pt x="698" y="2500"/>
                    </a:lnTo>
                    <a:lnTo>
                      <a:pt x="816" y="2566"/>
                    </a:lnTo>
                    <a:lnTo>
                      <a:pt x="934" y="2605"/>
                    </a:lnTo>
                    <a:lnTo>
                      <a:pt x="1066" y="2632"/>
                    </a:lnTo>
                    <a:lnTo>
                      <a:pt x="1198" y="2658"/>
                    </a:lnTo>
                    <a:lnTo>
                      <a:pt x="1329" y="2671"/>
                    </a:lnTo>
                    <a:lnTo>
                      <a:pt x="1474" y="2658"/>
                    </a:lnTo>
                    <a:lnTo>
                      <a:pt x="1605" y="2632"/>
                    </a:lnTo>
                    <a:lnTo>
                      <a:pt x="1724" y="2605"/>
                    </a:lnTo>
                    <a:lnTo>
                      <a:pt x="1855" y="2566"/>
                    </a:lnTo>
                    <a:lnTo>
                      <a:pt x="1974" y="2500"/>
                    </a:lnTo>
                    <a:lnTo>
                      <a:pt x="2079" y="2434"/>
                    </a:lnTo>
                    <a:lnTo>
                      <a:pt x="2184" y="2355"/>
                    </a:lnTo>
                    <a:lnTo>
                      <a:pt x="2276" y="2276"/>
                    </a:lnTo>
                    <a:lnTo>
                      <a:pt x="2355" y="2184"/>
                    </a:lnTo>
                    <a:lnTo>
                      <a:pt x="2434" y="2079"/>
                    </a:lnTo>
                    <a:lnTo>
                      <a:pt x="2500" y="1974"/>
                    </a:lnTo>
                    <a:lnTo>
                      <a:pt x="2566" y="1855"/>
                    </a:lnTo>
                    <a:lnTo>
                      <a:pt x="2605" y="1724"/>
                    </a:lnTo>
                    <a:lnTo>
                      <a:pt x="2632" y="1605"/>
                    </a:lnTo>
                    <a:lnTo>
                      <a:pt x="2658" y="1474"/>
                    </a:lnTo>
                    <a:lnTo>
                      <a:pt x="2658" y="1329"/>
                    </a:lnTo>
                    <a:lnTo>
                      <a:pt x="2658" y="1198"/>
                    </a:lnTo>
                    <a:lnTo>
                      <a:pt x="2632" y="1066"/>
                    </a:lnTo>
                    <a:lnTo>
                      <a:pt x="2605" y="934"/>
                    </a:lnTo>
                    <a:lnTo>
                      <a:pt x="2566" y="816"/>
                    </a:lnTo>
                    <a:lnTo>
                      <a:pt x="2500" y="698"/>
                    </a:lnTo>
                    <a:lnTo>
                      <a:pt x="2434" y="592"/>
                    </a:lnTo>
                    <a:lnTo>
                      <a:pt x="2355" y="487"/>
                    </a:lnTo>
                    <a:lnTo>
                      <a:pt x="2276" y="395"/>
                    </a:lnTo>
                    <a:lnTo>
                      <a:pt x="2184" y="303"/>
                    </a:lnTo>
                    <a:lnTo>
                      <a:pt x="2079" y="237"/>
                    </a:lnTo>
                    <a:lnTo>
                      <a:pt x="1974" y="171"/>
                    </a:lnTo>
                    <a:lnTo>
                      <a:pt x="1855" y="106"/>
                    </a:lnTo>
                    <a:lnTo>
                      <a:pt x="1724" y="66"/>
                    </a:lnTo>
                    <a:lnTo>
                      <a:pt x="1605" y="27"/>
                    </a:lnTo>
                    <a:lnTo>
                      <a:pt x="1474" y="13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79;p34">
                <a:extLst>
                  <a:ext uri="{FF2B5EF4-FFF2-40B4-BE49-F238E27FC236}">
                    <a16:creationId xmlns:a16="http://schemas.microsoft.com/office/drawing/2014/main" id="{0595DABE-703C-2DD9-9570-F0997A2CB0FF}"/>
                  </a:ext>
                </a:extLst>
              </p:cNvPr>
              <p:cNvSpPr/>
              <p:nvPr/>
            </p:nvSpPr>
            <p:spPr>
              <a:xfrm>
                <a:off x="6499400" y="3859650"/>
                <a:ext cx="136850" cy="7402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961" extrusionOk="0">
                    <a:moveTo>
                      <a:pt x="2303" y="1"/>
                    </a:moveTo>
                    <a:lnTo>
                      <a:pt x="2119" y="14"/>
                    </a:lnTo>
                    <a:lnTo>
                      <a:pt x="1948" y="40"/>
                    </a:lnTo>
                    <a:lnTo>
                      <a:pt x="1790" y="80"/>
                    </a:lnTo>
                    <a:lnTo>
                      <a:pt x="1632" y="119"/>
                    </a:lnTo>
                    <a:lnTo>
                      <a:pt x="1487" y="158"/>
                    </a:lnTo>
                    <a:lnTo>
                      <a:pt x="1342" y="224"/>
                    </a:lnTo>
                    <a:lnTo>
                      <a:pt x="1211" y="277"/>
                    </a:lnTo>
                    <a:lnTo>
                      <a:pt x="1092" y="343"/>
                    </a:lnTo>
                    <a:lnTo>
                      <a:pt x="974" y="422"/>
                    </a:lnTo>
                    <a:lnTo>
                      <a:pt x="856" y="501"/>
                    </a:lnTo>
                    <a:lnTo>
                      <a:pt x="750" y="593"/>
                    </a:lnTo>
                    <a:lnTo>
                      <a:pt x="658" y="672"/>
                    </a:lnTo>
                    <a:lnTo>
                      <a:pt x="566" y="777"/>
                    </a:lnTo>
                    <a:lnTo>
                      <a:pt x="395" y="974"/>
                    </a:lnTo>
                    <a:lnTo>
                      <a:pt x="264" y="1185"/>
                    </a:lnTo>
                    <a:lnTo>
                      <a:pt x="158" y="1395"/>
                    </a:lnTo>
                    <a:lnTo>
                      <a:pt x="79" y="1619"/>
                    </a:lnTo>
                    <a:lnTo>
                      <a:pt x="27" y="1842"/>
                    </a:lnTo>
                    <a:lnTo>
                      <a:pt x="0" y="2053"/>
                    </a:lnTo>
                    <a:lnTo>
                      <a:pt x="0" y="2277"/>
                    </a:lnTo>
                    <a:lnTo>
                      <a:pt x="14" y="2369"/>
                    </a:lnTo>
                    <a:lnTo>
                      <a:pt x="40" y="2461"/>
                    </a:lnTo>
                    <a:lnTo>
                      <a:pt x="66" y="2540"/>
                    </a:lnTo>
                    <a:lnTo>
                      <a:pt x="106" y="2619"/>
                    </a:lnTo>
                    <a:lnTo>
                      <a:pt x="145" y="2684"/>
                    </a:lnTo>
                    <a:lnTo>
                      <a:pt x="185" y="2737"/>
                    </a:lnTo>
                    <a:lnTo>
                      <a:pt x="237" y="2790"/>
                    </a:lnTo>
                    <a:lnTo>
                      <a:pt x="290" y="2829"/>
                    </a:lnTo>
                    <a:lnTo>
                      <a:pt x="421" y="2895"/>
                    </a:lnTo>
                    <a:lnTo>
                      <a:pt x="566" y="2934"/>
                    </a:lnTo>
                    <a:lnTo>
                      <a:pt x="711" y="2961"/>
                    </a:lnTo>
                    <a:lnTo>
                      <a:pt x="1000" y="2961"/>
                    </a:lnTo>
                    <a:lnTo>
                      <a:pt x="1145" y="2934"/>
                    </a:lnTo>
                    <a:lnTo>
                      <a:pt x="1395" y="2895"/>
                    </a:lnTo>
                    <a:lnTo>
                      <a:pt x="1579" y="2842"/>
                    </a:lnTo>
                    <a:lnTo>
                      <a:pt x="1645" y="2816"/>
                    </a:lnTo>
                    <a:lnTo>
                      <a:pt x="1671" y="2777"/>
                    </a:lnTo>
                    <a:lnTo>
                      <a:pt x="1763" y="2684"/>
                    </a:lnTo>
                    <a:lnTo>
                      <a:pt x="1842" y="2632"/>
                    </a:lnTo>
                    <a:lnTo>
                      <a:pt x="1934" y="2566"/>
                    </a:lnTo>
                    <a:lnTo>
                      <a:pt x="2053" y="2513"/>
                    </a:lnTo>
                    <a:lnTo>
                      <a:pt x="2184" y="2448"/>
                    </a:lnTo>
                    <a:lnTo>
                      <a:pt x="2342" y="2395"/>
                    </a:lnTo>
                    <a:lnTo>
                      <a:pt x="2526" y="2356"/>
                    </a:lnTo>
                    <a:lnTo>
                      <a:pt x="2724" y="2329"/>
                    </a:lnTo>
                    <a:lnTo>
                      <a:pt x="2961" y="2329"/>
                    </a:lnTo>
                    <a:lnTo>
                      <a:pt x="3211" y="2342"/>
                    </a:lnTo>
                    <a:lnTo>
                      <a:pt x="3500" y="2382"/>
                    </a:lnTo>
                    <a:lnTo>
                      <a:pt x="3816" y="2448"/>
                    </a:lnTo>
                    <a:lnTo>
                      <a:pt x="4158" y="2540"/>
                    </a:lnTo>
                    <a:lnTo>
                      <a:pt x="4329" y="2592"/>
                    </a:lnTo>
                    <a:lnTo>
                      <a:pt x="4487" y="2619"/>
                    </a:lnTo>
                    <a:lnTo>
                      <a:pt x="4645" y="2632"/>
                    </a:lnTo>
                    <a:lnTo>
                      <a:pt x="4776" y="2632"/>
                    </a:lnTo>
                    <a:lnTo>
                      <a:pt x="4908" y="2619"/>
                    </a:lnTo>
                    <a:lnTo>
                      <a:pt x="5013" y="2579"/>
                    </a:lnTo>
                    <a:lnTo>
                      <a:pt x="5118" y="2540"/>
                    </a:lnTo>
                    <a:lnTo>
                      <a:pt x="5210" y="2487"/>
                    </a:lnTo>
                    <a:lnTo>
                      <a:pt x="5289" y="2421"/>
                    </a:lnTo>
                    <a:lnTo>
                      <a:pt x="5355" y="2342"/>
                    </a:lnTo>
                    <a:lnTo>
                      <a:pt x="5408" y="2263"/>
                    </a:lnTo>
                    <a:lnTo>
                      <a:pt x="5434" y="2171"/>
                    </a:lnTo>
                    <a:lnTo>
                      <a:pt x="5460" y="2079"/>
                    </a:lnTo>
                    <a:lnTo>
                      <a:pt x="5473" y="1974"/>
                    </a:lnTo>
                    <a:lnTo>
                      <a:pt x="5473" y="1856"/>
                    </a:lnTo>
                    <a:lnTo>
                      <a:pt x="5460" y="1737"/>
                    </a:lnTo>
                    <a:lnTo>
                      <a:pt x="5434" y="1632"/>
                    </a:lnTo>
                    <a:lnTo>
                      <a:pt x="5394" y="1500"/>
                    </a:lnTo>
                    <a:lnTo>
                      <a:pt x="5342" y="1382"/>
                    </a:lnTo>
                    <a:lnTo>
                      <a:pt x="5263" y="1264"/>
                    </a:lnTo>
                    <a:lnTo>
                      <a:pt x="5184" y="1145"/>
                    </a:lnTo>
                    <a:lnTo>
                      <a:pt x="5079" y="1014"/>
                    </a:lnTo>
                    <a:lnTo>
                      <a:pt x="4973" y="895"/>
                    </a:lnTo>
                    <a:lnTo>
                      <a:pt x="4842" y="790"/>
                    </a:lnTo>
                    <a:lnTo>
                      <a:pt x="4697" y="672"/>
                    </a:lnTo>
                    <a:lnTo>
                      <a:pt x="4552" y="566"/>
                    </a:lnTo>
                    <a:lnTo>
                      <a:pt x="4368" y="461"/>
                    </a:lnTo>
                    <a:lnTo>
                      <a:pt x="4184" y="369"/>
                    </a:lnTo>
                    <a:lnTo>
                      <a:pt x="3987" y="290"/>
                    </a:lnTo>
                    <a:lnTo>
                      <a:pt x="3763" y="211"/>
                    </a:lnTo>
                    <a:lnTo>
                      <a:pt x="3539" y="145"/>
                    </a:lnTo>
                    <a:lnTo>
                      <a:pt x="3290" y="80"/>
                    </a:lnTo>
                    <a:lnTo>
                      <a:pt x="3079" y="53"/>
                    </a:lnTo>
                    <a:lnTo>
                      <a:pt x="2869" y="27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80;p34">
                <a:extLst>
                  <a:ext uri="{FF2B5EF4-FFF2-40B4-BE49-F238E27FC236}">
                    <a16:creationId xmlns:a16="http://schemas.microsoft.com/office/drawing/2014/main" id="{B7E49EC9-D9EF-858B-A49E-493DF6AAA1EC}"/>
                  </a:ext>
                </a:extLst>
              </p:cNvPr>
              <p:cNvSpPr/>
              <p:nvPr/>
            </p:nvSpPr>
            <p:spPr>
              <a:xfrm>
                <a:off x="6408300" y="3700800"/>
                <a:ext cx="1069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40" extrusionOk="0">
                    <a:moveTo>
                      <a:pt x="2197" y="0"/>
                    </a:moveTo>
                    <a:lnTo>
                      <a:pt x="2026" y="27"/>
                    </a:lnTo>
                    <a:lnTo>
                      <a:pt x="1855" y="53"/>
                    </a:lnTo>
                    <a:lnTo>
                      <a:pt x="1711" y="79"/>
                    </a:lnTo>
                    <a:lnTo>
                      <a:pt x="1566" y="132"/>
                    </a:lnTo>
                    <a:lnTo>
                      <a:pt x="1421" y="184"/>
                    </a:lnTo>
                    <a:lnTo>
                      <a:pt x="1303" y="237"/>
                    </a:lnTo>
                    <a:lnTo>
                      <a:pt x="1184" y="303"/>
                    </a:lnTo>
                    <a:lnTo>
                      <a:pt x="1066" y="369"/>
                    </a:lnTo>
                    <a:lnTo>
                      <a:pt x="961" y="447"/>
                    </a:lnTo>
                    <a:lnTo>
                      <a:pt x="776" y="619"/>
                    </a:lnTo>
                    <a:lnTo>
                      <a:pt x="619" y="790"/>
                    </a:lnTo>
                    <a:lnTo>
                      <a:pt x="487" y="961"/>
                    </a:lnTo>
                    <a:lnTo>
                      <a:pt x="382" y="1145"/>
                    </a:lnTo>
                    <a:lnTo>
                      <a:pt x="290" y="1316"/>
                    </a:lnTo>
                    <a:lnTo>
                      <a:pt x="224" y="1487"/>
                    </a:lnTo>
                    <a:lnTo>
                      <a:pt x="171" y="1632"/>
                    </a:lnTo>
                    <a:lnTo>
                      <a:pt x="119" y="1855"/>
                    </a:lnTo>
                    <a:lnTo>
                      <a:pt x="106" y="1934"/>
                    </a:lnTo>
                    <a:lnTo>
                      <a:pt x="53" y="2158"/>
                    </a:lnTo>
                    <a:lnTo>
                      <a:pt x="13" y="2368"/>
                    </a:lnTo>
                    <a:lnTo>
                      <a:pt x="0" y="2566"/>
                    </a:lnTo>
                    <a:lnTo>
                      <a:pt x="0" y="2763"/>
                    </a:lnTo>
                    <a:lnTo>
                      <a:pt x="13" y="2934"/>
                    </a:lnTo>
                    <a:lnTo>
                      <a:pt x="40" y="3105"/>
                    </a:lnTo>
                    <a:lnTo>
                      <a:pt x="79" y="3263"/>
                    </a:lnTo>
                    <a:lnTo>
                      <a:pt x="132" y="3421"/>
                    </a:lnTo>
                    <a:lnTo>
                      <a:pt x="184" y="3552"/>
                    </a:lnTo>
                    <a:lnTo>
                      <a:pt x="250" y="3671"/>
                    </a:lnTo>
                    <a:lnTo>
                      <a:pt x="316" y="3789"/>
                    </a:lnTo>
                    <a:lnTo>
                      <a:pt x="395" y="3894"/>
                    </a:lnTo>
                    <a:lnTo>
                      <a:pt x="474" y="3986"/>
                    </a:lnTo>
                    <a:lnTo>
                      <a:pt x="566" y="4079"/>
                    </a:lnTo>
                    <a:lnTo>
                      <a:pt x="658" y="4171"/>
                    </a:lnTo>
                    <a:lnTo>
                      <a:pt x="750" y="4250"/>
                    </a:lnTo>
                    <a:lnTo>
                      <a:pt x="855" y="4315"/>
                    </a:lnTo>
                    <a:lnTo>
                      <a:pt x="961" y="4368"/>
                    </a:lnTo>
                    <a:lnTo>
                      <a:pt x="1079" y="4421"/>
                    </a:lnTo>
                    <a:lnTo>
                      <a:pt x="1184" y="4473"/>
                    </a:lnTo>
                    <a:lnTo>
                      <a:pt x="1303" y="4500"/>
                    </a:lnTo>
                    <a:lnTo>
                      <a:pt x="1421" y="4526"/>
                    </a:lnTo>
                    <a:lnTo>
                      <a:pt x="1553" y="4539"/>
                    </a:lnTo>
                    <a:lnTo>
                      <a:pt x="1737" y="4539"/>
                    </a:lnTo>
                    <a:lnTo>
                      <a:pt x="1947" y="4526"/>
                    </a:lnTo>
                    <a:lnTo>
                      <a:pt x="2145" y="4500"/>
                    </a:lnTo>
                    <a:lnTo>
                      <a:pt x="2329" y="4447"/>
                    </a:lnTo>
                    <a:lnTo>
                      <a:pt x="2513" y="4394"/>
                    </a:lnTo>
                    <a:lnTo>
                      <a:pt x="2671" y="4315"/>
                    </a:lnTo>
                    <a:lnTo>
                      <a:pt x="2829" y="4250"/>
                    </a:lnTo>
                    <a:lnTo>
                      <a:pt x="2987" y="4158"/>
                    </a:lnTo>
                    <a:lnTo>
                      <a:pt x="3118" y="4065"/>
                    </a:lnTo>
                    <a:lnTo>
                      <a:pt x="3250" y="3960"/>
                    </a:lnTo>
                    <a:lnTo>
                      <a:pt x="3368" y="3855"/>
                    </a:lnTo>
                    <a:lnTo>
                      <a:pt x="3487" y="3750"/>
                    </a:lnTo>
                    <a:lnTo>
                      <a:pt x="3592" y="3644"/>
                    </a:lnTo>
                    <a:lnTo>
                      <a:pt x="3763" y="3421"/>
                    </a:lnTo>
                    <a:lnTo>
                      <a:pt x="3921" y="3197"/>
                    </a:lnTo>
                    <a:lnTo>
                      <a:pt x="4013" y="3039"/>
                    </a:lnTo>
                    <a:lnTo>
                      <a:pt x="4092" y="2868"/>
                    </a:lnTo>
                    <a:lnTo>
                      <a:pt x="4158" y="2697"/>
                    </a:lnTo>
                    <a:lnTo>
                      <a:pt x="4210" y="2513"/>
                    </a:lnTo>
                    <a:lnTo>
                      <a:pt x="4250" y="2316"/>
                    </a:lnTo>
                    <a:lnTo>
                      <a:pt x="4276" y="2131"/>
                    </a:lnTo>
                    <a:lnTo>
                      <a:pt x="4276" y="1934"/>
                    </a:lnTo>
                    <a:lnTo>
                      <a:pt x="4263" y="1737"/>
                    </a:lnTo>
                    <a:lnTo>
                      <a:pt x="4250" y="1618"/>
                    </a:lnTo>
                    <a:lnTo>
                      <a:pt x="4223" y="1487"/>
                    </a:lnTo>
                    <a:lnTo>
                      <a:pt x="4184" y="1342"/>
                    </a:lnTo>
                    <a:lnTo>
                      <a:pt x="4131" y="1197"/>
                    </a:lnTo>
                    <a:lnTo>
                      <a:pt x="4079" y="1066"/>
                    </a:lnTo>
                    <a:lnTo>
                      <a:pt x="4013" y="921"/>
                    </a:lnTo>
                    <a:lnTo>
                      <a:pt x="3921" y="776"/>
                    </a:lnTo>
                    <a:lnTo>
                      <a:pt x="3829" y="645"/>
                    </a:lnTo>
                    <a:lnTo>
                      <a:pt x="3723" y="526"/>
                    </a:lnTo>
                    <a:lnTo>
                      <a:pt x="3592" y="408"/>
                    </a:lnTo>
                    <a:lnTo>
                      <a:pt x="3460" y="303"/>
                    </a:lnTo>
                    <a:lnTo>
                      <a:pt x="3302" y="211"/>
                    </a:lnTo>
                    <a:lnTo>
                      <a:pt x="3131" y="132"/>
                    </a:lnTo>
                    <a:lnTo>
                      <a:pt x="2947" y="66"/>
                    </a:lnTo>
                    <a:lnTo>
                      <a:pt x="2737" y="2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FF7F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81;p34">
                <a:extLst>
                  <a:ext uri="{FF2B5EF4-FFF2-40B4-BE49-F238E27FC236}">
                    <a16:creationId xmlns:a16="http://schemas.microsoft.com/office/drawing/2014/main" id="{92514E87-DCA1-B481-CB04-0CCB15555848}"/>
                  </a:ext>
                </a:extLst>
              </p:cNvPr>
              <p:cNvSpPr/>
              <p:nvPr/>
            </p:nvSpPr>
            <p:spPr>
              <a:xfrm>
                <a:off x="6408300" y="3700800"/>
                <a:ext cx="1069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40" fill="none" extrusionOk="0">
                    <a:moveTo>
                      <a:pt x="2382" y="0"/>
                    </a:moveTo>
                    <a:lnTo>
                      <a:pt x="2382" y="0"/>
                    </a:lnTo>
                    <a:lnTo>
                      <a:pt x="2197" y="0"/>
                    </a:lnTo>
                    <a:lnTo>
                      <a:pt x="2026" y="27"/>
                    </a:lnTo>
                    <a:lnTo>
                      <a:pt x="1855" y="53"/>
                    </a:lnTo>
                    <a:lnTo>
                      <a:pt x="1711" y="79"/>
                    </a:lnTo>
                    <a:lnTo>
                      <a:pt x="1566" y="132"/>
                    </a:lnTo>
                    <a:lnTo>
                      <a:pt x="1421" y="184"/>
                    </a:lnTo>
                    <a:lnTo>
                      <a:pt x="1303" y="237"/>
                    </a:lnTo>
                    <a:lnTo>
                      <a:pt x="1184" y="303"/>
                    </a:lnTo>
                    <a:lnTo>
                      <a:pt x="1066" y="369"/>
                    </a:lnTo>
                    <a:lnTo>
                      <a:pt x="961" y="447"/>
                    </a:lnTo>
                    <a:lnTo>
                      <a:pt x="776" y="619"/>
                    </a:lnTo>
                    <a:lnTo>
                      <a:pt x="619" y="790"/>
                    </a:lnTo>
                    <a:lnTo>
                      <a:pt x="487" y="961"/>
                    </a:lnTo>
                    <a:lnTo>
                      <a:pt x="382" y="1145"/>
                    </a:lnTo>
                    <a:lnTo>
                      <a:pt x="290" y="1316"/>
                    </a:lnTo>
                    <a:lnTo>
                      <a:pt x="224" y="1487"/>
                    </a:lnTo>
                    <a:lnTo>
                      <a:pt x="171" y="1632"/>
                    </a:lnTo>
                    <a:lnTo>
                      <a:pt x="119" y="1855"/>
                    </a:lnTo>
                    <a:lnTo>
                      <a:pt x="106" y="1934"/>
                    </a:lnTo>
                    <a:lnTo>
                      <a:pt x="106" y="1934"/>
                    </a:lnTo>
                    <a:lnTo>
                      <a:pt x="53" y="2158"/>
                    </a:lnTo>
                    <a:lnTo>
                      <a:pt x="13" y="2368"/>
                    </a:lnTo>
                    <a:lnTo>
                      <a:pt x="0" y="2566"/>
                    </a:lnTo>
                    <a:lnTo>
                      <a:pt x="0" y="2763"/>
                    </a:lnTo>
                    <a:lnTo>
                      <a:pt x="13" y="2934"/>
                    </a:lnTo>
                    <a:lnTo>
                      <a:pt x="40" y="3105"/>
                    </a:lnTo>
                    <a:lnTo>
                      <a:pt x="79" y="3263"/>
                    </a:lnTo>
                    <a:lnTo>
                      <a:pt x="132" y="3421"/>
                    </a:lnTo>
                    <a:lnTo>
                      <a:pt x="132" y="3421"/>
                    </a:lnTo>
                    <a:lnTo>
                      <a:pt x="184" y="3552"/>
                    </a:lnTo>
                    <a:lnTo>
                      <a:pt x="250" y="3671"/>
                    </a:lnTo>
                    <a:lnTo>
                      <a:pt x="316" y="3789"/>
                    </a:lnTo>
                    <a:lnTo>
                      <a:pt x="395" y="3894"/>
                    </a:lnTo>
                    <a:lnTo>
                      <a:pt x="474" y="3986"/>
                    </a:lnTo>
                    <a:lnTo>
                      <a:pt x="566" y="4079"/>
                    </a:lnTo>
                    <a:lnTo>
                      <a:pt x="658" y="4171"/>
                    </a:lnTo>
                    <a:lnTo>
                      <a:pt x="750" y="4250"/>
                    </a:lnTo>
                    <a:lnTo>
                      <a:pt x="855" y="4315"/>
                    </a:lnTo>
                    <a:lnTo>
                      <a:pt x="961" y="4368"/>
                    </a:lnTo>
                    <a:lnTo>
                      <a:pt x="1079" y="4421"/>
                    </a:lnTo>
                    <a:lnTo>
                      <a:pt x="1184" y="4473"/>
                    </a:lnTo>
                    <a:lnTo>
                      <a:pt x="1303" y="4500"/>
                    </a:lnTo>
                    <a:lnTo>
                      <a:pt x="1421" y="4526"/>
                    </a:lnTo>
                    <a:lnTo>
                      <a:pt x="1553" y="4539"/>
                    </a:lnTo>
                    <a:lnTo>
                      <a:pt x="1671" y="4539"/>
                    </a:lnTo>
                    <a:lnTo>
                      <a:pt x="1671" y="4539"/>
                    </a:lnTo>
                    <a:lnTo>
                      <a:pt x="1737" y="4539"/>
                    </a:lnTo>
                    <a:lnTo>
                      <a:pt x="1737" y="4539"/>
                    </a:lnTo>
                    <a:lnTo>
                      <a:pt x="1947" y="4526"/>
                    </a:lnTo>
                    <a:lnTo>
                      <a:pt x="2145" y="4500"/>
                    </a:lnTo>
                    <a:lnTo>
                      <a:pt x="2329" y="4447"/>
                    </a:lnTo>
                    <a:lnTo>
                      <a:pt x="2513" y="4394"/>
                    </a:lnTo>
                    <a:lnTo>
                      <a:pt x="2671" y="4315"/>
                    </a:lnTo>
                    <a:lnTo>
                      <a:pt x="2829" y="4250"/>
                    </a:lnTo>
                    <a:lnTo>
                      <a:pt x="2987" y="4158"/>
                    </a:lnTo>
                    <a:lnTo>
                      <a:pt x="3118" y="4065"/>
                    </a:lnTo>
                    <a:lnTo>
                      <a:pt x="3250" y="3960"/>
                    </a:lnTo>
                    <a:lnTo>
                      <a:pt x="3368" y="3855"/>
                    </a:lnTo>
                    <a:lnTo>
                      <a:pt x="3487" y="3750"/>
                    </a:lnTo>
                    <a:lnTo>
                      <a:pt x="3592" y="3644"/>
                    </a:lnTo>
                    <a:lnTo>
                      <a:pt x="3763" y="3421"/>
                    </a:lnTo>
                    <a:lnTo>
                      <a:pt x="3921" y="3197"/>
                    </a:lnTo>
                    <a:lnTo>
                      <a:pt x="3921" y="3197"/>
                    </a:lnTo>
                    <a:lnTo>
                      <a:pt x="4013" y="3039"/>
                    </a:lnTo>
                    <a:lnTo>
                      <a:pt x="4092" y="2868"/>
                    </a:lnTo>
                    <a:lnTo>
                      <a:pt x="4158" y="2697"/>
                    </a:lnTo>
                    <a:lnTo>
                      <a:pt x="4210" y="2513"/>
                    </a:lnTo>
                    <a:lnTo>
                      <a:pt x="4250" y="2316"/>
                    </a:lnTo>
                    <a:lnTo>
                      <a:pt x="4276" y="2131"/>
                    </a:lnTo>
                    <a:lnTo>
                      <a:pt x="4276" y="1934"/>
                    </a:lnTo>
                    <a:lnTo>
                      <a:pt x="4263" y="1737"/>
                    </a:lnTo>
                    <a:lnTo>
                      <a:pt x="4263" y="1737"/>
                    </a:lnTo>
                    <a:lnTo>
                      <a:pt x="4250" y="1618"/>
                    </a:lnTo>
                    <a:lnTo>
                      <a:pt x="4223" y="1487"/>
                    </a:lnTo>
                    <a:lnTo>
                      <a:pt x="4184" y="1342"/>
                    </a:lnTo>
                    <a:lnTo>
                      <a:pt x="4131" y="1197"/>
                    </a:lnTo>
                    <a:lnTo>
                      <a:pt x="4079" y="1066"/>
                    </a:lnTo>
                    <a:lnTo>
                      <a:pt x="4013" y="921"/>
                    </a:lnTo>
                    <a:lnTo>
                      <a:pt x="3921" y="776"/>
                    </a:lnTo>
                    <a:lnTo>
                      <a:pt x="3829" y="645"/>
                    </a:lnTo>
                    <a:lnTo>
                      <a:pt x="3723" y="526"/>
                    </a:lnTo>
                    <a:lnTo>
                      <a:pt x="3592" y="408"/>
                    </a:lnTo>
                    <a:lnTo>
                      <a:pt x="3460" y="303"/>
                    </a:lnTo>
                    <a:lnTo>
                      <a:pt x="3302" y="211"/>
                    </a:lnTo>
                    <a:lnTo>
                      <a:pt x="3131" y="132"/>
                    </a:lnTo>
                    <a:lnTo>
                      <a:pt x="2947" y="66"/>
                    </a:lnTo>
                    <a:lnTo>
                      <a:pt x="2737" y="27"/>
                    </a:lnTo>
                    <a:lnTo>
                      <a:pt x="2513" y="0"/>
                    </a:lnTo>
                    <a:lnTo>
                      <a:pt x="2513" y="0"/>
                    </a:lnTo>
                    <a:lnTo>
                      <a:pt x="238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82;p34">
                <a:extLst>
                  <a:ext uri="{FF2B5EF4-FFF2-40B4-BE49-F238E27FC236}">
                    <a16:creationId xmlns:a16="http://schemas.microsoft.com/office/drawing/2014/main" id="{534D1F2B-4502-3E11-7572-A8481875DD4F}"/>
                  </a:ext>
                </a:extLst>
              </p:cNvPr>
              <p:cNvSpPr/>
              <p:nvPr/>
            </p:nvSpPr>
            <p:spPr>
              <a:xfrm>
                <a:off x="6588850" y="3680075"/>
                <a:ext cx="112850" cy="1181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4724" extrusionOk="0">
                    <a:moveTo>
                      <a:pt x="1856" y="0"/>
                    </a:moveTo>
                    <a:lnTo>
                      <a:pt x="1619" y="27"/>
                    </a:lnTo>
                    <a:lnTo>
                      <a:pt x="1409" y="66"/>
                    </a:lnTo>
                    <a:lnTo>
                      <a:pt x="1211" y="132"/>
                    </a:lnTo>
                    <a:lnTo>
                      <a:pt x="1027" y="211"/>
                    </a:lnTo>
                    <a:lnTo>
                      <a:pt x="869" y="316"/>
                    </a:lnTo>
                    <a:lnTo>
                      <a:pt x="711" y="421"/>
                    </a:lnTo>
                    <a:lnTo>
                      <a:pt x="580" y="540"/>
                    </a:lnTo>
                    <a:lnTo>
                      <a:pt x="475" y="671"/>
                    </a:lnTo>
                    <a:lnTo>
                      <a:pt x="369" y="816"/>
                    </a:lnTo>
                    <a:lnTo>
                      <a:pt x="277" y="961"/>
                    </a:lnTo>
                    <a:lnTo>
                      <a:pt x="211" y="1105"/>
                    </a:lnTo>
                    <a:lnTo>
                      <a:pt x="146" y="1250"/>
                    </a:lnTo>
                    <a:lnTo>
                      <a:pt x="93" y="1395"/>
                    </a:lnTo>
                    <a:lnTo>
                      <a:pt x="54" y="1540"/>
                    </a:lnTo>
                    <a:lnTo>
                      <a:pt x="27" y="1684"/>
                    </a:lnTo>
                    <a:lnTo>
                      <a:pt x="14" y="1816"/>
                    </a:lnTo>
                    <a:lnTo>
                      <a:pt x="1" y="2013"/>
                    </a:lnTo>
                    <a:lnTo>
                      <a:pt x="1" y="2211"/>
                    </a:lnTo>
                    <a:lnTo>
                      <a:pt x="27" y="2421"/>
                    </a:lnTo>
                    <a:lnTo>
                      <a:pt x="67" y="2605"/>
                    </a:lnTo>
                    <a:lnTo>
                      <a:pt x="119" y="2803"/>
                    </a:lnTo>
                    <a:lnTo>
                      <a:pt x="185" y="2987"/>
                    </a:lnTo>
                    <a:lnTo>
                      <a:pt x="277" y="3171"/>
                    </a:lnTo>
                    <a:lnTo>
                      <a:pt x="369" y="3329"/>
                    </a:lnTo>
                    <a:lnTo>
                      <a:pt x="527" y="3552"/>
                    </a:lnTo>
                    <a:lnTo>
                      <a:pt x="725" y="3789"/>
                    </a:lnTo>
                    <a:lnTo>
                      <a:pt x="830" y="3908"/>
                    </a:lnTo>
                    <a:lnTo>
                      <a:pt x="948" y="4013"/>
                    </a:lnTo>
                    <a:lnTo>
                      <a:pt x="1080" y="4118"/>
                    </a:lnTo>
                    <a:lnTo>
                      <a:pt x="1211" y="4223"/>
                    </a:lnTo>
                    <a:lnTo>
                      <a:pt x="1356" y="4329"/>
                    </a:lnTo>
                    <a:lnTo>
                      <a:pt x="1514" y="4421"/>
                    </a:lnTo>
                    <a:lnTo>
                      <a:pt x="1685" y="4500"/>
                    </a:lnTo>
                    <a:lnTo>
                      <a:pt x="1869" y="4566"/>
                    </a:lnTo>
                    <a:lnTo>
                      <a:pt x="2053" y="4631"/>
                    </a:lnTo>
                    <a:lnTo>
                      <a:pt x="2251" y="4671"/>
                    </a:lnTo>
                    <a:lnTo>
                      <a:pt x="2461" y="4710"/>
                    </a:lnTo>
                    <a:lnTo>
                      <a:pt x="2685" y="4723"/>
                    </a:lnTo>
                    <a:lnTo>
                      <a:pt x="2882" y="4723"/>
                    </a:lnTo>
                    <a:lnTo>
                      <a:pt x="3001" y="4710"/>
                    </a:lnTo>
                    <a:lnTo>
                      <a:pt x="3132" y="4684"/>
                    </a:lnTo>
                    <a:lnTo>
                      <a:pt x="3250" y="4644"/>
                    </a:lnTo>
                    <a:lnTo>
                      <a:pt x="3382" y="4605"/>
                    </a:lnTo>
                    <a:lnTo>
                      <a:pt x="3500" y="4552"/>
                    </a:lnTo>
                    <a:lnTo>
                      <a:pt x="3606" y="4487"/>
                    </a:lnTo>
                    <a:lnTo>
                      <a:pt x="3711" y="4421"/>
                    </a:lnTo>
                    <a:lnTo>
                      <a:pt x="3816" y="4342"/>
                    </a:lnTo>
                    <a:lnTo>
                      <a:pt x="3921" y="4250"/>
                    </a:lnTo>
                    <a:lnTo>
                      <a:pt x="4014" y="4158"/>
                    </a:lnTo>
                    <a:lnTo>
                      <a:pt x="4106" y="4052"/>
                    </a:lnTo>
                    <a:lnTo>
                      <a:pt x="4185" y="3934"/>
                    </a:lnTo>
                    <a:lnTo>
                      <a:pt x="4250" y="3816"/>
                    </a:lnTo>
                    <a:lnTo>
                      <a:pt x="4316" y="3684"/>
                    </a:lnTo>
                    <a:lnTo>
                      <a:pt x="4369" y="3552"/>
                    </a:lnTo>
                    <a:lnTo>
                      <a:pt x="4421" y="3395"/>
                    </a:lnTo>
                    <a:lnTo>
                      <a:pt x="4474" y="3237"/>
                    </a:lnTo>
                    <a:lnTo>
                      <a:pt x="4500" y="3053"/>
                    </a:lnTo>
                    <a:lnTo>
                      <a:pt x="4513" y="2868"/>
                    </a:lnTo>
                    <a:lnTo>
                      <a:pt x="4513" y="2671"/>
                    </a:lnTo>
                    <a:lnTo>
                      <a:pt x="4500" y="2461"/>
                    </a:lnTo>
                    <a:lnTo>
                      <a:pt x="4461" y="2237"/>
                    </a:lnTo>
                    <a:lnTo>
                      <a:pt x="4408" y="2013"/>
                    </a:lnTo>
                    <a:lnTo>
                      <a:pt x="4395" y="1921"/>
                    </a:lnTo>
                    <a:lnTo>
                      <a:pt x="4329" y="1697"/>
                    </a:lnTo>
                    <a:lnTo>
                      <a:pt x="4277" y="1540"/>
                    </a:lnTo>
                    <a:lnTo>
                      <a:pt x="4211" y="1369"/>
                    </a:lnTo>
                    <a:lnTo>
                      <a:pt x="4119" y="1198"/>
                    </a:lnTo>
                    <a:lnTo>
                      <a:pt x="4000" y="1000"/>
                    </a:lnTo>
                    <a:lnTo>
                      <a:pt x="3856" y="816"/>
                    </a:lnTo>
                    <a:lnTo>
                      <a:pt x="3698" y="632"/>
                    </a:lnTo>
                    <a:lnTo>
                      <a:pt x="3606" y="553"/>
                    </a:lnTo>
                    <a:lnTo>
                      <a:pt x="3500" y="461"/>
                    </a:lnTo>
                    <a:lnTo>
                      <a:pt x="3395" y="382"/>
                    </a:lnTo>
                    <a:lnTo>
                      <a:pt x="3277" y="316"/>
                    </a:lnTo>
                    <a:lnTo>
                      <a:pt x="3145" y="250"/>
                    </a:lnTo>
                    <a:lnTo>
                      <a:pt x="3014" y="185"/>
                    </a:lnTo>
                    <a:lnTo>
                      <a:pt x="2869" y="132"/>
                    </a:lnTo>
                    <a:lnTo>
                      <a:pt x="2711" y="79"/>
                    </a:lnTo>
                    <a:lnTo>
                      <a:pt x="2553" y="53"/>
                    </a:lnTo>
                    <a:lnTo>
                      <a:pt x="2382" y="27"/>
                    </a:lnTo>
                    <a:lnTo>
                      <a:pt x="2198" y="0"/>
                    </a:lnTo>
                    <a:close/>
                  </a:path>
                </a:pathLst>
              </a:custGeom>
              <a:solidFill>
                <a:srgbClr val="FF7F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83;p34">
                <a:extLst>
                  <a:ext uri="{FF2B5EF4-FFF2-40B4-BE49-F238E27FC236}">
                    <a16:creationId xmlns:a16="http://schemas.microsoft.com/office/drawing/2014/main" id="{1FD79579-1EFA-8174-AEBF-7914C12C63D6}"/>
                  </a:ext>
                </a:extLst>
              </p:cNvPr>
              <p:cNvSpPr/>
              <p:nvPr/>
            </p:nvSpPr>
            <p:spPr>
              <a:xfrm>
                <a:off x="6588850" y="3680075"/>
                <a:ext cx="112850" cy="1181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4724" fill="none" extrusionOk="0">
                    <a:moveTo>
                      <a:pt x="2014" y="0"/>
                    </a:moveTo>
                    <a:lnTo>
                      <a:pt x="2014" y="0"/>
                    </a:lnTo>
                    <a:lnTo>
                      <a:pt x="1856" y="0"/>
                    </a:lnTo>
                    <a:lnTo>
                      <a:pt x="1856" y="0"/>
                    </a:lnTo>
                    <a:lnTo>
                      <a:pt x="1619" y="27"/>
                    </a:lnTo>
                    <a:lnTo>
                      <a:pt x="1409" y="66"/>
                    </a:lnTo>
                    <a:lnTo>
                      <a:pt x="1211" y="132"/>
                    </a:lnTo>
                    <a:lnTo>
                      <a:pt x="1027" y="211"/>
                    </a:lnTo>
                    <a:lnTo>
                      <a:pt x="869" y="316"/>
                    </a:lnTo>
                    <a:lnTo>
                      <a:pt x="711" y="421"/>
                    </a:lnTo>
                    <a:lnTo>
                      <a:pt x="580" y="540"/>
                    </a:lnTo>
                    <a:lnTo>
                      <a:pt x="475" y="671"/>
                    </a:lnTo>
                    <a:lnTo>
                      <a:pt x="369" y="816"/>
                    </a:lnTo>
                    <a:lnTo>
                      <a:pt x="277" y="961"/>
                    </a:lnTo>
                    <a:lnTo>
                      <a:pt x="211" y="1105"/>
                    </a:lnTo>
                    <a:lnTo>
                      <a:pt x="146" y="1250"/>
                    </a:lnTo>
                    <a:lnTo>
                      <a:pt x="93" y="1395"/>
                    </a:lnTo>
                    <a:lnTo>
                      <a:pt x="54" y="1540"/>
                    </a:lnTo>
                    <a:lnTo>
                      <a:pt x="27" y="1684"/>
                    </a:lnTo>
                    <a:lnTo>
                      <a:pt x="14" y="1816"/>
                    </a:lnTo>
                    <a:lnTo>
                      <a:pt x="14" y="1816"/>
                    </a:lnTo>
                    <a:lnTo>
                      <a:pt x="1" y="2013"/>
                    </a:lnTo>
                    <a:lnTo>
                      <a:pt x="1" y="2211"/>
                    </a:lnTo>
                    <a:lnTo>
                      <a:pt x="27" y="2421"/>
                    </a:lnTo>
                    <a:lnTo>
                      <a:pt x="67" y="2605"/>
                    </a:lnTo>
                    <a:lnTo>
                      <a:pt x="119" y="2803"/>
                    </a:lnTo>
                    <a:lnTo>
                      <a:pt x="185" y="2987"/>
                    </a:lnTo>
                    <a:lnTo>
                      <a:pt x="277" y="3171"/>
                    </a:lnTo>
                    <a:lnTo>
                      <a:pt x="369" y="3329"/>
                    </a:lnTo>
                    <a:lnTo>
                      <a:pt x="369" y="3329"/>
                    </a:lnTo>
                    <a:lnTo>
                      <a:pt x="527" y="3552"/>
                    </a:lnTo>
                    <a:lnTo>
                      <a:pt x="725" y="3789"/>
                    </a:lnTo>
                    <a:lnTo>
                      <a:pt x="830" y="3908"/>
                    </a:lnTo>
                    <a:lnTo>
                      <a:pt x="948" y="4013"/>
                    </a:lnTo>
                    <a:lnTo>
                      <a:pt x="1080" y="4118"/>
                    </a:lnTo>
                    <a:lnTo>
                      <a:pt x="1211" y="4223"/>
                    </a:lnTo>
                    <a:lnTo>
                      <a:pt x="1356" y="4329"/>
                    </a:lnTo>
                    <a:lnTo>
                      <a:pt x="1514" y="4421"/>
                    </a:lnTo>
                    <a:lnTo>
                      <a:pt x="1685" y="4500"/>
                    </a:lnTo>
                    <a:lnTo>
                      <a:pt x="1869" y="4566"/>
                    </a:lnTo>
                    <a:lnTo>
                      <a:pt x="2053" y="4631"/>
                    </a:lnTo>
                    <a:lnTo>
                      <a:pt x="2251" y="4671"/>
                    </a:lnTo>
                    <a:lnTo>
                      <a:pt x="2461" y="4710"/>
                    </a:lnTo>
                    <a:lnTo>
                      <a:pt x="2685" y="4723"/>
                    </a:lnTo>
                    <a:lnTo>
                      <a:pt x="2685" y="4723"/>
                    </a:lnTo>
                    <a:lnTo>
                      <a:pt x="2751" y="4723"/>
                    </a:lnTo>
                    <a:lnTo>
                      <a:pt x="2751" y="4723"/>
                    </a:lnTo>
                    <a:lnTo>
                      <a:pt x="2882" y="4723"/>
                    </a:lnTo>
                    <a:lnTo>
                      <a:pt x="3001" y="4710"/>
                    </a:lnTo>
                    <a:lnTo>
                      <a:pt x="3132" y="4684"/>
                    </a:lnTo>
                    <a:lnTo>
                      <a:pt x="3250" y="4644"/>
                    </a:lnTo>
                    <a:lnTo>
                      <a:pt x="3382" y="4605"/>
                    </a:lnTo>
                    <a:lnTo>
                      <a:pt x="3500" y="4552"/>
                    </a:lnTo>
                    <a:lnTo>
                      <a:pt x="3606" y="4487"/>
                    </a:lnTo>
                    <a:lnTo>
                      <a:pt x="3711" y="4421"/>
                    </a:lnTo>
                    <a:lnTo>
                      <a:pt x="3816" y="4342"/>
                    </a:lnTo>
                    <a:lnTo>
                      <a:pt x="3921" y="4250"/>
                    </a:lnTo>
                    <a:lnTo>
                      <a:pt x="4014" y="4158"/>
                    </a:lnTo>
                    <a:lnTo>
                      <a:pt x="4106" y="4052"/>
                    </a:lnTo>
                    <a:lnTo>
                      <a:pt x="4185" y="3934"/>
                    </a:lnTo>
                    <a:lnTo>
                      <a:pt x="4250" y="3816"/>
                    </a:lnTo>
                    <a:lnTo>
                      <a:pt x="4316" y="3684"/>
                    </a:lnTo>
                    <a:lnTo>
                      <a:pt x="4369" y="3552"/>
                    </a:lnTo>
                    <a:lnTo>
                      <a:pt x="4369" y="3552"/>
                    </a:lnTo>
                    <a:lnTo>
                      <a:pt x="4421" y="3395"/>
                    </a:lnTo>
                    <a:lnTo>
                      <a:pt x="4474" y="3237"/>
                    </a:lnTo>
                    <a:lnTo>
                      <a:pt x="4500" y="3053"/>
                    </a:lnTo>
                    <a:lnTo>
                      <a:pt x="4513" y="2868"/>
                    </a:lnTo>
                    <a:lnTo>
                      <a:pt x="4513" y="2671"/>
                    </a:lnTo>
                    <a:lnTo>
                      <a:pt x="4500" y="2461"/>
                    </a:lnTo>
                    <a:lnTo>
                      <a:pt x="4461" y="2237"/>
                    </a:lnTo>
                    <a:lnTo>
                      <a:pt x="4408" y="2013"/>
                    </a:lnTo>
                    <a:lnTo>
                      <a:pt x="4408" y="2013"/>
                    </a:lnTo>
                    <a:lnTo>
                      <a:pt x="4395" y="1921"/>
                    </a:lnTo>
                    <a:lnTo>
                      <a:pt x="4329" y="1697"/>
                    </a:lnTo>
                    <a:lnTo>
                      <a:pt x="4277" y="1540"/>
                    </a:lnTo>
                    <a:lnTo>
                      <a:pt x="4211" y="1369"/>
                    </a:lnTo>
                    <a:lnTo>
                      <a:pt x="4119" y="1198"/>
                    </a:lnTo>
                    <a:lnTo>
                      <a:pt x="4000" y="1000"/>
                    </a:lnTo>
                    <a:lnTo>
                      <a:pt x="3856" y="816"/>
                    </a:lnTo>
                    <a:lnTo>
                      <a:pt x="3698" y="632"/>
                    </a:lnTo>
                    <a:lnTo>
                      <a:pt x="3606" y="553"/>
                    </a:lnTo>
                    <a:lnTo>
                      <a:pt x="3500" y="461"/>
                    </a:lnTo>
                    <a:lnTo>
                      <a:pt x="3395" y="382"/>
                    </a:lnTo>
                    <a:lnTo>
                      <a:pt x="3277" y="316"/>
                    </a:lnTo>
                    <a:lnTo>
                      <a:pt x="3145" y="250"/>
                    </a:lnTo>
                    <a:lnTo>
                      <a:pt x="3014" y="185"/>
                    </a:lnTo>
                    <a:lnTo>
                      <a:pt x="2869" y="132"/>
                    </a:lnTo>
                    <a:lnTo>
                      <a:pt x="2711" y="79"/>
                    </a:lnTo>
                    <a:lnTo>
                      <a:pt x="2553" y="53"/>
                    </a:lnTo>
                    <a:lnTo>
                      <a:pt x="2382" y="27"/>
                    </a:lnTo>
                    <a:lnTo>
                      <a:pt x="2198" y="0"/>
                    </a:lnTo>
                    <a:lnTo>
                      <a:pt x="201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84;p34">
                <a:extLst>
                  <a:ext uri="{FF2B5EF4-FFF2-40B4-BE49-F238E27FC236}">
                    <a16:creationId xmlns:a16="http://schemas.microsoft.com/office/drawing/2014/main" id="{D8E56310-303B-32A5-4FA2-55D3F8602CE3}"/>
                  </a:ext>
                </a:extLst>
              </p:cNvPr>
              <p:cNvSpPr/>
              <p:nvPr/>
            </p:nvSpPr>
            <p:spPr>
              <a:xfrm>
                <a:off x="6412575" y="3719200"/>
                <a:ext cx="983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1935" extrusionOk="0">
                    <a:moveTo>
                      <a:pt x="1934" y="1"/>
                    </a:moveTo>
                    <a:lnTo>
                      <a:pt x="1684" y="40"/>
                    </a:lnTo>
                    <a:lnTo>
                      <a:pt x="1434" y="93"/>
                    </a:lnTo>
                    <a:lnTo>
                      <a:pt x="1211" y="172"/>
                    </a:lnTo>
                    <a:lnTo>
                      <a:pt x="987" y="264"/>
                    </a:lnTo>
                    <a:lnTo>
                      <a:pt x="790" y="382"/>
                    </a:lnTo>
                    <a:lnTo>
                      <a:pt x="605" y="514"/>
                    </a:lnTo>
                    <a:lnTo>
                      <a:pt x="448" y="659"/>
                    </a:lnTo>
                    <a:lnTo>
                      <a:pt x="303" y="803"/>
                    </a:lnTo>
                    <a:lnTo>
                      <a:pt x="198" y="961"/>
                    </a:lnTo>
                    <a:lnTo>
                      <a:pt x="106" y="1106"/>
                    </a:lnTo>
                    <a:lnTo>
                      <a:pt x="40" y="1264"/>
                    </a:lnTo>
                    <a:lnTo>
                      <a:pt x="0" y="1409"/>
                    </a:lnTo>
                    <a:lnTo>
                      <a:pt x="0" y="1540"/>
                    </a:lnTo>
                    <a:lnTo>
                      <a:pt x="13" y="1645"/>
                    </a:lnTo>
                    <a:lnTo>
                      <a:pt x="40" y="1724"/>
                    </a:lnTo>
                    <a:lnTo>
                      <a:pt x="79" y="1790"/>
                    </a:lnTo>
                    <a:lnTo>
                      <a:pt x="132" y="1830"/>
                    </a:lnTo>
                    <a:lnTo>
                      <a:pt x="198" y="1856"/>
                    </a:lnTo>
                    <a:lnTo>
                      <a:pt x="263" y="1869"/>
                    </a:lnTo>
                    <a:lnTo>
                      <a:pt x="342" y="1869"/>
                    </a:lnTo>
                    <a:lnTo>
                      <a:pt x="487" y="1856"/>
                    </a:lnTo>
                    <a:lnTo>
                      <a:pt x="619" y="1816"/>
                    </a:lnTo>
                    <a:lnTo>
                      <a:pt x="737" y="1764"/>
                    </a:lnTo>
                    <a:lnTo>
                      <a:pt x="777" y="1738"/>
                    </a:lnTo>
                    <a:lnTo>
                      <a:pt x="895" y="1672"/>
                    </a:lnTo>
                    <a:lnTo>
                      <a:pt x="1079" y="1580"/>
                    </a:lnTo>
                    <a:lnTo>
                      <a:pt x="1198" y="1540"/>
                    </a:lnTo>
                    <a:lnTo>
                      <a:pt x="1329" y="1514"/>
                    </a:lnTo>
                    <a:lnTo>
                      <a:pt x="1474" y="1488"/>
                    </a:lnTo>
                    <a:lnTo>
                      <a:pt x="1632" y="1461"/>
                    </a:lnTo>
                    <a:lnTo>
                      <a:pt x="1803" y="1461"/>
                    </a:lnTo>
                    <a:lnTo>
                      <a:pt x="1987" y="1474"/>
                    </a:lnTo>
                    <a:lnTo>
                      <a:pt x="2184" y="1514"/>
                    </a:lnTo>
                    <a:lnTo>
                      <a:pt x="2382" y="1567"/>
                    </a:lnTo>
                    <a:lnTo>
                      <a:pt x="2592" y="1645"/>
                    </a:lnTo>
                    <a:lnTo>
                      <a:pt x="2816" y="1764"/>
                    </a:lnTo>
                    <a:lnTo>
                      <a:pt x="2934" y="1816"/>
                    </a:lnTo>
                    <a:lnTo>
                      <a:pt x="3039" y="1856"/>
                    </a:lnTo>
                    <a:lnTo>
                      <a:pt x="3145" y="1895"/>
                    </a:lnTo>
                    <a:lnTo>
                      <a:pt x="3237" y="1922"/>
                    </a:lnTo>
                    <a:lnTo>
                      <a:pt x="3329" y="1922"/>
                    </a:lnTo>
                    <a:lnTo>
                      <a:pt x="3421" y="1935"/>
                    </a:lnTo>
                    <a:lnTo>
                      <a:pt x="3500" y="1922"/>
                    </a:lnTo>
                    <a:lnTo>
                      <a:pt x="3566" y="1909"/>
                    </a:lnTo>
                    <a:lnTo>
                      <a:pt x="3645" y="1882"/>
                    </a:lnTo>
                    <a:lnTo>
                      <a:pt x="3697" y="1843"/>
                    </a:lnTo>
                    <a:lnTo>
                      <a:pt x="3763" y="1803"/>
                    </a:lnTo>
                    <a:lnTo>
                      <a:pt x="3802" y="1751"/>
                    </a:lnTo>
                    <a:lnTo>
                      <a:pt x="3842" y="1698"/>
                    </a:lnTo>
                    <a:lnTo>
                      <a:pt x="3881" y="1645"/>
                    </a:lnTo>
                    <a:lnTo>
                      <a:pt x="3908" y="1580"/>
                    </a:lnTo>
                    <a:lnTo>
                      <a:pt x="3921" y="1514"/>
                    </a:lnTo>
                    <a:lnTo>
                      <a:pt x="3934" y="1435"/>
                    </a:lnTo>
                    <a:lnTo>
                      <a:pt x="3934" y="1356"/>
                    </a:lnTo>
                    <a:lnTo>
                      <a:pt x="3934" y="1277"/>
                    </a:lnTo>
                    <a:lnTo>
                      <a:pt x="3921" y="1198"/>
                    </a:lnTo>
                    <a:lnTo>
                      <a:pt x="3894" y="1106"/>
                    </a:lnTo>
                    <a:lnTo>
                      <a:pt x="3868" y="1027"/>
                    </a:lnTo>
                    <a:lnTo>
                      <a:pt x="3829" y="935"/>
                    </a:lnTo>
                    <a:lnTo>
                      <a:pt x="3776" y="856"/>
                    </a:lnTo>
                    <a:lnTo>
                      <a:pt x="3710" y="764"/>
                    </a:lnTo>
                    <a:lnTo>
                      <a:pt x="3645" y="685"/>
                    </a:lnTo>
                    <a:lnTo>
                      <a:pt x="3566" y="606"/>
                    </a:lnTo>
                    <a:lnTo>
                      <a:pt x="3473" y="514"/>
                    </a:lnTo>
                    <a:lnTo>
                      <a:pt x="3381" y="435"/>
                    </a:lnTo>
                    <a:lnTo>
                      <a:pt x="3263" y="369"/>
                    </a:lnTo>
                    <a:lnTo>
                      <a:pt x="3145" y="290"/>
                    </a:lnTo>
                    <a:lnTo>
                      <a:pt x="3013" y="225"/>
                    </a:lnTo>
                    <a:lnTo>
                      <a:pt x="2868" y="159"/>
                    </a:lnTo>
                    <a:lnTo>
                      <a:pt x="2737" y="119"/>
                    </a:lnTo>
                    <a:lnTo>
                      <a:pt x="2605" y="80"/>
                    </a:lnTo>
                    <a:lnTo>
                      <a:pt x="2460" y="40"/>
                    </a:lnTo>
                    <a:lnTo>
                      <a:pt x="2329" y="27"/>
                    </a:lnTo>
                    <a:lnTo>
                      <a:pt x="2197" y="14"/>
                    </a:lnTo>
                    <a:lnTo>
                      <a:pt x="20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85;p34">
                <a:extLst>
                  <a:ext uri="{FF2B5EF4-FFF2-40B4-BE49-F238E27FC236}">
                    <a16:creationId xmlns:a16="http://schemas.microsoft.com/office/drawing/2014/main" id="{043AC1B3-6E56-4FC7-F9BE-F5EEC293E699}"/>
                  </a:ext>
                </a:extLst>
              </p:cNvPr>
              <p:cNvSpPr/>
              <p:nvPr/>
            </p:nvSpPr>
            <p:spPr>
              <a:xfrm>
                <a:off x="6440200" y="3721175"/>
                <a:ext cx="398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488" extrusionOk="0">
                    <a:moveTo>
                      <a:pt x="803" y="1"/>
                    </a:moveTo>
                    <a:lnTo>
                      <a:pt x="658" y="14"/>
                    </a:lnTo>
                    <a:lnTo>
                      <a:pt x="500" y="53"/>
                    </a:lnTo>
                    <a:lnTo>
                      <a:pt x="369" y="119"/>
                    </a:lnTo>
                    <a:lnTo>
                      <a:pt x="250" y="211"/>
                    </a:lnTo>
                    <a:lnTo>
                      <a:pt x="145" y="330"/>
                    </a:lnTo>
                    <a:lnTo>
                      <a:pt x="79" y="461"/>
                    </a:lnTo>
                    <a:lnTo>
                      <a:pt x="40" y="540"/>
                    </a:lnTo>
                    <a:lnTo>
                      <a:pt x="27" y="619"/>
                    </a:lnTo>
                    <a:lnTo>
                      <a:pt x="0" y="738"/>
                    </a:lnTo>
                    <a:lnTo>
                      <a:pt x="0" y="856"/>
                    </a:lnTo>
                    <a:lnTo>
                      <a:pt x="27" y="974"/>
                    </a:lnTo>
                    <a:lnTo>
                      <a:pt x="53" y="1080"/>
                    </a:lnTo>
                    <a:lnTo>
                      <a:pt x="106" y="1185"/>
                    </a:lnTo>
                    <a:lnTo>
                      <a:pt x="171" y="1277"/>
                    </a:lnTo>
                    <a:lnTo>
                      <a:pt x="250" y="1369"/>
                    </a:lnTo>
                    <a:lnTo>
                      <a:pt x="342" y="1435"/>
                    </a:lnTo>
                    <a:lnTo>
                      <a:pt x="487" y="1422"/>
                    </a:lnTo>
                    <a:lnTo>
                      <a:pt x="790" y="1422"/>
                    </a:lnTo>
                    <a:lnTo>
                      <a:pt x="948" y="1435"/>
                    </a:lnTo>
                    <a:lnTo>
                      <a:pt x="1171" y="1488"/>
                    </a:lnTo>
                    <a:lnTo>
                      <a:pt x="1250" y="1435"/>
                    </a:lnTo>
                    <a:lnTo>
                      <a:pt x="1303" y="1382"/>
                    </a:lnTo>
                    <a:lnTo>
                      <a:pt x="1369" y="1330"/>
                    </a:lnTo>
                    <a:lnTo>
                      <a:pt x="1421" y="1264"/>
                    </a:lnTo>
                    <a:lnTo>
                      <a:pt x="1474" y="1198"/>
                    </a:lnTo>
                    <a:lnTo>
                      <a:pt x="1513" y="1132"/>
                    </a:lnTo>
                    <a:lnTo>
                      <a:pt x="1540" y="1040"/>
                    </a:lnTo>
                    <a:lnTo>
                      <a:pt x="1566" y="961"/>
                    </a:lnTo>
                    <a:lnTo>
                      <a:pt x="1579" y="882"/>
                    </a:lnTo>
                    <a:lnTo>
                      <a:pt x="1592" y="803"/>
                    </a:lnTo>
                    <a:lnTo>
                      <a:pt x="1579" y="646"/>
                    </a:lnTo>
                    <a:lnTo>
                      <a:pt x="1527" y="501"/>
                    </a:lnTo>
                    <a:lnTo>
                      <a:pt x="1461" y="369"/>
                    </a:lnTo>
                    <a:lnTo>
                      <a:pt x="1369" y="251"/>
                    </a:lnTo>
                    <a:lnTo>
                      <a:pt x="1250" y="146"/>
                    </a:lnTo>
                    <a:lnTo>
                      <a:pt x="1119" y="67"/>
                    </a:lnTo>
                    <a:lnTo>
                      <a:pt x="1040" y="40"/>
                    </a:lnTo>
                    <a:lnTo>
                      <a:pt x="974" y="14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3F1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786;p34">
                <a:extLst>
                  <a:ext uri="{FF2B5EF4-FFF2-40B4-BE49-F238E27FC236}">
                    <a16:creationId xmlns:a16="http://schemas.microsoft.com/office/drawing/2014/main" id="{5F1E552D-03E8-DE46-C973-BEF89480DD06}"/>
                  </a:ext>
                </a:extLst>
              </p:cNvPr>
              <p:cNvSpPr/>
              <p:nvPr/>
            </p:nvSpPr>
            <p:spPr>
              <a:xfrm>
                <a:off x="6598725" y="3706050"/>
                <a:ext cx="8915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922" extrusionOk="0">
                    <a:moveTo>
                      <a:pt x="1579" y="1"/>
                    </a:moveTo>
                    <a:lnTo>
                      <a:pt x="1448" y="14"/>
                    </a:lnTo>
                    <a:lnTo>
                      <a:pt x="1329" y="40"/>
                    </a:lnTo>
                    <a:lnTo>
                      <a:pt x="1211" y="66"/>
                    </a:lnTo>
                    <a:lnTo>
                      <a:pt x="1079" y="106"/>
                    </a:lnTo>
                    <a:lnTo>
                      <a:pt x="961" y="159"/>
                    </a:lnTo>
                    <a:lnTo>
                      <a:pt x="843" y="224"/>
                    </a:lnTo>
                    <a:lnTo>
                      <a:pt x="711" y="290"/>
                    </a:lnTo>
                    <a:lnTo>
                      <a:pt x="606" y="356"/>
                    </a:lnTo>
                    <a:lnTo>
                      <a:pt x="501" y="435"/>
                    </a:lnTo>
                    <a:lnTo>
                      <a:pt x="422" y="514"/>
                    </a:lnTo>
                    <a:lnTo>
                      <a:pt x="330" y="593"/>
                    </a:lnTo>
                    <a:lnTo>
                      <a:pt x="264" y="685"/>
                    </a:lnTo>
                    <a:lnTo>
                      <a:pt x="198" y="764"/>
                    </a:lnTo>
                    <a:lnTo>
                      <a:pt x="145" y="856"/>
                    </a:lnTo>
                    <a:lnTo>
                      <a:pt x="66" y="1027"/>
                    </a:lnTo>
                    <a:lnTo>
                      <a:pt x="14" y="1185"/>
                    </a:lnTo>
                    <a:lnTo>
                      <a:pt x="1" y="1356"/>
                    </a:lnTo>
                    <a:lnTo>
                      <a:pt x="14" y="1500"/>
                    </a:lnTo>
                    <a:lnTo>
                      <a:pt x="27" y="1566"/>
                    </a:lnTo>
                    <a:lnTo>
                      <a:pt x="53" y="1632"/>
                    </a:lnTo>
                    <a:lnTo>
                      <a:pt x="80" y="1698"/>
                    </a:lnTo>
                    <a:lnTo>
                      <a:pt x="119" y="1750"/>
                    </a:lnTo>
                    <a:lnTo>
                      <a:pt x="159" y="1803"/>
                    </a:lnTo>
                    <a:lnTo>
                      <a:pt x="211" y="1843"/>
                    </a:lnTo>
                    <a:lnTo>
                      <a:pt x="264" y="1869"/>
                    </a:lnTo>
                    <a:lnTo>
                      <a:pt x="330" y="1895"/>
                    </a:lnTo>
                    <a:lnTo>
                      <a:pt x="395" y="1908"/>
                    </a:lnTo>
                    <a:lnTo>
                      <a:pt x="474" y="1921"/>
                    </a:lnTo>
                    <a:lnTo>
                      <a:pt x="553" y="1921"/>
                    </a:lnTo>
                    <a:lnTo>
                      <a:pt x="632" y="1908"/>
                    </a:lnTo>
                    <a:lnTo>
                      <a:pt x="724" y="1895"/>
                    </a:lnTo>
                    <a:lnTo>
                      <a:pt x="816" y="1856"/>
                    </a:lnTo>
                    <a:lnTo>
                      <a:pt x="908" y="1816"/>
                    </a:lnTo>
                    <a:lnTo>
                      <a:pt x="1014" y="1750"/>
                    </a:lnTo>
                    <a:lnTo>
                      <a:pt x="1211" y="1645"/>
                    </a:lnTo>
                    <a:lnTo>
                      <a:pt x="1408" y="1566"/>
                    </a:lnTo>
                    <a:lnTo>
                      <a:pt x="1593" y="1500"/>
                    </a:lnTo>
                    <a:lnTo>
                      <a:pt x="1764" y="1474"/>
                    </a:lnTo>
                    <a:lnTo>
                      <a:pt x="1935" y="1461"/>
                    </a:lnTo>
                    <a:lnTo>
                      <a:pt x="2092" y="1461"/>
                    </a:lnTo>
                    <a:lnTo>
                      <a:pt x="2237" y="1474"/>
                    </a:lnTo>
                    <a:lnTo>
                      <a:pt x="2369" y="1500"/>
                    </a:lnTo>
                    <a:lnTo>
                      <a:pt x="2474" y="1540"/>
                    </a:lnTo>
                    <a:lnTo>
                      <a:pt x="2579" y="1579"/>
                    </a:lnTo>
                    <a:lnTo>
                      <a:pt x="2750" y="1658"/>
                    </a:lnTo>
                    <a:lnTo>
                      <a:pt x="2855" y="1724"/>
                    </a:lnTo>
                    <a:lnTo>
                      <a:pt x="2895" y="1764"/>
                    </a:lnTo>
                    <a:lnTo>
                      <a:pt x="3000" y="1816"/>
                    </a:lnTo>
                    <a:lnTo>
                      <a:pt x="3119" y="1843"/>
                    </a:lnTo>
                    <a:lnTo>
                      <a:pt x="3250" y="1869"/>
                    </a:lnTo>
                    <a:lnTo>
                      <a:pt x="3316" y="1869"/>
                    </a:lnTo>
                    <a:lnTo>
                      <a:pt x="3382" y="1856"/>
                    </a:lnTo>
                    <a:lnTo>
                      <a:pt x="3434" y="1829"/>
                    </a:lnTo>
                    <a:lnTo>
                      <a:pt x="3487" y="1790"/>
                    </a:lnTo>
                    <a:lnTo>
                      <a:pt x="3526" y="1724"/>
                    </a:lnTo>
                    <a:lnTo>
                      <a:pt x="3553" y="1645"/>
                    </a:lnTo>
                    <a:lnTo>
                      <a:pt x="3566" y="1540"/>
                    </a:lnTo>
                    <a:lnTo>
                      <a:pt x="3553" y="1408"/>
                    </a:lnTo>
                    <a:lnTo>
                      <a:pt x="3526" y="1264"/>
                    </a:lnTo>
                    <a:lnTo>
                      <a:pt x="3474" y="1106"/>
                    </a:lnTo>
                    <a:lnTo>
                      <a:pt x="3382" y="948"/>
                    </a:lnTo>
                    <a:lnTo>
                      <a:pt x="3276" y="803"/>
                    </a:lnTo>
                    <a:lnTo>
                      <a:pt x="3158" y="645"/>
                    </a:lnTo>
                    <a:lnTo>
                      <a:pt x="3013" y="514"/>
                    </a:lnTo>
                    <a:lnTo>
                      <a:pt x="2842" y="382"/>
                    </a:lnTo>
                    <a:lnTo>
                      <a:pt x="2658" y="264"/>
                    </a:lnTo>
                    <a:lnTo>
                      <a:pt x="2474" y="159"/>
                    </a:lnTo>
                    <a:lnTo>
                      <a:pt x="2263" y="80"/>
                    </a:lnTo>
                    <a:lnTo>
                      <a:pt x="2040" y="27"/>
                    </a:lnTo>
                    <a:lnTo>
                      <a:pt x="18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787;p34">
                <a:extLst>
                  <a:ext uri="{FF2B5EF4-FFF2-40B4-BE49-F238E27FC236}">
                    <a16:creationId xmlns:a16="http://schemas.microsoft.com/office/drawing/2014/main" id="{95317FD9-BB9A-4E04-8664-D3B5AFBAFCA2}"/>
                  </a:ext>
                </a:extLst>
              </p:cNvPr>
              <p:cNvSpPr/>
              <p:nvPr/>
            </p:nvSpPr>
            <p:spPr>
              <a:xfrm>
                <a:off x="6627025" y="3707700"/>
                <a:ext cx="355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488" extrusionOk="0">
                    <a:moveTo>
                      <a:pt x="697" y="0"/>
                    </a:moveTo>
                    <a:lnTo>
                      <a:pt x="632" y="14"/>
                    </a:lnTo>
                    <a:lnTo>
                      <a:pt x="553" y="27"/>
                    </a:lnTo>
                    <a:lnTo>
                      <a:pt x="487" y="40"/>
                    </a:lnTo>
                    <a:lnTo>
                      <a:pt x="421" y="79"/>
                    </a:lnTo>
                    <a:lnTo>
                      <a:pt x="289" y="145"/>
                    </a:lnTo>
                    <a:lnTo>
                      <a:pt x="184" y="250"/>
                    </a:lnTo>
                    <a:lnTo>
                      <a:pt x="105" y="369"/>
                    </a:lnTo>
                    <a:lnTo>
                      <a:pt x="40" y="514"/>
                    </a:lnTo>
                    <a:lnTo>
                      <a:pt x="0" y="658"/>
                    </a:lnTo>
                    <a:lnTo>
                      <a:pt x="0" y="816"/>
                    </a:lnTo>
                    <a:lnTo>
                      <a:pt x="13" y="974"/>
                    </a:lnTo>
                    <a:lnTo>
                      <a:pt x="26" y="1053"/>
                    </a:lnTo>
                    <a:lnTo>
                      <a:pt x="66" y="1132"/>
                    </a:lnTo>
                    <a:lnTo>
                      <a:pt x="92" y="1211"/>
                    </a:lnTo>
                    <a:lnTo>
                      <a:pt x="145" y="1277"/>
                    </a:lnTo>
                    <a:lnTo>
                      <a:pt x="184" y="1342"/>
                    </a:lnTo>
                    <a:lnTo>
                      <a:pt x="250" y="1395"/>
                    </a:lnTo>
                    <a:lnTo>
                      <a:pt x="303" y="1448"/>
                    </a:lnTo>
                    <a:lnTo>
                      <a:pt x="368" y="1487"/>
                    </a:lnTo>
                    <a:lnTo>
                      <a:pt x="566" y="1448"/>
                    </a:lnTo>
                    <a:lnTo>
                      <a:pt x="710" y="1434"/>
                    </a:lnTo>
                    <a:lnTo>
                      <a:pt x="855" y="1421"/>
                    </a:lnTo>
                    <a:lnTo>
                      <a:pt x="987" y="1434"/>
                    </a:lnTo>
                    <a:lnTo>
                      <a:pt x="1118" y="1448"/>
                    </a:lnTo>
                    <a:lnTo>
                      <a:pt x="1210" y="1369"/>
                    </a:lnTo>
                    <a:lnTo>
                      <a:pt x="1276" y="1290"/>
                    </a:lnTo>
                    <a:lnTo>
                      <a:pt x="1329" y="1185"/>
                    </a:lnTo>
                    <a:lnTo>
                      <a:pt x="1381" y="1092"/>
                    </a:lnTo>
                    <a:lnTo>
                      <a:pt x="1408" y="974"/>
                    </a:lnTo>
                    <a:lnTo>
                      <a:pt x="1421" y="869"/>
                    </a:lnTo>
                    <a:lnTo>
                      <a:pt x="1421" y="750"/>
                    </a:lnTo>
                    <a:lnTo>
                      <a:pt x="1408" y="619"/>
                    </a:lnTo>
                    <a:lnTo>
                      <a:pt x="1368" y="474"/>
                    </a:lnTo>
                    <a:lnTo>
                      <a:pt x="1289" y="343"/>
                    </a:lnTo>
                    <a:lnTo>
                      <a:pt x="1197" y="224"/>
                    </a:lnTo>
                    <a:lnTo>
                      <a:pt x="1092" y="132"/>
                    </a:lnTo>
                    <a:lnTo>
                      <a:pt x="974" y="53"/>
                    </a:lnTo>
                    <a:lnTo>
                      <a:pt x="842" y="14"/>
                    </a:lnTo>
                    <a:lnTo>
                      <a:pt x="697" y="0"/>
                    </a:lnTo>
                    <a:close/>
                  </a:path>
                </a:pathLst>
              </a:custGeom>
              <a:solidFill>
                <a:srgbClr val="3F1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788;p34">
                <a:extLst>
                  <a:ext uri="{FF2B5EF4-FFF2-40B4-BE49-F238E27FC236}">
                    <a16:creationId xmlns:a16="http://schemas.microsoft.com/office/drawing/2014/main" id="{6BCC97C5-0FE4-66E5-CD97-F76EAC29D603}"/>
                  </a:ext>
                </a:extLst>
              </p:cNvPr>
              <p:cNvSpPr/>
              <p:nvPr/>
            </p:nvSpPr>
            <p:spPr>
              <a:xfrm>
                <a:off x="6585575" y="3627775"/>
                <a:ext cx="103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606" extrusionOk="0">
                    <a:moveTo>
                      <a:pt x="2368" y="1"/>
                    </a:moveTo>
                    <a:lnTo>
                      <a:pt x="2211" y="14"/>
                    </a:lnTo>
                    <a:lnTo>
                      <a:pt x="2066" y="40"/>
                    </a:lnTo>
                    <a:lnTo>
                      <a:pt x="1908" y="66"/>
                    </a:lnTo>
                    <a:lnTo>
                      <a:pt x="1750" y="106"/>
                    </a:lnTo>
                    <a:lnTo>
                      <a:pt x="1592" y="158"/>
                    </a:lnTo>
                    <a:lnTo>
                      <a:pt x="1290" y="277"/>
                    </a:lnTo>
                    <a:lnTo>
                      <a:pt x="1000" y="422"/>
                    </a:lnTo>
                    <a:lnTo>
                      <a:pt x="737" y="593"/>
                    </a:lnTo>
                    <a:lnTo>
                      <a:pt x="500" y="764"/>
                    </a:lnTo>
                    <a:lnTo>
                      <a:pt x="303" y="935"/>
                    </a:lnTo>
                    <a:lnTo>
                      <a:pt x="145" y="1092"/>
                    </a:lnTo>
                    <a:lnTo>
                      <a:pt x="92" y="1171"/>
                    </a:lnTo>
                    <a:lnTo>
                      <a:pt x="53" y="1250"/>
                    </a:lnTo>
                    <a:lnTo>
                      <a:pt x="14" y="1329"/>
                    </a:lnTo>
                    <a:lnTo>
                      <a:pt x="0" y="1382"/>
                    </a:lnTo>
                    <a:lnTo>
                      <a:pt x="0" y="1448"/>
                    </a:lnTo>
                    <a:lnTo>
                      <a:pt x="27" y="1500"/>
                    </a:lnTo>
                    <a:lnTo>
                      <a:pt x="66" y="1540"/>
                    </a:lnTo>
                    <a:lnTo>
                      <a:pt x="119" y="1566"/>
                    </a:lnTo>
                    <a:lnTo>
                      <a:pt x="198" y="1592"/>
                    </a:lnTo>
                    <a:lnTo>
                      <a:pt x="290" y="1606"/>
                    </a:lnTo>
                    <a:lnTo>
                      <a:pt x="408" y="1606"/>
                    </a:lnTo>
                    <a:lnTo>
                      <a:pt x="553" y="1592"/>
                    </a:lnTo>
                    <a:lnTo>
                      <a:pt x="711" y="1566"/>
                    </a:lnTo>
                    <a:lnTo>
                      <a:pt x="895" y="1527"/>
                    </a:lnTo>
                    <a:lnTo>
                      <a:pt x="1158" y="1448"/>
                    </a:lnTo>
                    <a:lnTo>
                      <a:pt x="1461" y="1382"/>
                    </a:lnTo>
                    <a:lnTo>
                      <a:pt x="1829" y="1316"/>
                    </a:lnTo>
                    <a:lnTo>
                      <a:pt x="2040" y="1303"/>
                    </a:lnTo>
                    <a:lnTo>
                      <a:pt x="2250" y="1290"/>
                    </a:lnTo>
                    <a:lnTo>
                      <a:pt x="2697" y="1290"/>
                    </a:lnTo>
                    <a:lnTo>
                      <a:pt x="2921" y="1329"/>
                    </a:lnTo>
                    <a:lnTo>
                      <a:pt x="3132" y="1369"/>
                    </a:lnTo>
                    <a:lnTo>
                      <a:pt x="3355" y="1435"/>
                    </a:lnTo>
                    <a:lnTo>
                      <a:pt x="3553" y="1527"/>
                    </a:lnTo>
                    <a:lnTo>
                      <a:pt x="3658" y="1566"/>
                    </a:lnTo>
                    <a:lnTo>
                      <a:pt x="3737" y="1592"/>
                    </a:lnTo>
                    <a:lnTo>
                      <a:pt x="3816" y="1606"/>
                    </a:lnTo>
                    <a:lnTo>
                      <a:pt x="3947" y="1606"/>
                    </a:lnTo>
                    <a:lnTo>
                      <a:pt x="4000" y="1579"/>
                    </a:lnTo>
                    <a:lnTo>
                      <a:pt x="4039" y="1553"/>
                    </a:lnTo>
                    <a:lnTo>
                      <a:pt x="4079" y="1513"/>
                    </a:lnTo>
                    <a:lnTo>
                      <a:pt x="4105" y="1474"/>
                    </a:lnTo>
                    <a:lnTo>
                      <a:pt x="4118" y="1421"/>
                    </a:lnTo>
                    <a:lnTo>
                      <a:pt x="4131" y="1356"/>
                    </a:lnTo>
                    <a:lnTo>
                      <a:pt x="4131" y="1290"/>
                    </a:lnTo>
                    <a:lnTo>
                      <a:pt x="4105" y="1145"/>
                    </a:lnTo>
                    <a:lnTo>
                      <a:pt x="4052" y="987"/>
                    </a:lnTo>
                    <a:lnTo>
                      <a:pt x="3960" y="829"/>
                    </a:lnTo>
                    <a:lnTo>
                      <a:pt x="3855" y="658"/>
                    </a:lnTo>
                    <a:lnTo>
                      <a:pt x="3697" y="500"/>
                    </a:lnTo>
                    <a:lnTo>
                      <a:pt x="3618" y="422"/>
                    </a:lnTo>
                    <a:lnTo>
                      <a:pt x="3526" y="343"/>
                    </a:lnTo>
                    <a:lnTo>
                      <a:pt x="3421" y="277"/>
                    </a:lnTo>
                    <a:lnTo>
                      <a:pt x="3316" y="224"/>
                    </a:lnTo>
                    <a:lnTo>
                      <a:pt x="3210" y="158"/>
                    </a:lnTo>
                    <a:lnTo>
                      <a:pt x="3079" y="119"/>
                    </a:lnTo>
                    <a:lnTo>
                      <a:pt x="2960" y="66"/>
                    </a:lnTo>
                    <a:lnTo>
                      <a:pt x="2816" y="40"/>
                    </a:lnTo>
                    <a:lnTo>
                      <a:pt x="2671" y="14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rgbClr val="3F1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789;p34">
                <a:extLst>
                  <a:ext uri="{FF2B5EF4-FFF2-40B4-BE49-F238E27FC236}">
                    <a16:creationId xmlns:a16="http://schemas.microsoft.com/office/drawing/2014/main" id="{F2251B6E-A749-36A5-B408-D08BC3A3297E}"/>
                  </a:ext>
                </a:extLst>
              </p:cNvPr>
              <p:cNvSpPr/>
              <p:nvPr/>
            </p:nvSpPr>
            <p:spPr>
              <a:xfrm>
                <a:off x="5890275" y="4329650"/>
                <a:ext cx="1030800" cy="699275"/>
              </a:xfrm>
              <a:custGeom>
                <a:avLst/>
                <a:gdLst/>
                <a:ahLst/>
                <a:cxnLst/>
                <a:rect l="l" t="t" r="r" b="b"/>
                <a:pathLst>
                  <a:path w="41232" h="27971" extrusionOk="0">
                    <a:moveTo>
                      <a:pt x="38614" y="1"/>
                    </a:moveTo>
                    <a:lnTo>
                      <a:pt x="38377" y="40"/>
                    </a:lnTo>
                    <a:lnTo>
                      <a:pt x="38140" y="106"/>
                    </a:lnTo>
                    <a:lnTo>
                      <a:pt x="37890" y="185"/>
                    </a:lnTo>
                    <a:lnTo>
                      <a:pt x="37627" y="290"/>
                    </a:lnTo>
                    <a:lnTo>
                      <a:pt x="37364" y="422"/>
                    </a:lnTo>
                    <a:lnTo>
                      <a:pt x="37101" y="566"/>
                    </a:lnTo>
                    <a:lnTo>
                      <a:pt x="36837" y="711"/>
                    </a:lnTo>
                    <a:lnTo>
                      <a:pt x="36574" y="882"/>
                    </a:lnTo>
                    <a:lnTo>
                      <a:pt x="36324" y="1053"/>
                    </a:lnTo>
                    <a:lnTo>
                      <a:pt x="35824" y="1106"/>
                    </a:lnTo>
                    <a:lnTo>
                      <a:pt x="35285" y="1172"/>
                    </a:lnTo>
                    <a:lnTo>
                      <a:pt x="34719" y="1277"/>
                    </a:lnTo>
                    <a:lnTo>
                      <a:pt x="34140" y="1395"/>
                    </a:lnTo>
                    <a:lnTo>
                      <a:pt x="33522" y="1514"/>
                    </a:lnTo>
                    <a:lnTo>
                      <a:pt x="32877" y="1658"/>
                    </a:lnTo>
                    <a:lnTo>
                      <a:pt x="31549" y="1987"/>
                    </a:lnTo>
                    <a:lnTo>
                      <a:pt x="30141" y="2329"/>
                    </a:lnTo>
                    <a:lnTo>
                      <a:pt x="28668" y="2671"/>
                    </a:lnTo>
                    <a:lnTo>
                      <a:pt x="27931" y="2842"/>
                    </a:lnTo>
                    <a:lnTo>
                      <a:pt x="27168" y="3000"/>
                    </a:lnTo>
                    <a:lnTo>
                      <a:pt x="26405" y="3158"/>
                    </a:lnTo>
                    <a:lnTo>
                      <a:pt x="25642" y="3303"/>
                    </a:lnTo>
                    <a:lnTo>
                      <a:pt x="24892" y="3342"/>
                    </a:lnTo>
                    <a:lnTo>
                      <a:pt x="24089" y="3382"/>
                    </a:lnTo>
                    <a:lnTo>
                      <a:pt x="23260" y="3408"/>
                    </a:lnTo>
                    <a:lnTo>
                      <a:pt x="22405" y="3434"/>
                    </a:lnTo>
                    <a:lnTo>
                      <a:pt x="21497" y="3434"/>
                    </a:lnTo>
                    <a:lnTo>
                      <a:pt x="20563" y="3448"/>
                    </a:lnTo>
                    <a:lnTo>
                      <a:pt x="19590" y="3434"/>
                    </a:lnTo>
                    <a:lnTo>
                      <a:pt x="18564" y="3408"/>
                    </a:lnTo>
                    <a:lnTo>
                      <a:pt x="15630" y="3355"/>
                    </a:lnTo>
                    <a:lnTo>
                      <a:pt x="13051" y="3316"/>
                    </a:lnTo>
                    <a:lnTo>
                      <a:pt x="11657" y="3198"/>
                    </a:lnTo>
                    <a:lnTo>
                      <a:pt x="10302" y="3092"/>
                    </a:lnTo>
                    <a:lnTo>
                      <a:pt x="8973" y="3000"/>
                    </a:lnTo>
                    <a:lnTo>
                      <a:pt x="7684" y="2921"/>
                    </a:lnTo>
                    <a:lnTo>
                      <a:pt x="7065" y="2908"/>
                    </a:lnTo>
                    <a:lnTo>
                      <a:pt x="6460" y="2895"/>
                    </a:lnTo>
                    <a:lnTo>
                      <a:pt x="5881" y="2895"/>
                    </a:lnTo>
                    <a:lnTo>
                      <a:pt x="5316" y="2908"/>
                    </a:lnTo>
                    <a:lnTo>
                      <a:pt x="4763" y="2921"/>
                    </a:lnTo>
                    <a:lnTo>
                      <a:pt x="4250" y="2961"/>
                    </a:lnTo>
                    <a:lnTo>
                      <a:pt x="3750" y="3013"/>
                    </a:lnTo>
                    <a:lnTo>
                      <a:pt x="3276" y="3079"/>
                    </a:lnTo>
                    <a:lnTo>
                      <a:pt x="2961" y="2869"/>
                    </a:lnTo>
                    <a:lnTo>
                      <a:pt x="2632" y="2684"/>
                    </a:lnTo>
                    <a:lnTo>
                      <a:pt x="2461" y="2592"/>
                    </a:lnTo>
                    <a:lnTo>
                      <a:pt x="2290" y="2527"/>
                    </a:lnTo>
                    <a:lnTo>
                      <a:pt x="2119" y="2461"/>
                    </a:lnTo>
                    <a:lnTo>
                      <a:pt x="1948" y="2408"/>
                    </a:lnTo>
                    <a:lnTo>
                      <a:pt x="1777" y="2369"/>
                    </a:lnTo>
                    <a:lnTo>
                      <a:pt x="1606" y="2342"/>
                    </a:lnTo>
                    <a:lnTo>
                      <a:pt x="1435" y="2329"/>
                    </a:lnTo>
                    <a:lnTo>
                      <a:pt x="1263" y="2329"/>
                    </a:lnTo>
                    <a:lnTo>
                      <a:pt x="1092" y="2342"/>
                    </a:lnTo>
                    <a:lnTo>
                      <a:pt x="921" y="2369"/>
                    </a:lnTo>
                    <a:lnTo>
                      <a:pt x="750" y="2421"/>
                    </a:lnTo>
                    <a:lnTo>
                      <a:pt x="579" y="2487"/>
                    </a:lnTo>
                    <a:lnTo>
                      <a:pt x="500" y="2527"/>
                    </a:lnTo>
                    <a:lnTo>
                      <a:pt x="421" y="2579"/>
                    </a:lnTo>
                    <a:lnTo>
                      <a:pt x="356" y="2632"/>
                    </a:lnTo>
                    <a:lnTo>
                      <a:pt x="290" y="2698"/>
                    </a:lnTo>
                    <a:lnTo>
                      <a:pt x="185" y="2829"/>
                    </a:lnTo>
                    <a:lnTo>
                      <a:pt x="106" y="2974"/>
                    </a:lnTo>
                    <a:lnTo>
                      <a:pt x="53" y="3132"/>
                    </a:lnTo>
                    <a:lnTo>
                      <a:pt x="14" y="3316"/>
                    </a:lnTo>
                    <a:lnTo>
                      <a:pt x="0" y="3500"/>
                    </a:lnTo>
                    <a:lnTo>
                      <a:pt x="0" y="3697"/>
                    </a:lnTo>
                    <a:lnTo>
                      <a:pt x="27" y="3921"/>
                    </a:lnTo>
                    <a:lnTo>
                      <a:pt x="66" y="4145"/>
                    </a:lnTo>
                    <a:lnTo>
                      <a:pt x="119" y="4368"/>
                    </a:lnTo>
                    <a:lnTo>
                      <a:pt x="198" y="4605"/>
                    </a:lnTo>
                    <a:lnTo>
                      <a:pt x="277" y="4855"/>
                    </a:lnTo>
                    <a:lnTo>
                      <a:pt x="369" y="5092"/>
                    </a:lnTo>
                    <a:lnTo>
                      <a:pt x="593" y="5605"/>
                    </a:lnTo>
                    <a:lnTo>
                      <a:pt x="632" y="5881"/>
                    </a:lnTo>
                    <a:lnTo>
                      <a:pt x="671" y="6026"/>
                    </a:lnTo>
                    <a:lnTo>
                      <a:pt x="711" y="6171"/>
                    </a:lnTo>
                    <a:lnTo>
                      <a:pt x="921" y="6776"/>
                    </a:lnTo>
                    <a:lnTo>
                      <a:pt x="1171" y="7486"/>
                    </a:lnTo>
                    <a:lnTo>
                      <a:pt x="1303" y="7881"/>
                    </a:lnTo>
                    <a:lnTo>
                      <a:pt x="1435" y="8302"/>
                    </a:lnTo>
                    <a:lnTo>
                      <a:pt x="1566" y="8763"/>
                    </a:lnTo>
                    <a:lnTo>
                      <a:pt x="1698" y="9262"/>
                    </a:lnTo>
                    <a:lnTo>
                      <a:pt x="1803" y="9789"/>
                    </a:lnTo>
                    <a:lnTo>
                      <a:pt x="1908" y="10354"/>
                    </a:lnTo>
                    <a:lnTo>
                      <a:pt x="1987" y="10946"/>
                    </a:lnTo>
                    <a:lnTo>
                      <a:pt x="2053" y="11591"/>
                    </a:lnTo>
                    <a:lnTo>
                      <a:pt x="2092" y="12275"/>
                    </a:lnTo>
                    <a:lnTo>
                      <a:pt x="2105" y="12999"/>
                    </a:lnTo>
                    <a:lnTo>
                      <a:pt x="2092" y="13762"/>
                    </a:lnTo>
                    <a:lnTo>
                      <a:pt x="2066" y="14157"/>
                    </a:lnTo>
                    <a:lnTo>
                      <a:pt x="2040" y="14564"/>
                    </a:lnTo>
                    <a:lnTo>
                      <a:pt x="1921" y="16183"/>
                    </a:lnTo>
                    <a:lnTo>
                      <a:pt x="1869" y="16972"/>
                    </a:lnTo>
                    <a:lnTo>
                      <a:pt x="1829" y="17761"/>
                    </a:lnTo>
                    <a:lnTo>
                      <a:pt x="1803" y="18538"/>
                    </a:lnTo>
                    <a:lnTo>
                      <a:pt x="1777" y="19287"/>
                    </a:lnTo>
                    <a:lnTo>
                      <a:pt x="1777" y="20037"/>
                    </a:lnTo>
                    <a:lnTo>
                      <a:pt x="1790" y="20748"/>
                    </a:lnTo>
                    <a:lnTo>
                      <a:pt x="1763" y="21221"/>
                    </a:lnTo>
                    <a:lnTo>
                      <a:pt x="1750" y="21669"/>
                    </a:lnTo>
                    <a:lnTo>
                      <a:pt x="1737" y="22116"/>
                    </a:lnTo>
                    <a:lnTo>
                      <a:pt x="1737" y="22550"/>
                    </a:lnTo>
                    <a:lnTo>
                      <a:pt x="1763" y="22971"/>
                    </a:lnTo>
                    <a:lnTo>
                      <a:pt x="1790" y="23366"/>
                    </a:lnTo>
                    <a:lnTo>
                      <a:pt x="1829" y="23747"/>
                    </a:lnTo>
                    <a:lnTo>
                      <a:pt x="1882" y="24116"/>
                    </a:lnTo>
                    <a:lnTo>
                      <a:pt x="1698" y="24484"/>
                    </a:lnTo>
                    <a:lnTo>
                      <a:pt x="1527" y="24866"/>
                    </a:lnTo>
                    <a:lnTo>
                      <a:pt x="1448" y="25063"/>
                    </a:lnTo>
                    <a:lnTo>
                      <a:pt x="1382" y="25260"/>
                    </a:lnTo>
                    <a:lnTo>
                      <a:pt x="1329" y="25458"/>
                    </a:lnTo>
                    <a:lnTo>
                      <a:pt x="1277" y="25668"/>
                    </a:lnTo>
                    <a:lnTo>
                      <a:pt x="1237" y="25865"/>
                    </a:lnTo>
                    <a:lnTo>
                      <a:pt x="1224" y="26063"/>
                    </a:lnTo>
                    <a:lnTo>
                      <a:pt x="1211" y="26273"/>
                    </a:lnTo>
                    <a:lnTo>
                      <a:pt x="1211" y="26471"/>
                    </a:lnTo>
                    <a:lnTo>
                      <a:pt x="1224" y="26681"/>
                    </a:lnTo>
                    <a:lnTo>
                      <a:pt x="1263" y="26878"/>
                    </a:lnTo>
                    <a:lnTo>
                      <a:pt x="1316" y="27076"/>
                    </a:lnTo>
                    <a:lnTo>
                      <a:pt x="1382" y="27273"/>
                    </a:lnTo>
                    <a:lnTo>
                      <a:pt x="1435" y="27392"/>
                    </a:lnTo>
                    <a:lnTo>
                      <a:pt x="1487" y="27497"/>
                    </a:lnTo>
                    <a:lnTo>
                      <a:pt x="1553" y="27589"/>
                    </a:lnTo>
                    <a:lnTo>
                      <a:pt x="1619" y="27668"/>
                    </a:lnTo>
                    <a:lnTo>
                      <a:pt x="1698" y="27747"/>
                    </a:lnTo>
                    <a:lnTo>
                      <a:pt x="1777" y="27799"/>
                    </a:lnTo>
                    <a:lnTo>
                      <a:pt x="1856" y="27852"/>
                    </a:lnTo>
                    <a:lnTo>
                      <a:pt x="1948" y="27891"/>
                    </a:lnTo>
                    <a:lnTo>
                      <a:pt x="2040" y="27931"/>
                    </a:lnTo>
                    <a:lnTo>
                      <a:pt x="2145" y="27957"/>
                    </a:lnTo>
                    <a:lnTo>
                      <a:pt x="2250" y="27970"/>
                    </a:lnTo>
                    <a:lnTo>
                      <a:pt x="2355" y="27970"/>
                    </a:lnTo>
                    <a:lnTo>
                      <a:pt x="2579" y="27957"/>
                    </a:lnTo>
                    <a:lnTo>
                      <a:pt x="2816" y="27918"/>
                    </a:lnTo>
                    <a:lnTo>
                      <a:pt x="3066" y="27852"/>
                    </a:lnTo>
                    <a:lnTo>
                      <a:pt x="3316" y="27760"/>
                    </a:lnTo>
                    <a:lnTo>
                      <a:pt x="3579" y="27655"/>
                    </a:lnTo>
                    <a:lnTo>
                      <a:pt x="3842" y="27523"/>
                    </a:lnTo>
                    <a:lnTo>
                      <a:pt x="4118" y="27378"/>
                    </a:lnTo>
                    <a:lnTo>
                      <a:pt x="4381" y="27221"/>
                    </a:lnTo>
                    <a:lnTo>
                      <a:pt x="4645" y="27050"/>
                    </a:lnTo>
                    <a:lnTo>
                      <a:pt x="4908" y="26878"/>
                    </a:lnTo>
                    <a:lnTo>
                      <a:pt x="5171" y="26878"/>
                    </a:lnTo>
                    <a:lnTo>
                      <a:pt x="5434" y="26865"/>
                    </a:lnTo>
                    <a:lnTo>
                      <a:pt x="5710" y="26839"/>
                    </a:lnTo>
                    <a:lnTo>
                      <a:pt x="5987" y="26813"/>
                    </a:lnTo>
                    <a:lnTo>
                      <a:pt x="6592" y="26721"/>
                    </a:lnTo>
                    <a:lnTo>
                      <a:pt x="7236" y="26589"/>
                    </a:lnTo>
                    <a:lnTo>
                      <a:pt x="8723" y="26260"/>
                    </a:lnTo>
                    <a:lnTo>
                      <a:pt x="9578" y="26076"/>
                    </a:lnTo>
                    <a:lnTo>
                      <a:pt x="10538" y="25892"/>
                    </a:lnTo>
                    <a:lnTo>
                      <a:pt x="11591" y="25708"/>
                    </a:lnTo>
                    <a:lnTo>
                      <a:pt x="12749" y="25537"/>
                    </a:lnTo>
                    <a:lnTo>
                      <a:pt x="13367" y="25444"/>
                    </a:lnTo>
                    <a:lnTo>
                      <a:pt x="14025" y="25366"/>
                    </a:lnTo>
                    <a:lnTo>
                      <a:pt x="14722" y="25300"/>
                    </a:lnTo>
                    <a:lnTo>
                      <a:pt x="15446" y="25234"/>
                    </a:lnTo>
                    <a:lnTo>
                      <a:pt x="16196" y="25181"/>
                    </a:lnTo>
                    <a:lnTo>
                      <a:pt x="16998" y="25129"/>
                    </a:lnTo>
                    <a:lnTo>
                      <a:pt x="17827" y="25089"/>
                    </a:lnTo>
                    <a:lnTo>
                      <a:pt x="18695" y="25050"/>
                    </a:lnTo>
                    <a:lnTo>
                      <a:pt x="19603" y="25037"/>
                    </a:lnTo>
                    <a:lnTo>
                      <a:pt x="20550" y="25023"/>
                    </a:lnTo>
                    <a:lnTo>
                      <a:pt x="21550" y="25037"/>
                    </a:lnTo>
                    <a:lnTo>
                      <a:pt x="22589" y="25050"/>
                    </a:lnTo>
                    <a:lnTo>
                      <a:pt x="28036" y="25194"/>
                    </a:lnTo>
                    <a:lnTo>
                      <a:pt x="30273" y="25260"/>
                    </a:lnTo>
                    <a:lnTo>
                      <a:pt x="32207" y="25287"/>
                    </a:lnTo>
                    <a:lnTo>
                      <a:pt x="33877" y="25300"/>
                    </a:lnTo>
                    <a:lnTo>
                      <a:pt x="34614" y="25300"/>
                    </a:lnTo>
                    <a:lnTo>
                      <a:pt x="35298" y="25287"/>
                    </a:lnTo>
                    <a:lnTo>
                      <a:pt x="35917" y="25260"/>
                    </a:lnTo>
                    <a:lnTo>
                      <a:pt x="36482" y="25221"/>
                    </a:lnTo>
                    <a:lnTo>
                      <a:pt x="37008" y="25181"/>
                    </a:lnTo>
                    <a:lnTo>
                      <a:pt x="37469" y="25116"/>
                    </a:lnTo>
                    <a:lnTo>
                      <a:pt x="37837" y="25392"/>
                    </a:lnTo>
                    <a:lnTo>
                      <a:pt x="38021" y="25523"/>
                    </a:lnTo>
                    <a:lnTo>
                      <a:pt x="38219" y="25655"/>
                    </a:lnTo>
                    <a:lnTo>
                      <a:pt x="38416" y="25773"/>
                    </a:lnTo>
                    <a:lnTo>
                      <a:pt x="38614" y="25879"/>
                    </a:lnTo>
                    <a:lnTo>
                      <a:pt x="38824" y="25971"/>
                    </a:lnTo>
                    <a:lnTo>
                      <a:pt x="39021" y="26063"/>
                    </a:lnTo>
                    <a:lnTo>
                      <a:pt x="39232" y="26129"/>
                    </a:lnTo>
                    <a:lnTo>
                      <a:pt x="39429" y="26181"/>
                    </a:lnTo>
                    <a:lnTo>
                      <a:pt x="39640" y="26221"/>
                    </a:lnTo>
                    <a:lnTo>
                      <a:pt x="39837" y="26234"/>
                    </a:lnTo>
                    <a:lnTo>
                      <a:pt x="40048" y="26221"/>
                    </a:lnTo>
                    <a:lnTo>
                      <a:pt x="40245" y="26194"/>
                    </a:lnTo>
                    <a:lnTo>
                      <a:pt x="40455" y="26142"/>
                    </a:lnTo>
                    <a:lnTo>
                      <a:pt x="40653" y="26063"/>
                    </a:lnTo>
                    <a:lnTo>
                      <a:pt x="40745" y="26010"/>
                    </a:lnTo>
                    <a:lnTo>
                      <a:pt x="40837" y="25944"/>
                    </a:lnTo>
                    <a:lnTo>
                      <a:pt x="40916" y="25879"/>
                    </a:lnTo>
                    <a:lnTo>
                      <a:pt x="40995" y="25800"/>
                    </a:lnTo>
                    <a:lnTo>
                      <a:pt x="41047" y="25721"/>
                    </a:lnTo>
                    <a:lnTo>
                      <a:pt x="41100" y="25629"/>
                    </a:lnTo>
                    <a:lnTo>
                      <a:pt x="41139" y="25537"/>
                    </a:lnTo>
                    <a:lnTo>
                      <a:pt x="41179" y="25431"/>
                    </a:lnTo>
                    <a:lnTo>
                      <a:pt x="41205" y="25326"/>
                    </a:lnTo>
                    <a:lnTo>
                      <a:pt x="41218" y="25221"/>
                    </a:lnTo>
                    <a:lnTo>
                      <a:pt x="41232" y="24984"/>
                    </a:lnTo>
                    <a:lnTo>
                      <a:pt x="41218" y="24734"/>
                    </a:lnTo>
                    <a:lnTo>
                      <a:pt x="41179" y="24458"/>
                    </a:lnTo>
                    <a:lnTo>
                      <a:pt x="41113" y="24181"/>
                    </a:lnTo>
                    <a:lnTo>
                      <a:pt x="41021" y="23892"/>
                    </a:lnTo>
                    <a:lnTo>
                      <a:pt x="40916" y="23589"/>
                    </a:lnTo>
                    <a:lnTo>
                      <a:pt x="40797" y="23287"/>
                    </a:lnTo>
                    <a:lnTo>
                      <a:pt x="40653" y="22971"/>
                    </a:lnTo>
                    <a:lnTo>
                      <a:pt x="40508" y="22669"/>
                    </a:lnTo>
                    <a:lnTo>
                      <a:pt x="40350" y="22353"/>
                    </a:lnTo>
                    <a:lnTo>
                      <a:pt x="40192" y="22050"/>
                    </a:lnTo>
                    <a:lnTo>
                      <a:pt x="40061" y="21563"/>
                    </a:lnTo>
                    <a:lnTo>
                      <a:pt x="39903" y="21024"/>
                    </a:lnTo>
                    <a:lnTo>
                      <a:pt x="39732" y="20419"/>
                    </a:lnTo>
                    <a:lnTo>
                      <a:pt x="39561" y="19748"/>
                    </a:lnTo>
                    <a:lnTo>
                      <a:pt x="39469" y="19380"/>
                    </a:lnTo>
                    <a:lnTo>
                      <a:pt x="39390" y="18998"/>
                    </a:lnTo>
                    <a:lnTo>
                      <a:pt x="39311" y="18590"/>
                    </a:lnTo>
                    <a:lnTo>
                      <a:pt x="39245" y="18156"/>
                    </a:lnTo>
                    <a:lnTo>
                      <a:pt x="39179" y="17709"/>
                    </a:lnTo>
                    <a:lnTo>
                      <a:pt x="39127" y="17222"/>
                    </a:lnTo>
                    <a:lnTo>
                      <a:pt x="39087" y="16722"/>
                    </a:lnTo>
                    <a:lnTo>
                      <a:pt x="39048" y="16196"/>
                    </a:lnTo>
                    <a:lnTo>
                      <a:pt x="39048" y="15801"/>
                    </a:lnTo>
                    <a:lnTo>
                      <a:pt x="39034" y="15393"/>
                    </a:lnTo>
                    <a:lnTo>
                      <a:pt x="39061" y="14656"/>
                    </a:lnTo>
                    <a:lnTo>
                      <a:pt x="39113" y="13893"/>
                    </a:lnTo>
                    <a:lnTo>
                      <a:pt x="39245" y="12341"/>
                    </a:lnTo>
                    <a:lnTo>
                      <a:pt x="39350" y="10828"/>
                    </a:lnTo>
                    <a:lnTo>
                      <a:pt x="39442" y="9368"/>
                    </a:lnTo>
                    <a:lnTo>
                      <a:pt x="39482" y="8670"/>
                    </a:lnTo>
                    <a:lnTo>
                      <a:pt x="39495" y="8000"/>
                    </a:lnTo>
                    <a:lnTo>
                      <a:pt x="39534" y="7355"/>
                    </a:lnTo>
                    <a:lnTo>
                      <a:pt x="39574" y="6737"/>
                    </a:lnTo>
                    <a:lnTo>
                      <a:pt x="39600" y="6131"/>
                    </a:lnTo>
                    <a:lnTo>
                      <a:pt x="39600" y="5552"/>
                    </a:lnTo>
                    <a:lnTo>
                      <a:pt x="39600" y="4987"/>
                    </a:lnTo>
                    <a:lnTo>
                      <a:pt x="39587" y="4447"/>
                    </a:lnTo>
                    <a:lnTo>
                      <a:pt x="39548" y="3934"/>
                    </a:lnTo>
                    <a:lnTo>
                      <a:pt x="39482" y="3448"/>
                    </a:lnTo>
                    <a:lnTo>
                      <a:pt x="39627" y="3119"/>
                    </a:lnTo>
                    <a:lnTo>
                      <a:pt x="39758" y="2777"/>
                    </a:lnTo>
                    <a:lnTo>
                      <a:pt x="39850" y="2434"/>
                    </a:lnTo>
                    <a:lnTo>
                      <a:pt x="39890" y="2263"/>
                    </a:lnTo>
                    <a:lnTo>
                      <a:pt x="39929" y="2079"/>
                    </a:lnTo>
                    <a:lnTo>
                      <a:pt x="39942" y="1908"/>
                    </a:lnTo>
                    <a:lnTo>
                      <a:pt x="39955" y="1737"/>
                    </a:lnTo>
                    <a:lnTo>
                      <a:pt x="39955" y="1566"/>
                    </a:lnTo>
                    <a:lnTo>
                      <a:pt x="39942" y="1382"/>
                    </a:lnTo>
                    <a:lnTo>
                      <a:pt x="39929" y="1211"/>
                    </a:lnTo>
                    <a:lnTo>
                      <a:pt x="39890" y="1040"/>
                    </a:lnTo>
                    <a:lnTo>
                      <a:pt x="39837" y="869"/>
                    </a:lnTo>
                    <a:lnTo>
                      <a:pt x="39784" y="698"/>
                    </a:lnTo>
                    <a:lnTo>
                      <a:pt x="39732" y="579"/>
                    </a:lnTo>
                    <a:lnTo>
                      <a:pt x="39679" y="474"/>
                    </a:lnTo>
                    <a:lnTo>
                      <a:pt x="39613" y="382"/>
                    </a:lnTo>
                    <a:lnTo>
                      <a:pt x="39548" y="303"/>
                    </a:lnTo>
                    <a:lnTo>
                      <a:pt x="39469" y="237"/>
                    </a:lnTo>
                    <a:lnTo>
                      <a:pt x="39390" y="172"/>
                    </a:lnTo>
                    <a:lnTo>
                      <a:pt x="39311" y="119"/>
                    </a:lnTo>
                    <a:lnTo>
                      <a:pt x="39219" y="80"/>
                    </a:lnTo>
                    <a:lnTo>
                      <a:pt x="39127" y="53"/>
                    </a:lnTo>
                    <a:lnTo>
                      <a:pt x="39034" y="27"/>
                    </a:lnTo>
                    <a:lnTo>
                      <a:pt x="389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790;p34">
                <a:extLst>
                  <a:ext uri="{FF2B5EF4-FFF2-40B4-BE49-F238E27FC236}">
                    <a16:creationId xmlns:a16="http://schemas.microsoft.com/office/drawing/2014/main" id="{8228DD2E-B81E-39CC-4569-36708FA5AE9E}"/>
                  </a:ext>
                </a:extLst>
              </p:cNvPr>
              <p:cNvSpPr/>
              <p:nvPr/>
            </p:nvSpPr>
            <p:spPr>
              <a:xfrm>
                <a:off x="6044200" y="4096800"/>
                <a:ext cx="315775" cy="503575"/>
              </a:xfrm>
              <a:custGeom>
                <a:avLst/>
                <a:gdLst/>
                <a:ahLst/>
                <a:cxnLst/>
                <a:rect l="l" t="t" r="r" b="b"/>
                <a:pathLst>
                  <a:path w="12631" h="20143" extrusionOk="0">
                    <a:moveTo>
                      <a:pt x="9802" y="0"/>
                    </a:moveTo>
                    <a:lnTo>
                      <a:pt x="9433" y="290"/>
                    </a:lnTo>
                    <a:lnTo>
                      <a:pt x="9012" y="618"/>
                    </a:lnTo>
                    <a:lnTo>
                      <a:pt x="8460" y="1079"/>
                    </a:lnTo>
                    <a:lnTo>
                      <a:pt x="7789" y="1645"/>
                    </a:lnTo>
                    <a:lnTo>
                      <a:pt x="7052" y="2316"/>
                    </a:lnTo>
                    <a:lnTo>
                      <a:pt x="6657" y="2697"/>
                    </a:lnTo>
                    <a:lnTo>
                      <a:pt x="6250" y="3092"/>
                    </a:lnTo>
                    <a:lnTo>
                      <a:pt x="5829" y="3513"/>
                    </a:lnTo>
                    <a:lnTo>
                      <a:pt x="5408" y="3947"/>
                    </a:lnTo>
                    <a:lnTo>
                      <a:pt x="4987" y="4407"/>
                    </a:lnTo>
                    <a:lnTo>
                      <a:pt x="4553" y="4894"/>
                    </a:lnTo>
                    <a:lnTo>
                      <a:pt x="4132" y="5381"/>
                    </a:lnTo>
                    <a:lnTo>
                      <a:pt x="3711" y="5907"/>
                    </a:lnTo>
                    <a:lnTo>
                      <a:pt x="3303" y="6433"/>
                    </a:lnTo>
                    <a:lnTo>
                      <a:pt x="2908" y="6986"/>
                    </a:lnTo>
                    <a:lnTo>
                      <a:pt x="2526" y="7539"/>
                    </a:lnTo>
                    <a:lnTo>
                      <a:pt x="2158" y="8117"/>
                    </a:lnTo>
                    <a:lnTo>
                      <a:pt x="1816" y="8709"/>
                    </a:lnTo>
                    <a:lnTo>
                      <a:pt x="1487" y="9301"/>
                    </a:lnTo>
                    <a:lnTo>
                      <a:pt x="1198" y="9907"/>
                    </a:lnTo>
                    <a:lnTo>
                      <a:pt x="1066" y="10222"/>
                    </a:lnTo>
                    <a:lnTo>
                      <a:pt x="935" y="10525"/>
                    </a:lnTo>
                    <a:lnTo>
                      <a:pt x="803" y="10841"/>
                    </a:lnTo>
                    <a:lnTo>
                      <a:pt x="698" y="11156"/>
                    </a:lnTo>
                    <a:lnTo>
                      <a:pt x="593" y="11472"/>
                    </a:lnTo>
                    <a:lnTo>
                      <a:pt x="500" y="11788"/>
                    </a:lnTo>
                    <a:lnTo>
                      <a:pt x="408" y="12104"/>
                    </a:lnTo>
                    <a:lnTo>
                      <a:pt x="329" y="12433"/>
                    </a:lnTo>
                    <a:lnTo>
                      <a:pt x="264" y="12748"/>
                    </a:lnTo>
                    <a:lnTo>
                      <a:pt x="211" y="13077"/>
                    </a:lnTo>
                    <a:lnTo>
                      <a:pt x="132" y="13709"/>
                    </a:lnTo>
                    <a:lnTo>
                      <a:pt x="66" y="14301"/>
                    </a:lnTo>
                    <a:lnTo>
                      <a:pt x="27" y="14853"/>
                    </a:lnTo>
                    <a:lnTo>
                      <a:pt x="1" y="15380"/>
                    </a:lnTo>
                    <a:lnTo>
                      <a:pt x="14" y="15866"/>
                    </a:lnTo>
                    <a:lnTo>
                      <a:pt x="40" y="16327"/>
                    </a:lnTo>
                    <a:lnTo>
                      <a:pt x="79" y="16748"/>
                    </a:lnTo>
                    <a:lnTo>
                      <a:pt x="145" y="17142"/>
                    </a:lnTo>
                    <a:lnTo>
                      <a:pt x="237" y="17511"/>
                    </a:lnTo>
                    <a:lnTo>
                      <a:pt x="329" y="17853"/>
                    </a:lnTo>
                    <a:lnTo>
                      <a:pt x="448" y="18155"/>
                    </a:lnTo>
                    <a:lnTo>
                      <a:pt x="593" y="18445"/>
                    </a:lnTo>
                    <a:lnTo>
                      <a:pt x="737" y="18695"/>
                    </a:lnTo>
                    <a:lnTo>
                      <a:pt x="908" y="18932"/>
                    </a:lnTo>
                    <a:lnTo>
                      <a:pt x="1079" y="19142"/>
                    </a:lnTo>
                    <a:lnTo>
                      <a:pt x="1277" y="19326"/>
                    </a:lnTo>
                    <a:lnTo>
                      <a:pt x="1487" y="19484"/>
                    </a:lnTo>
                    <a:lnTo>
                      <a:pt x="1698" y="19629"/>
                    </a:lnTo>
                    <a:lnTo>
                      <a:pt x="1934" y="19761"/>
                    </a:lnTo>
                    <a:lnTo>
                      <a:pt x="2171" y="19866"/>
                    </a:lnTo>
                    <a:lnTo>
                      <a:pt x="2408" y="19945"/>
                    </a:lnTo>
                    <a:lnTo>
                      <a:pt x="2671" y="20011"/>
                    </a:lnTo>
                    <a:lnTo>
                      <a:pt x="2934" y="20063"/>
                    </a:lnTo>
                    <a:lnTo>
                      <a:pt x="3211" y="20103"/>
                    </a:lnTo>
                    <a:lnTo>
                      <a:pt x="3487" y="20129"/>
                    </a:lnTo>
                    <a:lnTo>
                      <a:pt x="3763" y="20142"/>
                    </a:lnTo>
                    <a:lnTo>
                      <a:pt x="4053" y="20142"/>
                    </a:lnTo>
                    <a:lnTo>
                      <a:pt x="4342" y="20129"/>
                    </a:lnTo>
                    <a:lnTo>
                      <a:pt x="4645" y="20103"/>
                    </a:lnTo>
                    <a:lnTo>
                      <a:pt x="4934" y="20076"/>
                    </a:lnTo>
                    <a:lnTo>
                      <a:pt x="5526" y="19997"/>
                    </a:lnTo>
                    <a:lnTo>
                      <a:pt x="5644" y="19958"/>
                    </a:lnTo>
                    <a:lnTo>
                      <a:pt x="5776" y="19918"/>
                    </a:lnTo>
                    <a:lnTo>
                      <a:pt x="5908" y="19839"/>
                    </a:lnTo>
                    <a:lnTo>
                      <a:pt x="6052" y="19761"/>
                    </a:lnTo>
                    <a:lnTo>
                      <a:pt x="6197" y="19655"/>
                    </a:lnTo>
                    <a:lnTo>
                      <a:pt x="6355" y="19524"/>
                    </a:lnTo>
                    <a:lnTo>
                      <a:pt x="6526" y="19379"/>
                    </a:lnTo>
                    <a:lnTo>
                      <a:pt x="6697" y="19221"/>
                    </a:lnTo>
                    <a:lnTo>
                      <a:pt x="7052" y="18853"/>
                    </a:lnTo>
                    <a:lnTo>
                      <a:pt x="7434" y="18432"/>
                    </a:lnTo>
                    <a:lnTo>
                      <a:pt x="7828" y="17945"/>
                    </a:lnTo>
                    <a:lnTo>
                      <a:pt x="8236" y="17406"/>
                    </a:lnTo>
                    <a:lnTo>
                      <a:pt x="8657" y="16827"/>
                    </a:lnTo>
                    <a:lnTo>
                      <a:pt x="9065" y="16195"/>
                    </a:lnTo>
                    <a:lnTo>
                      <a:pt x="9473" y="15524"/>
                    </a:lnTo>
                    <a:lnTo>
                      <a:pt x="9881" y="14814"/>
                    </a:lnTo>
                    <a:lnTo>
                      <a:pt x="10275" y="14077"/>
                    </a:lnTo>
                    <a:lnTo>
                      <a:pt x="10657" y="13314"/>
                    </a:lnTo>
                    <a:lnTo>
                      <a:pt x="11012" y="12538"/>
                    </a:lnTo>
                    <a:lnTo>
                      <a:pt x="11341" y="11735"/>
                    </a:lnTo>
                    <a:lnTo>
                      <a:pt x="11499" y="11327"/>
                    </a:lnTo>
                    <a:lnTo>
                      <a:pt x="11657" y="10920"/>
                    </a:lnTo>
                    <a:lnTo>
                      <a:pt x="11788" y="10499"/>
                    </a:lnTo>
                    <a:lnTo>
                      <a:pt x="11920" y="10091"/>
                    </a:lnTo>
                    <a:lnTo>
                      <a:pt x="12038" y="9670"/>
                    </a:lnTo>
                    <a:lnTo>
                      <a:pt x="12157" y="9262"/>
                    </a:lnTo>
                    <a:lnTo>
                      <a:pt x="12262" y="8841"/>
                    </a:lnTo>
                    <a:lnTo>
                      <a:pt x="12354" y="8433"/>
                    </a:lnTo>
                    <a:lnTo>
                      <a:pt x="12433" y="8012"/>
                    </a:lnTo>
                    <a:lnTo>
                      <a:pt x="12499" y="7604"/>
                    </a:lnTo>
                    <a:lnTo>
                      <a:pt x="12551" y="7196"/>
                    </a:lnTo>
                    <a:lnTo>
                      <a:pt x="12591" y="6789"/>
                    </a:lnTo>
                    <a:lnTo>
                      <a:pt x="12617" y="6381"/>
                    </a:lnTo>
                    <a:lnTo>
                      <a:pt x="12630" y="5973"/>
                    </a:lnTo>
                    <a:lnTo>
                      <a:pt x="12630" y="5578"/>
                    </a:lnTo>
                    <a:lnTo>
                      <a:pt x="12617" y="5184"/>
                    </a:lnTo>
                    <a:lnTo>
                      <a:pt x="12578" y="4802"/>
                    </a:lnTo>
                    <a:lnTo>
                      <a:pt x="12525" y="4421"/>
                    </a:lnTo>
                    <a:lnTo>
                      <a:pt x="12459" y="4052"/>
                    </a:lnTo>
                    <a:lnTo>
                      <a:pt x="12380" y="3684"/>
                    </a:lnTo>
                    <a:lnTo>
                      <a:pt x="12275" y="3315"/>
                    </a:lnTo>
                    <a:lnTo>
                      <a:pt x="12157" y="2960"/>
                    </a:lnTo>
                    <a:lnTo>
                      <a:pt x="12012" y="2618"/>
                    </a:lnTo>
                    <a:lnTo>
                      <a:pt x="11854" y="2289"/>
                    </a:lnTo>
                    <a:lnTo>
                      <a:pt x="11683" y="1960"/>
                    </a:lnTo>
                    <a:lnTo>
                      <a:pt x="11473" y="1645"/>
                    </a:lnTo>
                    <a:lnTo>
                      <a:pt x="11249" y="1342"/>
                    </a:lnTo>
                    <a:lnTo>
                      <a:pt x="11012" y="1053"/>
                    </a:lnTo>
                    <a:lnTo>
                      <a:pt x="10749" y="776"/>
                    </a:lnTo>
                    <a:lnTo>
                      <a:pt x="10460" y="500"/>
                    </a:lnTo>
                    <a:lnTo>
                      <a:pt x="10144" y="250"/>
                    </a:lnTo>
                    <a:lnTo>
                      <a:pt x="9802" y="0"/>
                    </a:lnTo>
                    <a:close/>
                  </a:path>
                </a:pathLst>
              </a:custGeom>
              <a:solidFill>
                <a:srgbClr val="C3AB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791;p34">
                <a:extLst>
                  <a:ext uri="{FF2B5EF4-FFF2-40B4-BE49-F238E27FC236}">
                    <a16:creationId xmlns:a16="http://schemas.microsoft.com/office/drawing/2014/main" id="{FC1D21F2-962F-A584-AA53-311078C36CB7}"/>
                  </a:ext>
                </a:extLst>
              </p:cNvPr>
              <p:cNvSpPr/>
              <p:nvPr/>
            </p:nvSpPr>
            <p:spPr>
              <a:xfrm>
                <a:off x="6043550" y="4444775"/>
                <a:ext cx="857125" cy="313125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12525" extrusionOk="0">
                    <a:moveTo>
                      <a:pt x="5842" y="0"/>
                    </a:moveTo>
                    <a:lnTo>
                      <a:pt x="5368" y="13"/>
                    </a:lnTo>
                    <a:lnTo>
                      <a:pt x="4947" y="40"/>
                    </a:lnTo>
                    <a:lnTo>
                      <a:pt x="4579" y="92"/>
                    </a:lnTo>
                    <a:lnTo>
                      <a:pt x="4250" y="145"/>
                    </a:lnTo>
                    <a:lnTo>
                      <a:pt x="3960" y="224"/>
                    </a:lnTo>
                    <a:lnTo>
                      <a:pt x="3868" y="224"/>
                    </a:lnTo>
                    <a:lnTo>
                      <a:pt x="3737" y="250"/>
                    </a:lnTo>
                    <a:lnTo>
                      <a:pt x="3566" y="290"/>
                    </a:lnTo>
                    <a:lnTo>
                      <a:pt x="3342" y="355"/>
                    </a:lnTo>
                    <a:lnTo>
                      <a:pt x="3066" y="448"/>
                    </a:lnTo>
                    <a:lnTo>
                      <a:pt x="2737" y="579"/>
                    </a:lnTo>
                    <a:lnTo>
                      <a:pt x="2368" y="750"/>
                    </a:lnTo>
                    <a:lnTo>
                      <a:pt x="2066" y="895"/>
                    </a:lnTo>
                    <a:lnTo>
                      <a:pt x="1763" y="1040"/>
                    </a:lnTo>
                    <a:lnTo>
                      <a:pt x="1447" y="1184"/>
                    </a:lnTo>
                    <a:lnTo>
                      <a:pt x="1132" y="1342"/>
                    </a:lnTo>
                    <a:lnTo>
                      <a:pt x="842" y="1526"/>
                    </a:lnTo>
                    <a:lnTo>
                      <a:pt x="697" y="1618"/>
                    </a:lnTo>
                    <a:lnTo>
                      <a:pt x="579" y="1724"/>
                    </a:lnTo>
                    <a:lnTo>
                      <a:pt x="448" y="1829"/>
                    </a:lnTo>
                    <a:lnTo>
                      <a:pt x="342" y="1960"/>
                    </a:lnTo>
                    <a:lnTo>
                      <a:pt x="250" y="2079"/>
                    </a:lnTo>
                    <a:lnTo>
                      <a:pt x="171" y="2224"/>
                    </a:lnTo>
                    <a:lnTo>
                      <a:pt x="92" y="2368"/>
                    </a:lnTo>
                    <a:lnTo>
                      <a:pt x="53" y="2526"/>
                    </a:lnTo>
                    <a:lnTo>
                      <a:pt x="13" y="2697"/>
                    </a:lnTo>
                    <a:lnTo>
                      <a:pt x="0" y="2881"/>
                    </a:lnTo>
                    <a:lnTo>
                      <a:pt x="0" y="3079"/>
                    </a:lnTo>
                    <a:lnTo>
                      <a:pt x="40" y="3289"/>
                    </a:lnTo>
                    <a:lnTo>
                      <a:pt x="92" y="3513"/>
                    </a:lnTo>
                    <a:lnTo>
                      <a:pt x="158" y="3763"/>
                    </a:lnTo>
                    <a:lnTo>
                      <a:pt x="263" y="4013"/>
                    </a:lnTo>
                    <a:lnTo>
                      <a:pt x="395" y="4289"/>
                    </a:lnTo>
                    <a:lnTo>
                      <a:pt x="553" y="4579"/>
                    </a:lnTo>
                    <a:lnTo>
                      <a:pt x="737" y="4881"/>
                    </a:lnTo>
                    <a:lnTo>
                      <a:pt x="961" y="5210"/>
                    </a:lnTo>
                    <a:lnTo>
                      <a:pt x="1211" y="5565"/>
                    </a:lnTo>
                    <a:lnTo>
                      <a:pt x="1500" y="5920"/>
                    </a:lnTo>
                    <a:lnTo>
                      <a:pt x="1816" y="6315"/>
                    </a:lnTo>
                    <a:lnTo>
                      <a:pt x="2026" y="6552"/>
                    </a:lnTo>
                    <a:lnTo>
                      <a:pt x="2263" y="6776"/>
                    </a:lnTo>
                    <a:lnTo>
                      <a:pt x="2500" y="6986"/>
                    </a:lnTo>
                    <a:lnTo>
                      <a:pt x="2763" y="7197"/>
                    </a:lnTo>
                    <a:lnTo>
                      <a:pt x="3039" y="7394"/>
                    </a:lnTo>
                    <a:lnTo>
                      <a:pt x="3329" y="7591"/>
                    </a:lnTo>
                    <a:lnTo>
                      <a:pt x="3644" y="7775"/>
                    </a:lnTo>
                    <a:lnTo>
                      <a:pt x="3960" y="7960"/>
                    </a:lnTo>
                    <a:lnTo>
                      <a:pt x="4302" y="8131"/>
                    </a:lnTo>
                    <a:lnTo>
                      <a:pt x="4644" y="8302"/>
                    </a:lnTo>
                    <a:lnTo>
                      <a:pt x="5013" y="8460"/>
                    </a:lnTo>
                    <a:lnTo>
                      <a:pt x="5381" y="8617"/>
                    </a:lnTo>
                    <a:lnTo>
                      <a:pt x="5763" y="8762"/>
                    </a:lnTo>
                    <a:lnTo>
                      <a:pt x="6157" y="8907"/>
                    </a:lnTo>
                    <a:lnTo>
                      <a:pt x="6565" y="9038"/>
                    </a:lnTo>
                    <a:lnTo>
                      <a:pt x="6986" y="9170"/>
                    </a:lnTo>
                    <a:lnTo>
                      <a:pt x="7841" y="9420"/>
                    </a:lnTo>
                    <a:lnTo>
                      <a:pt x="8723" y="9644"/>
                    </a:lnTo>
                    <a:lnTo>
                      <a:pt x="9644" y="9841"/>
                    </a:lnTo>
                    <a:lnTo>
                      <a:pt x="10591" y="10025"/>
                    </a:lnTo>
                    <a:lnTo>
                      <a:pt x="11538" y="10183"/>
                    </a:lnTo>
                    <a:lnTo>
                      <a:pt x="12512" y="10328"/>
                    </a:lnTo>
                    <a:lnTo>
                      <a:pt x="13498" y="10446"/>
                    </a:lnTo>
                    <a:lnTo>
                      <a:pt x="14485" y="10551"/>
                    </a:lnTo>
                    <a:lnTo>
                      <a:pt x="15472" y="10657"/>
                    </a:lnTo>
                    <a:lnTo>
                      <a:pt x="16458" y="10736"/>
                    </a:lnTo>
                    <a:lnTo>
                      <a:pt x="17432" y="10801"/>
                    </a:lnTo>
                    <a:lnTo>
                      <a:pt x="18392" y="10854"/>
                    </a:lnTo>
                    <a:lnTo>
                      <a:pt x="19340" y="10893"/>
                    </a:lnTo>
                    <a:lnTo>
                      <a:pt x="20261" y="10920"/>
                    </a:lnTo>
                    <a:lnTo>
                      <a:pt x="21155" y="10946"/>
                    </a:lnTo>
                    <a:lnTo>
                      <a:pt x="22023" y="10959"/>
                    </a:lnTo>
                    <a:lnTo>
                      <a:pt x="23628" y="10972"/>
                    </a:lnTo>
                    <a:lnTo>
                      <a:pt x="25076" y="10959"/>
                    </a:lnTo>
                    <a:lnTo>
                      <a:pt x="26286" y="10933"/>
                    </a:lnTo>
                    <a:lnTo>
                      <a:pt x="27260" y="10907"/>
                    </a:lnTo>
                    <a:lnTo>
                      <a:pt x="27602" y="11051"/>
                    </a:lnTo>
                    <a:lnTo>
                      <a:pt x="28457" y="11407"/>
                    </a:lnTo>
                    <a:lnTo>
                      <a:pt x="29246" y="11722"/>
                    </a:lnTo>
                    <a:lnTo>
                      <a:pt x="29970" y="11985"/>
                    </a:lnTo>
                    <a:lnTo>
                      <a:pt x="30628" y="12209"/>
                    </a:lnTo>
                    <a:lnTo>
                      <a:pt x="30943" y="12301"/>
                    </a:lnTo>
                    <a:lnTo>
                      <a:pt x="31246" y="12367"/>
                    </a:lnTo>
                    <a:lnTo>
                      <a:pt x="31522" y="12433"/>
                    </a:lnTo>
                    <a:lnTo>
                      <a:pt x="31785" y="12472"/>
                    </a:lnTo>
                    <a:lnTo>
                      <a:pt x="32035" y="12512"/>
                    </a:lnTo>
                    <a:lnTo>
                      <a:pt x="32272" y="12525"/>
                    </a:lnTo>
                    <a:lnTo>
                      <a:pt x="32496" y="12512"/>
                    </a:lnTo>
                    <a:lnTo>
                      <a:pt x="32706" y="12499"/>
                    </a:lnTo>
                    <a:lnTo>
                      <a:pt x="32903" y="12459"/>
                    </a:lnTo>
                    <a:lnTo>
                      <a:pt x="33088" y="12393"/>
                    </a:lnTo>
                    <a:lnTo>
                      <a:pt x="33259" y="12314"/>
                    </a:lnTo>
                    <a:lnTo>
                      <a:pt x="33417" y="12222"/>
                    </a:lnTo>
                    <a:lnTo>
                      <a:pt x="33548" y="12104"/>
                    </a:lnTo>
                    <a:lnTo>
                      <a:pt x="33680" y="11959"/>
                    </a:lnTo>
                    <a:lnTo>
                      <a:pt x="33798" y="11801"/>
                    </a:lnTo>
                    <a:lnTo>
                      <a:pt x="33903" y="11617"/>
                    </a:lnTo>
                    <a:lnTo>
                      <a:pt x="33995" y="11407"/>
                    </a:lnTo>
                    <a:lnTo>
                      <a:pt x="34074" y="11183"/>
                    </a:lnTo>
                    <a:lnTo>
                      <a:pt x="34127" y="10920"/>
                    </a:lnTo>
                    <a:lnTo>
                      <a:pt x="34193" y="10644"/>
                    </a:lnTo>
                    <a:lnTo>
                      <a:pt x="34232" y="10341"/>
                    </a:lnTo>
                    <a:lnTo>
                      <a:pt x="34259" y="10012"/>
                    </a:lnTo>
                    <a:lnTo>
                      <a:pt x="34272" y="9644"/>
                    </a:lnTo>
                    <a:lnTo>
                      <a:pt x="34285" y="9262"/>
                    </a:lnTo>
                    <a:lnTo>
                      <a:pt x="34272" y="8973"/>
                    </a:lnTo>
                    <a:lnTo>
                      <a:pt x="34245" y="8710"/>
                    </a:lnTo>
                    <a:lnTo>
                      <a:pt x="34206" y="8460"/>
                    </a:lnTo>
                    <a:lnTo>
                      <a:pt x="34166" y="8236"/>
                    </a:lnTo>
                    <a:lnTo>
                      <a:pt x="34101" y="8039"/>
                    </a:lnTo>
                    <a:lnTo>
                      <a:pt x="34022" y="7854"/>
                    </a:lnTo>
                    <a:lnTo>
                      <a:pt x="33943" y="7683"/>
                    </a:lnTo>
                    <a:lnTo>
                      <a:pt x="33838" y="7539"/>
                    </a:lnTo>
                    <a:lnTo>
                      <a:pt x="33745" y="7407"/>
                    </a:lnTo>
                    <a:lnTo>
                      <a:pt x="33627" y="7302"/>
                    </a:lnTo>
                    <a:lnTo>
                      <a:pt x="33522" y="7197"/>
                    </a:lnTo>
                    <a:lnTo>
                      <a:pt x="33390" y="7118"/>
                    </a:lnTo>
                    <a:lnTo>
                      <a:pt x="33272" y="7039"/>
                    </a:lnTo>
                    <a:lnTo>
                      <a:pt x="33140" y="6986"/>
                    </a:lnTo>
                    <a:lnTo>
                      <a:pt x="33009" y="6933"/>
                    </a:lnTo>
                    <a:lnTo>
                      <a:pt x="32890" y="6894"/>
                    </a:lnTo>
                    <a:lnTo>
                      <a:pt x="32759" y="6868"/>
                    </a:lnTo>
                    <a:lnTo>
                      <a:pt x="32627" y="6855"/>
                    </a:lnTo>
                    <a:lnTo>
                      <a:pt x="32377" y="6841"/>
                    </a:lnTo>
                    <a:lnTo>
                      <a:pt x="32140" y="6841"/>
                    </a:lnTo>
                    <a:lnTo>
                      <a:pt x="31930" y="6868"/>
                    </a:lnTo>
                    <a:lnTo>
                      <a:pt x="31746" y="6894"/>
                    </a:lnTo>
                    <a:lnTo>
                      <a:pt x="31614" y="6933"/>
                    </a:lnTo>
                    <a:lnTo>
                      <a:pt x="31483" y="6960"/>
                    </a:lnTo>
                    <a:lnTo>
                      <a:pt x="31575" y="6920"/>
                    </a:lnTo>
                    <a:lnTo>
                      <a:pt x="31798" y="6776"/>
                    </a:lnTo>
                    <a:lnTo>
                      <a:pt x="32088" y="6578"/>
                    </a:lnTo>
                    <a:lnTo>
                      <a:pt x="32246" y="6447"/>
                    </a:lnTo>
                    <a:lnTo>
                      <a:pt x="32390" y="6315"/>
                    </a:lnTo>
                    <a:lnTo>
                      <a:pt x="32522" y="6170"/>
                    </a:lnTo>
                    <a:lnTo>
                      <a:pt x="32627" y="6026"/>
                    </a:lnTo>
                    <a:lnTo>
                      <a:pt x="32680" y="5947"/>
                    </a:lnTo>
                    <a:lnTo>
                      <a:pt x="32706" y="5868"/>
                    </a:lnTo>
                    <a:lnTo>
                      <a:pt x="32732" y="5802"/>
                    </a:lnTo>
                    <a:lnTo>
                      <a:pt x="32759" y="5723"/>
                    </a:lnTo>
                    <a:lnTo>
                      <a:pt x="32759" y="5644"/>
                    </a:lnTo>
                    <a:lnTo>
                      <a:pt x="32746" y="5565"/>
                    </a:lnTo>
                    <a:lnTo>
                      <a:pt x="32732" y="5486"/>
                    </a:lnTo>
                    <a:lnTo>
                      <a:pt x="32693" y="5421"/>
                    </a:lnTo>
                    <a:lnTo>
                      <a:pt x="32640" y="5342"/>
                    </a:lnTo>
                    <a:lnTo>
                      <a:pt x="32575" y="5276"/>
                    </a:lnTo>
                    <a:lnTo>
                      <a:pt x="32483" y="5197"/>
                    </a:lnTo>
                    <a:lnTo>
                      <a:pt x="32377" y="5131"/>
                    </a:lnTo>
                    <a:lnTo>
                      <a:pt x="32285" y="5078"/>
                    </a:lnTo>
                    <a:lnTo>
                      <a:pt x="32180" y="5039"/>
                    </a:lnTo>
                    <a:lnTo>
                      <a:pt x="32075" y="5013"/>
                    </a:lnTo>
                    <a:lnTo>
                      <a:pt x="31956" y="5000"/>
                    </a:lnTo>
                    <a:lnTo>
                      <a:pt x="31851" y="4986"/>
                    </a:lnTo>
                    <a:lnTo>
                      <a:pt x="31733" y="4986"/>
                    </a:lnTo>
                    <a:lnTo>
                      <a:pt x="31496" y="5000"/>
                    </a:lnTo>
                    <a:lnTo>
                      <a:pt x="31259" y="5052"/>
                    </a:lnTo>
                    <a:lnTo>
                      <a:pt x="31009" y="5118"/>
                    </a:lnTo>
                    <a:lnTo>
                      <a:pt x="30772" y="5197"/>
                    </a:lnTo>
                    <a:lnTo>
                      <a:pt x="30549" y="5289"/>
                    </a:lnTo>
                    <a:lnTo>
                      <a:pt x="30325" y="5394"/>
                    </a:lnTo>
                    <a:lnTo>
                      <a:pt x="30128" y="5499"/>
                    </a:lnTo>
                    <a:lnTo>
                      <a:pt x="29786" y="5697"/>
                    </a:lnTo>
                    <a:lnTo>
                      <a:pt x="29549" y="5842"/>
                    </a:lnTo>
                    <a:lnTo>
                      <a:pt x="29470" y="5894"/>
                    </a:lnTo>
                    <a:lnTo>
                      <a:pt x="28957" y="6184"/>
                    </a:lnTo>
                    <a:lnTo>
                      <a:pt x="28786" y="6276"/>
                    </a:lnTo>
                    <a:lnTo>
                      <a:pt x="28588" y="6355"/>
                    </a:lnTo>
                    <a:lnTo>
                      <a:pt x="28404" y="6434"/>
                    </a:lnTo>
                    <a:lnTo>
                      <a:pt x="28220" y="6486"/>
                    </a:lnTo>
                    <a:lnTo>
                      <a:pt x="28023" y="6539"/>
                    </a:lnTo>
                    <a:lnTo>
                      <a:pt x="27825" y="6578"/>
                    </a:lnTo>
                    <a:lnTo>
                      <a:pt x="27628" y="6605"/>
                    </a:lnTo>
                    <a:lnTo>
                      <a:pt x="27431" y="6618"/>
                    </a:lnTo>
                    <a:lnTo>
                      <a:pt x="27233" y="6631"/>
                    </a:lnTo>
                    <a:lnTo>
                      <a:pt x="27023" y="6618"/>
                    </a:lnTo>
                    <a:lnTo>
                      <a:pt x="26825" y="6605"/>
                    </a:lnTo>
                    <a:lnTo>
                      <a:pt x="26628" y="6578"/>
                    </a:lnTo>
                    <a:lnTo>
                      <a:pt x="26431" y="6539"/>
                    </a:lnTo>
                    <a:lnTo>
                      <a:pt x="26233" y="6486"/>
                    </a:lnTo>
                    <a:lnTo>
                      <a:pt x="26049" y="6420"/>
                    </a:lnTo>
                    <a:lnTo>
                      <a:pt x="25852" y="6341"/>
                    </a:lnTo>
                    <a:lnTo>
                      <a:pt x="23129" y="5210"/>
                    </a:lnTo>
                    <a:lnTo>
                      <a:pt x="21602" y="4579"/>
                    </a:lnTo>
                    <a:lnTo>
                      <a:pt x="20024" y="3947"/>
                    </a:lnTo>
                    <a:lnTo>
                      <a:pt x="18392" y="3302"/>
                    </a:lnTo>
                    <a:lnTo>
                      <a:pt x="16748" y="2671"/>
                    </a:lnTo>
                    <a:lnTo>
                      <a:pt x="15130" y="2066"/>
                    </a:lnTo>
                    <a:lnTo>
                      <a:pt x="13551" y="1500"/>
                    </a:lnTo>
                    <a:lnTo>
                      <a:pt x="12683" y="1211"/>
                    </a:lnTo>
                    <a:lnTo>
                      <a:pt x="11841" y="961"/>
                    </a:lnTo>
                    <a:lnTo>
                      <a:pt x="11025" y="737"/>
                    </a:lnTo>
                    <a:lnTo>
                      <a:pt x="10249" y="553"/>
                    </a:lnTo>
                    <a:lnTo>
                      <a:pt x="9512" y="395"/>
                    </a:lnTo>
                    <a:lnTo>
                      <a:pt x="8802" y="263"/>
                    </a:lnTo>
                    <a:lnTo>
                      <a:pt x="8131" y="158"/>
                    </a:lnTo>
                    <a:lnTo>
                      <a:pt x="7499" y="92"/>
                    </a:lnTo>
                    <a:lnTo>
                      <a:pt x="6907" y="40"/>
                    </a:lnTo>
                    <a:lnTo>
                      <a:pt x="6355" y="13"/>
                    </a:lnTo>
                    <a:lnTo>
                      <a:pt x="5842" y="0"/>
                    </a:lnTo>
                    <a:close/>
                  </a:path>
                </a:pathLst>
              </a:custGeom>
              <a:solidFill>
                <a:srgbClr val="FFBF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792;p34">
                <a:extLst>
                  <a:ext uri="{FF2B5EF4-FFF2-40B4-BE49-F238E27FC236}">
                    <a16:creationId xmlns:a16="http://schemas.microsoft.com/office/drawing/2014/main" id="{F2ED6EB9-FFDA-1A34-159D-51453C420285}"/>
                  </a:ext>
                </a:extLst>
              </p:cNvPr>
              <p:cNvSpPr/>
              <p:nvPr/>
            </p:nvSpPr>
            <p:spPr>
              <a:xfrm>
                <a:off x="6872700" y="4596725"/>
                <a:ext cx="27325" cy="74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2987" extrusionOk="0">
                    <a:moveTo>
                      <a:pt x="53" y="0"/>
                    </a:moveTo>
                    <a:lnTo>
                      <a:pt x="1" y="921"/>
                    </a:lnTo>
                    <a:lnTo>
                      <a:pt x="172" y="1342"/>
                    </a:lnTo>
                    <a:lnTo>
                      <a:pt x="343" y="1750"/>
                    </a:lnTo>
                    <a:lnTo>
                      <a:pt x="553" y="2197"/>
                    </a:lnTo>
                    <a:lnTo>
                      <a:pt x="751" y="2605"/>
                    </a:lnTo>
                    <a:lnTo>
                      <a:pt x="843" y="2763"/>
                    </a:lnTo>
                    <a:lnTo>
                      <a:pt x="922" y="2895"/>
                    </a:lnTo>
                    <a:lnTo>
                      <a:pt x="1000" y="2960"/>
                    </a:lnTo>
                    <a:lnTo>
                      <a:pt x="1027" y="2987"/>
                    </a:lnTo>
                    <a:lnTo>
                      <a:pt x="1053" y="2987"/>
                    </a:lnTo>
                    <a:lnTo>
                      <a:pt x="1066" y="2960"/>
                    </a:lnTo>
                    <a:lnTo>
                      <a:pt x="1079" y="2934"/>
                    </a:lnTo>
                    <a:lnTo>
                      <a:pt x="1093" y="2882"/>
                    </a:lnTo>
                    <a:lnTo>
                      <a:pt x="1093" y="2803"/>
                    </a:lnTo>
                    <a:lnTo>
                      <a:pt x="1093" y="2395"/>
                    </a:lnTo>
                    <a:lnTo>
                      <a:pt x="1053" y="2026"/>
                    </a:lnTo>
                    <a:lnTo>
                      <a:pt x="1014" y="1697"/>
                    </a:lnTo>
                    <a:lnTo>
                      <a:pt x="948" y="1408"/>
                    </a:lnTo>
                    <a:lnTo>
                      <a:pt x="869" y="1145"/>
                    </a:lnTo>
                    <a:lnTo>
                      <a:pt x="777" y="908"/>
                    </a:lnTo>
                    <a:lnTo>
                      <a:pt x="685" y="711"/>
                    </a:lnTo>
                    <a:lnTo>
                      <a:pt x="579" y="540"/>
                    </a:lnTo>
                    <a:lnTo>
                      <a:pt x="487" y="395"/>
                    </a:lnTo>
                    <a:lnTo>
                      <a:pt x="382" y="277"/>
                    </a:lnTo>
                    <a:lnTo>
                      <a:pt x="290" y="185"/>
                    </a:lnTo>
                    <a:lnTo>
                      <a:pt x="211" y="119"/>
                    </a:lnTo>
                    <a:lnTo>
                      <a:pt x="93" y="27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FBF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793;p34">
                <a:extLst>
                  <a:ext uri="{FF2B5EF4-FFF2-40B4-BE49-F238E27FC236}">
                    <a16:creationId xmlns:a16="http://schemas.microsoft.com/office/drawing/2014/main" id="{6F63227E-AD9A-1392-AF3F-20829F16D1DB}"/>
                  </a:ext>
                </a:extLst>
              </p:cNvPr>
              <p:cNvSpPr/>
              <p:nvPr/>
            </p:nvSpPr>
            <p:spPr>
              <a:xfrm>
                <a:off x="6166225" y="3865250"/>
                <a:ext cx="204600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13788" fill="none" extrusionOk="0">
                    <a:moveTo>
                      <a:pt x="6500" y="0"/>
                    </a:moveTo>
                    <a:lnTo>
                      <a:pt x="6500" y="0"/>
                    </a:lnTo>
                    <a:lnTo>
                      <a:pt x="6592" y="145"/>
                    </a:lnTo>
                    <a:lnTo>
                      <a:pt x="6828" y="540"/>
                    </a:lnTo>
                    <a:lnTo>
                      <a:pt x="6973" y="816"/>
                    </a:lnTo>
                    <a:lnTo>
                      <a:pt x="7144" y="1145"/>
                    </a:lnTo>
                    <a:lnTo>
                      <a:pt x="7328" y="1526"/>
                    </a:lnTo>
                    <a:lnTo>
                      <a:pt x="7499" y="1921"/>
                    </a:lnTo>
                    <a:lnTo>
                      <a:pt x="7670" y="2368"/>
                    </a:lnTo>
                    <a:lnTo>
                      <a:pt x="7828" y="2829"/>
                    </a:lnTo>
                    <a:lnTo>
                      <a:pt x="7960" y="3316"/>
                    </a:lnTo>
                    <a:lnTo>
                      <a:pt x="8026" y="3566"/>
                    </a:lnTo>
                    <a:lnTo>
                      <a:pt x="8078" y="3815"/>
                    </a:lnTo>
                    <a:lnTo>
                      <a:pt x="8118" y="4065"/>
                    </a:lnTo>
                    <a:lnTo>
                      <a:pt x="8144" y="4329"/>
                    </a:lnTo>
                    <a:lnTo>
                      <a:pt x="8170" y="4579"/>
                    </a:lnTo>
                    <a:lnTo>
                      <a:pt x="8183" y="4842"/>
                    </a:lnTo>
                    <a:lnTo>
                      <a:pt x="8183" y="5092"/>
                    </a:lnTo>
                    <a:lnTo>
                      <a:pt x="8170" y="5342"/>
                    </a:lnTo>
                    <a:lnTo>
                      <a:pt x="8144" y="5605"/>
                    </a:lnTo>
                    <a:lnTo>
                      <a:pt x="8091" y="5855"/>
                    </a:lnTo>
                    <a:lnTo>
                      <a:pt x="8091" y="5855"/>
                    </a:lnTo>
                    <a:lnTo>
                      <a:pt x="8052" y="6091"/>
                    </a:lnTo>
                    <a:lnTo>
                      <a:pt x="8012" y="6341"/>
                    </a:lnTo>
                    <a:lnTo>
                      <a:pt x="7960" y="6828"/>
                    </a:lnTo>
                    <a:lnTo>
                      <a:pt x="7934" y="7289"/>
                    </a:lnTo>
                    <a:lnTo>
                      <a:pt x="7920" y="7749"/>
                    </a:lnTo>
                    <a:lnTo>
                      <a:pt x="7920" y="8617"/>
                    </a:lnTo>
                    <a:lnTo>
                      <a:pt x="7920" y="9038"/>
                    </a:lnTo>
                    <a:lnTo>
                      <a:pt x="7894" y="9446"/>
                    </a:lnTo>
                    <a:lnTo>
                      <a:pt x="7868" y="9828"/>
                    </a:lnTo>
                    <a:lnTo>
                      <a:pt x="7841" y="10025"/>
                    </a:lnTo>
                    <a:lnTo>
                      <a:pt x="7802" y="10209"/>
                    </a:lnTo>
                    <a:lnTo>
                      <a:pt x="7762" y="10394"/>
                    </a:lnTo>
                    <a:lnTo>
                      <a:pt x="7710" y="10578"/>
                    </a:lnTo>
                    <a:lnTo>
                      <a:pt x="7644" y="10762"/>
                    </a:lnTo>
                    <a:lnTo>
                      <a:pt x="7578" y="10933"/>
                    </a:lnTo>
                    <a:lnTo>
                      <a:pt x="7486" y="11104"/>
                    </a:lnTo>
                    <a:lnTo>
                      <a:pt x="7394" y="11275"/>
                    </a:lnTo>
                    <a:lnTo>
                      <a:pt x="7289" y="11446"/>
                    </a:lnTo>
                    <a:lnTo>
                      <a:pt x="7157" y="11604"/>
                    </a:lnTo>
                    <a:lnTo>
                      <a:pt x="7026" y="11775"/>
                    </a:lnTo>
                    <a:lnTo>
                      <a:pt x="6868" y="11933"/>
                    </a:lnTo>
                    <a:lnTo>
                      <a:pt x="6697" y="12078"/>
                    </a:lnTo>
                    <a:lnTo>
                      <a:pt x="6500" y="12235"/>
                    </a:lnTo>
                    <a:lnTo>
                      <a:pt x="6500" y="12235"/>
                    </a:lnTo>
                    <a:lnTo>
                      <a:pt x="6302" y="12367"/>
                    </a:lnTo>
                    <a:lnTo>
                      <a:pt x="6092" y="12499"/>
                    </a:lnTo>
                    <a:lnTo>
                      <a:pt x="5881" y="12604"/>
                    </a:lnTo>
                    <a:lnTo>
                      <a:pt x="5671" y="12696"/>
                    </a:lnTo>
                    <a:lnTo>
                      <a:pt x="5460" y="12762"/>
                    </a:lnTo>
                    <a:lnTo>
                      <a:pt x="5237" y="12827"/>
                    </a:lnTo>
                    <a:lnTo>
                      <a:pt x="5013" y="12880"/>
                    </a:lnTo>
                    <a:lnTo>
                      <a:pt x="4789" y="12919"/>
                    </a:lnTo>
                    <a:lnTo>
                      <a:pt x="4566" y="12946"/>
                    </a:lnTo>
                    <a:lnTo>
                      <a:pt x="4342" y="12972"/>
                    </a:lnTo>
                    <a:lnTo>
                      <a:pt x="3895" y="12998"/>
                    </a:lnTo>
                    <a:lnTo>
                      <a:pt x="3447" y="12998"/>
                    </a:lnTo>
                    <a:lnTo>
                      <a:pt x="3000" y="12998"/>
                    </a:lnTo>
                    <a:lnTo>
                      <a:pt x="2566" y="12985"/>
                    </a:lnTo>
                    <a:lnTo>
                      <a:pt x="2145" y="12998"/>
                    </a:lnTo>
                    <a:lnTo>
                      <a:pt x="1724" y="13025"/>
                    </a:lnTo>
                    <a:lnTo>
                      <a:pt x="1527" y="13051"/>
                    </a:lnTo>
                    <a:lnTo>
                      <a:pt x="1329" y="13077"/>
                    </a:lnTo>
                    <a:lnTo>
                      <a:pt x="1145" y="13117"/>
                    </a:lnTo>
                    <a:lnTo>
                      <a:pt x="961" y="13169"/>
                    </a:lnTo>
                    <a:lnTo>
                      <a:pt x="777" y="13235"/>
                    </a:lnTo>
                    <a:lnTo>
                      <a:pt x="606" y="13314"/>
                    </a:lnTo>
                    <a:lnTo>
                      <a:pt x="448" y="13406"/>
                    </a:lnTo>
                    <a:lnTo>
                      <a:pt x="290" y="13525"/>
                    </a:lnTo>
                    <a:lnTo>
                      <a:pt x="132" y="13643"/>
                    </a:lnTo>
                    <a:lnTo>
                      <a:pt x="0" y="13788"/>
                    </a:lnTo>
                    <a:lnTo>
                      <a:pt x="0" y="13788"/>
                    </a:lnTo>
                    <a:lnTo>
                      <a:pt x="435" y="13038"/>
                    </a:lnTo>
                    <a:lnTo>
                      <a:pt x="882" y="12262"/>
                    </a:lnTo>
                    <a:lnTo>
                      <a:pt x="1382" y="11354"/>
                    </a:lnTo>
                    <a:lnTo>
                      <a:pt x="1895" y="10420"/>
                    </a:lnTo>
                    <a:lnTo>
                      <a:pt x="2342" y="9565"/>
                    </a:lnTo>
                    <a:lnTo>
                      <a:pt x="2526" y="9196"/>
                    </a:lnTo>
                    <a:lnTo>
                      <a:pt x="2658" y="8894"/>
                    </a:lnTo>
                    <a:lnTo>
                      <a:pt x="2750" y="8657"/>
                    </a:lnTo>
                    <a:lnTo>
                      <a:pt x="2776" y="8578"/>
                    </a:lnTo>
                    <a:lnTo>
                      <a:pt x="2776" y="8512"/>
                    </a:lnTo>
                    <a:lnTo>
                      <a:pt x="2776" y="8512"/>
                    </a:lnTo>
                    <a:lnTo>
                      <a:pt x="2803" y="8131"/>
                    </a:lnTo>
                    <a:lnTo>
                      <a:pt x="2868" y="7460"/>
                    </a:lnTo>
                    <a:lnTo>
                      <a:pt x="3039" y="5644"/>
                    </a:lnTo>
                    <a:lnTo>
                      <a:pt x="3316" y="3197"/>
                    </a:lnTo>
                    <a:lnTo>
                      <a:pt x="65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94;p34">
                <a:extLst>
                  <a:ext uri="{FF2B5EF4-FFF2-40B4-BE49-F238E27FC236}">
                    <a16:creationId xmlns:a16="http://schemas.microsoft.com/office/drawing/2014/main" id="{19983A96-925F-EDE2-13AF-F082E5955E29}"/>
                  </a:ext>
                </a:extLst>
              </p:cNvPr>
              <p:cNvSpPr/>
              <p:nvPr/>
            </p:nvSpPr>
            <p:spPr>
              <a:xfrm>
                <a:off x="6541175" y="4024750"/>
                <a:ext cx="172025" cy="185200"/>
              </a:xfrm>
              <a:custGeom>
                <a:avLst/>
                <a:gdLst/>
                <a:ahLst/>
                <a:cxnLst/>
                <a:rect l="l" t="t" r="r" b="b"/>
                <a:pathLst>
                  <a:path w="6881" h="7408" extrusionOk="0">
                    <a:moveTo>
                      <a:pt x="13" y="1"/>
                    </a:moveTo>
                    <a:lnTo>
                      <a:pt x="0" y="185"/>
                    </a:lnTo>
                    <a:lnTo>
                      <a:pt x="0" y="382"/>
                    </a:lnTo>
                    <a:lnTo>
                      <a:pt x="0" y="567"/>
                    </a:lnTo>
                    <a:lnTo>
                      <a:pt x="13" y="764"/>
                    </a:lnTo>
                    <a:lnTo>
                      <a:pt x="40" y="948"/>
                    </a:lnTo>
                    <a:lnTo>
                      <a:pt x="79" y="1132"/>
                    </a:lnTo>
                    <a:lnTo>
                      <a:pt x="132" y="1317"/>
                    </a:lnTo>
                    <a:lnTo>
                      <a:pt x="198" y="1501"/>
                    </a:lnTo>
                    <a:lnTo>
                      <a:pt x="263" y="1672"/>
                    </a:lnTo>
                    <a:lnTo>
                      <a:pt x="356" y="1843"/>
                    </a:lnTo>
                    <a:lnTo>
                      <a:pt x="448" y="2001"/>
                    </a:lnTo>
                    <a:lnTo>
                      <a:pt x="540" y="2172"/>
                    </a:lnTo>
                    <a:lnTo>
                      <a:pt x="658" y="2316"/>
                    </a:lnTo>
                    <a:lnTo>
                      <a:pt x="777" y="2474"/>
                    </a:lnTo>
                    <a:lnTo>
                      <a:pt x="908" y="2619"/>
                    </a:lnTo>
                    <a:lnTo>
                      <a:pt x="1040" y="2751"/>
                    </a:lnTo>
                    <a:lnTo>
                      <a:pt x="1184" y="2882"/>
                    </a:lnTo>
                    <a:lnTo>
                      <a:pt x="1329" y="3014"/>
                    </a:lnTo>
                    <a:lnTo>
                      <a:pt x="1474" y="3145"/>
                    </a:lnTo>
                    <a:lnTo>
                      <a:pt x="1605" y="3303"/>
                    </a:lnTo>
                    <a:lnTo>
                      <a:pt x="1737" y="3474"/>
                    </a:lnTo>
                    <a:lnTo>
                      <a:pt x="1855" y="3645"/>
                    </a:lnTo>
                    <a:lnTo>
                      <a:pt x="1961" y="3843"/>
                    </a:lnTo>
                    <a:lnTo>
                      <a:pt x="2066" y="4040"/>
                    </a:lnTo>
                    <a:lnTo>
                      <a:pt x="2145" y="4263"/>
                    </a:lnTo>
                    <a:lnTo>
                      <a:pt x="2211" y="4448"/>
                    </a:lnTo>
                    <a:lnTo>
                      <a:pt x="2303" y="4619"/>
                    </a:lnTo>
                    <a:lnTo>
                      <a:pt x="2395" y="4790"/>
                    </a:lnTo>
                    <a:lnTo>
                      <a:pt x="2513" y="4948"/>
                    </a:lnTo>
                    <a:lnTo>
                      <a:pt x="2632" y="5092"/>
                    </a:lnTo>
                    <a:lnTo>
                      <a:pt x="2763" y="5237"/>
                    </a:lnTo>
                    <a:lnTo>
                      <a:pt x="2908" y="5355"/>
                    </a:lnTo>
                    <a:lnTo>
                      <a:pt x="3053" y="5474"/>
                    </a:lnTo>
                    <a:lnTo>
                      <a:pt x="3210" y="5592"/>
                    </a:lnTo>
                    <a:lnTo>
                      <a:pt x="3381" y="5684"/>
                    </a:lnTo>
                    <a:lnTo>
                      <a:pt x="3539" y="5790"/>
                    </a:lnTo>
                    <a:lnTo>
                      <a:pt x="3710" y="5869"/>
                    </a:lnTo>
                    <a:lnTo>
                      <a:pt x="4052" y="6013"/>
                    </a:lnTo>
                    <a:lnTo>
                      <a:pt x="4394" y="6145"/>
                    </a:lnTo>
                    <a:lnTo>
                      <a:pt x="4736" y="6237"/>
                    </a:lnTo>
                    <a:lnTo>
                      <a:pt x="5052" y="6316"/>
                    </a:lnTo>
                    <a:lnTo>
                      <a:pt x="5355" y="6368"/>
                    </a:lnTo>
                    <a:lnTo>
                      <a:pt x="5618" y="6408"/>
                    </a:lnTo>
                    <a:lnTo>
                      <a:pt x="5999" y="6447"/>
                    </a:lnTo>
                    <a:lnTo>
                      <a:pt x="6144" y="6461"/>
                    </a:lnTo>
                    <a:lnTo>
                      <a:pt x="6881" y="7408"/>
                    </a:lnTo>
                    <a:lnTo>
                      <a:pt x="6644" y="6829"/>
                    </a:lnTo>
                    <a:lnTo>
                      <a:pt x="6105" y="5500"/>
                    </a:lnTo>
                    <a:lnTo>
                      <a:pt x="5828" y="4763"/>
                    </a:lnTo>
                    <a:lnTo>
                      <a:pt x="5578" y="4079"/>
                    </a:lnTo>
                    <a:lnTo>
                      <a:pt x="5473" y="3777"/>
                    </a:lnTo>
                    <a:lnTo>
                      <a:pt x="5394" y="3527"/>
                    </a:lnTo>
                    <a:lnTo>
                      <a:pt x="5355" y="3329"/>
                    </a:lnTo>
                    <a:lnTo>
                      <a:pt x="5329" y="3198"/>
                    </a:lnTo>
                    <a:lnTo>
                      <a:pt x="5315" y="3132"/>
                    </a:lnTo>
                    <a:lnTo>
                      <a:pt x="5276" y="3066"/>
                    </a:lnTo>
                    <a:lnTo>
                      <a:pt x="5197" y="2987"/>
                    </a:lnTo>
                    <a:lnTo>
                      <a:pt x="5105" y="2908"/>
                    </a:lnTo>
                    <a:lnTo>
                      <a:pt x="4842" y="2698"/>
                    </a:lnTo>
                    <a:lnTo>
                      <a:pt x="4500" y="2474"/>
                    </a:lnTo>
                    <a:lnTo>
                      <a:pt x="4105" y="2211"/>
                    </a:lnTo>
                    <a:lnTo>
                      <a:pt x="3645" y="1948"/>
                    </a:lnTo>
                    <a:lnTo>
                      <a:pt x="2671" y="1395"/>
                    </a:lnTo>
                    <a:lnTo>
                      <a:pt x="1697" y="869"/>
                    </a:lnTo>
                    <a:lnTo>
                      <a:pt x="842" y="422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95;p34">
                <a:extLst>
                  <a:ext uri="{FF2B5EF4-FFF2-40B4-BE49-F238E27FC236}">
                    <a16:creationId xmlns:a16="http://schemas.microsoft.com/office/drawing/2014/main" id="{81290E55-9ABB-003C-FBC5-EFAE799C14C7}"/>
                  </a:ext>
                </a:extLst>
              </p:cNvPr>
              <p:cNvSpPr/>
              <p:nvPr/>
            </p:nvSpPr>
            <p:spPr>
              <a:xfrm>
                <a:off x="6751675" y="3429450"/>
                <a:ext cx="292750" cy="313475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12539" extrusionOk="0">
                    <a:moveTo>
                      <a:pt x="4618" y="0"/>
                    </a:moveTo>
                    <a:lnTo>
                      <a:pt x="4381" y="79"/>
                    </a:lnTo>
                    <a:lnTo>
                      <a:pt x="4131" y="171"/>
                    </a:lnTo>
                    <a:lnTo>
                      <a:pt x="3894" y="264"/>
                    </a:lnTo>
                    <a:lnTo>
                      <a:pt x="3658" y="369"/>
                    </a:lnTo>
                    <a:lnTo>
                      <a:pt x="3434" y="487"/>
                    </a:lnTo>
                    <a:lnTo>
                      <a:pt x="3210" y="606"/>
                    </a:lnTo>
                    <a:lnTo>
                      <a:pt x="2987" y="737"/>
                    </a:lnTo>
                    <a:lnTo>
                      <a:pt x="2776" y="882"/>
                    </a:lnTo>
                    <a:lnTo>
                      <a:pt x="2566" y="1027"/>
                    </a:lnTo>
                    <a:lnTo>
                      <a:pt x="2368" y="1184"/>
                    </a:lnTo>
                    <a:lnTo>
                      <a:pt x="2171" y="1342"/>
                    </a:lnTo>
                    <a:lnTo>
                      <a:pt x="1987" y="1513"/>
                    </a:lnTo>
                    <a:lnTo>
                      <a:pt x="1803" y="1698"/>
                    </a:lnTo>
                    <a:lnTo>
                      <a:pt x="1632" y="1882"/>
                    </a:lnTo>
                    <a:lnTo>
                      <a:pt x="1461" y="2066"/>
                    </a:lnTo>
                    <a:lnTo>
                      <a:pt x="1303" y="2263"/>
                    </a:lnTo>
                    <a:lnTo>
                      <a:pt x="1158" y="2474"/>
                    </a:lnTo>
                    <a:lnTo>
                      <a:pt x="1013" y="2684"/>
                    </a:lnTo>
                    <a:lnTo>
                      <a:pt x="882" y="2895"/>
                    </a:lnTo>
                    <a:lnTo>
                      <a:pt x="750" y="3118"/>
                    </a:lnTo>
                    <a:lnTo>
                      <a:pt x="645" y="3355"/>
                    </a:lnTo>
                    <a:lnTo>
                      <a:pt x="526" y="3579"/>
                    </a:lnTo>
                    <a:lnTo>
                      <a:pt x="434" y="3816"/>
                    </a:lnTo>
                    <a:lnTo>
                      <a:pt x="342" y="4066"/>
                    </a:lnTo>
                    <a:lnTo>
                      <a:pt x="263" y="4316"/>
                    </a:lnTo>
                    <a:lnTo>
                      <a:pt x="198" y="4566"/>
                    </a:lnTo>
                    <a:lnTo>
                      <a:pt x="132" y="4816"/>
                    </a:lnTo>
                    <a:lnTo>
                      <a:pt x="79" y="5079"/>
                    </a:lnTo>
                    <a:lnTo>
                      <a:pt x="40" y="5342"/>
                    </a:lnTo>
                    <a:lnTo>
                      <a:pt x="13" y="5605"/>
                    </a:lnTo>
                    <a:lnTo>
                      <a:pt x="0" y="5868"/>
                    </a:lnTo>
                    <a:lnTo>
                      <a:pt x="0" y="6144"/>
                    </a:lnTo>
                    <a:lnTo>
                      <a:pt x="0" y="6473"/>
                    </a:lnTo>
                    <a:lnTo>
                      <a:pt x="27" y="6802"/>
                    </a:lnTo>
                    <a:lnTo>
                      <a:pt x="66" y="7118"/>
                    </a:lnTo>
                    <a:lnTo>
                      <a:pt x="132" y="7434"/>
                    </a:lnTo>
                    <a:lnTo>
                      <a:pt x="198" y="7736"/>
                    </a:lnTo>
                    <a:lnTo>
                      <a:pt x="276" y="8052"/>
                    </a:lnTo>
                    <a:lnTo>
                      <a:pt x="382" y="8341"/>
                    </a:lnTo>
                    <a:lnTo>
                      <a:pt x="500" y="8631"/>
                    </a:lnTo>
                    <a:lnTo>
                      <a:pt x="632" y="8920"/>
                    </a:lnTo>
                    <a:lnTo>
                      <a:pt x="763" y="9197"/>
                    </a:lnTo>
                    <a:lnTo>
                      <a:pt x="921" y="9460"/>
                    </a:lnTo>
                    <a:lnTo>
                      <a:pt x="1092" y="9723"/>
                    </a:lnTo>
                    <a:lnTo>
                      <a:pt x="1263" y="9973"/>
                    </a:lnTo>
                    <a:lnTo>
                      <a:pt x="1447" y="10210"/>
                    </a:lnTo>
                    <a:lnTo>
                      <a:pt x="1658" y="10446"/>
                    </a:lnTo>
                    <a:lnTo>
                      <a:pt x="1868" y="10657"/>
                    </a:lnTo>
                    <a:lnTo>
                      <a:pt x="2092" y="10867"/>
                    </a:lnTo>
                    <a:lnTo>
                      <a:pt x="2316" y="11078"/>
                    </a:lnTo>
                    <a:lnTo>
                      <a:pt x="2566" y="11262"/>
                    </a:lnTo>
                    <a:lnTo>
                      <a:pt x="2816" y="11446"/>
                    </a:lnTo>
                    <a:lnTo>
                      <a:pt x="3066" y="11604"/>
                    </a:lnTo>
                    <a:lnTo>
                      <a:pt x="3342" y="11762"/>
                    </a:lnTo>
                    <a:lnTo>
                      <a:pt x="3618" y="11907"/>
                    </a:lnTo>
                    <a:lnTo>
                      <a:pt x="3894" y="12025"/>
                    </a:lnTo>
                    <a:lnTo>
                      <a:pt x="4184" y="12143"/>
                    </a:lnTo>
                    <a:lnTo>
                      <a:pt x="4486" y="12249"/>
                    </a:lnTo>
                    <a:lnTo>
                      <a:pt x="4789" y="12328"/>
                    </a:lnTo>
                    <a:lnTo>
                      <a:pt x="5092" y="12407"/>
                    </a:lnTo>
                    <a:lnTo>
                      <a:pt x="5407" y="12459"/>
                    </a:lnTo>
                    <a:lnTo>
                      <a:pt x="5723" y="12499"/>
                    </a:lnTo>
                    <a:lnTo>
                      <a:pt x="6052" y="12525"/>
                    </a:lnTo>
                    <a:lnTo>
                      <a:pt x="6381" y="12538"/>
                    </a:lnTo>
                    <a:lnTo>
                      <a:pt x="6802" y="12525"/>
                    </a:lnTo>
                    <a:lnTo>
                      <a:pt x="7197" y="12486"/>
                    </a:lnTo>
                    <a:lnTo>
                      <a:pt x="7604" y="12420"/>
                    </a:lnTo>
                    <a:lnTo>
                      <a:pt x="7986" y="12328"/>
                    </a:lnTo>
                    <a:lnTo>
                      <a:pt x="8367" y="12222"/>
                    </a:lnTo>
                    <a:lnTo>
                      <a:pt x="8736" y="12078"/>
                    </a:lnTo>
                    <a:lnTo>
                      <a:pt x="9104" y="11920"/>
                    </a:lnTo>
                    <a:lnTo>
                      <a:pt x="9446" y="11749"/>
                    </a:lnTo>
                    <a:lnTo>
                      <a:pt x="9788" y="11551"/>
                    </a:lnTo>
                    <a:lnTo>
                      <a:pt x="10104" y="11328"/>
                    </a:lnTo>
                    <a:lnTo>
                      <a:pt x="10407" y="11104"/>
                    </a:lnTo>
                    <a:lnTo>
                      <a:pt x="10709" y="10841"/>
                    </a:lnTo>
                    <a:lnTo>
                      <a:pt x="10985" y="10578"/>
                    </a:lnTo>
                    <a:lnTo>
                      <a:pt x="11235" y="10288"/>
                    </a:lnTo>
                    <a:lnTo>
                      <a:pt x="11485" y="9986"/>
                    </a:lnTo>
                    <a:lnTo>
                      <a:pt x="11709" y="9670"/>
                    </a:lnTo>
                    <a:lnTo>
                      <a:pt x="11525" y="9789"/>
                    </a:lnTo>
                    <a:lnTo>
                      <a:pt x="11341" y="9907"/>
                    </a:lnTo>
                    <a:lnTo>
                      <a:pt x="11143" y="10012"/>
                    </a:lnTo>
                    <a:lnTo>
                      <a:pt x="10946" y="10104"/>
                    </a:lnTo>
                    <a:lnTo>
                      <a:pt x="10749" y="10196"/>
                    </a:lnTo>
                    <a:lnTo>
                      <a:pt x="10551" y="10288"/>
                    </a:lnTo>
                    <a:lnTo>
                      <a:pt x="10341" y="10367"/>
                    </a:lnTo>
                    <a:lnTo>
                      <a:pt x="10130" y="10433"/>
                    </a:lnTo>
                    <a:lnTo>
                      <a:pt x="9920" y="10499"/>
                    </a:lnTo>
                    <a:lnTo>
                      <a:pt x="9696" y="10552"/>
                    </a:lnTo>
                    <a:lnTo>
                      <a:pt x="9473" y="10604"/>
                    </a:lnTo>
                    <a:lnTo>
                      <a:pt x="9249" y="10644"/>
                    </a:lnTo>
                    <a:lnTo>
                      <a:pt x="9025" y="10670"/>
                    </a:lnTo>
                    <a:lnTo>
                      <a:pt x="8802" y="10696"/>
                    </a:lnTo>
                    <a:lnTo>
                      <a:pt x="8565" y="10709"/>
                    </a:lnTo>
                    <a:lnTo>
                      <a:pt x="8341" y="10709"/>
                    </a:lnTo>
                    <a:lnTo>
                      <a:pt x="8025" y="10696"/>
                    </a:lnTo>
                    <a:lnTo>
                      <a:pt x="7723" y="10683"/>
                    </a:lnTo>
                    <a:lnTo>
                      <a:pt x="7420" y="10644"/>
                    </a:lnTo>
                    <a:lnTo>
                      <a:pt x="7131" y="10591"/>
                    </a:lnTo>
                    <a:lnTo>
                      <a:pt x="6841" y="10525"/>
                    </a:lnTo>
                    <a:lnTo>
                      <a:pt x="6552" y="10433"/>
                    </a:lnTo>
                    <a:lnTo>
                      <a:pt x="6276" y="10341"/>
                    </a:lnTo>
                    <a:lnTo>
                      <a:pt x="5999" y="10236"/>
                    </a:lnTo>
                    <a:lnTo>
                      <a:pt x="5736" y="10117"/>
                    </a:lnTo>
                    <a:lnTo>
                      <a:pt x="5473" y="9986"/>
                    </a:lnTo>
                    <a:lnTo>
                      <a:pt x="5223" y="9841"/>
                    </a:lnTo>
                    <a:lnTo>
                      <a:pt x="4986" y="9683"/>
                    </a:lnTo>
                    <a:lnTo>
                      <a:pt x="4750" y="9512"/>
                    </a:lnTo>
                    <a:lnTo>
                      <a:pt x="4526" y="9341"/>
                    </a:lnTo>
                    <a:lnTo>
                      <a:pt x="4302" y="9144"/>
                    </a:lnTo>
                    <a:lnTo>
                      <a:pt x="4092" y="8947"/>
                    </a:lnTo>
                    <a:lnTo>
                      <a:pt x="3894" y="8749"/>
                    </a:lnTo>
                    <a:lnTo>
                      <a:pt x="3710" y="8526"/>
                    </a:lnTo>
                    <a:lnTo>
                      <a:pt x="3526" y="8302"/>
                    </a:lnTo>
                    <a:lnTo>
                      <a:pt x="3368" y="8065"/>
                    </a:lnTo>
                    <a:lnTo>
                      <a:pt x="3210" y="7815"/>
                    </a:lnTo>
                    <a:lnTo>
                      <a:pt x="3066" y="7565"/>
                    </a:lnTo>
                    <a:lnTo>
                      <a:pt x="2934" y="7315"/>
                    </a:lnTo>
                    <a:lnTo>
                      <a:pt x="2816" y="7052"/>
                    </a:lnTo>
                    <a:lnTo>
                      <a:pt x="2710" y="6776"/>
                    </a:lnTo>
                    <a:lnTo>
                      <a:pt x="2605" y="6500"/>
                    </a:lnTo>
                    <a:lnTo>
                      <a:pt x="2526" y="6210"/>
                    </a:lnTo>
                    <a:lnTo>
                      <a:pt x="2460" y="5921"/>
                    </a:lnTo>
                    <a:lnTo>
                      <a:pt x="2408" y="5631"/>
                    </a:lnTo>
                    <a:lnTo>
                      <a:pt x="2368" y="5329"/>
                    </a:lnTo>
                    <a:lnTo>
                      <a:pt x="2355" y="5026"/>
                    </a:lnTo>
                    <a:lnTo>
                      <a:pt x="2342" y="4710"/>
                    </a:lnTo>
                    <a:lnTo>
                      <a:pt x="2355" y="4355"/>
                    </a:lnTo>
                    <a:lnTo>
                      <a:pt x="2381" y="4013"/>
                    </a:lnTo>
                    <a:lnTo>
                      <a:pt x="2434" y="3658"/>
                    </a:lnTo>
                    <a:lnTo>
                      <a:pt x="2500" y="3329"/>
                    </a:lnTo>
                    <a:lnTo>
                      <a:pt x="2592" y="3000"/>
                    </a:lnTo>
                    <a:lnTo>
                      <a:pt x="2697" y="2671"/>
                    </a:lnTo>
                    <a:lnTo>
                      <a:pt x="2816" y="2355"/>
                    </a:lnTo>
                    <a:lnTo>
                      <a:pt x="2960" y="2053"/>
                    </a:lnTo>
                    <a:lnTo>
                      <a:pt x="3118" y="1763"/>
                    </a:lnTo>
                    <a:lnTo>
                      <a:pt x="3289" y="1474"/>
                    </a:lnTo>
                    <a:lnTo>
                      <a:pt x="3473" y="1198"/>
                    </a:lnTo>
                    <a:lnTo>
                      <a:pt x="3684" y="935"/>
                    </a:lnTo>
                    <a:lnTo>
                      <a:pt x="3894" y="685"/>
                    </a:lnTo>
                    <a:lnTo>
                      <a:pt x="4131" y="448"/>
                    </a:lnTo>
                    <a:lnTo>
                      <a:pt x="4368" y="224"/>
                    </a:lnTo>
                    <a:lnTo>
                      <a:pt x="46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796;p34">
                <a:extLst>
                  <a:ext uri="{FF2B5EF4-FFF2-40B4-BE49-F238E27FC236}">
                    <a16:creationId xmlns:a16="http://schemas.microsoft.com/office/drawing/2014/main" id="{FDEADAA3-0878-D7E8-3243-5A90D7FE828C}"/>
                  </a:ext>
                </a:extLst>
              </p:cNvPr>
              <p:cNvSpPr/>
              <p:nvPr/>
            </p:nvSpPr>
            <p:spPr>
              <a:xfrm rot="-1110337">
                <a:off x="5786571" y="4067008"/>
                <a:ext cx="186176" cy="183551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7342" extrusionOk="0">
                    <a:moveTo>
                      <a:pt x="3618" y="0"/>
                    </a:moveTo>
                    <a:lnTo>
                      <a:pt x="2369" y="2369"/>
                    </a:lnTo>
                    <a:lnTo>
                      <a:pt x="1" y="3618"/>
                    </a:lnTo>
                    <a:lnTo>
                      <a:pt x="2369" y="4855"/>
                    </a:lnTo>
                    <a:lnTo>
                      <a:pt x="3724" y="7342"/>
                    </a:lnTo>
                    <a:lnTo>
                      <a:pt x="4855" y="5079"/>
                    </a:lnTo>
                    <a:lnTo>
                      <a:pt x="7447" y="3618"/>
                    </a:lnTo>
                    <a:lnTo>
                      <a:pt x="5079" y="2369"/>
                    </a:lnTo>
                    <a:lnTo>
                      <a:pt x="36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97;p34">
                <a:extLst>
                  <a:ext uri="{FF2B5EF4-FFF2-40B4-BE49-F238E27FC236}">
                    <a16:creationId xmlns:a16="http://schemas.microsoft.com/office/drawing/2014/main" id="{65560608-A430-218C-A7AB-7534473A0CD5}"/>
                  </a:ext>
                </a:extLst>
              </p:cNvPr>
              <p:cNvSpPr/>
              <p:nvPr/>
            </p:nvSpPr>
            <p:spPr>
              <a:xfrm rot="1353507">
                <a:off x="5910016" y="3157560"/>
                <a:ext cx="186178" cy="183281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4935" extrusionOk="0">
                    <a:moveTo>
                      <a:pt x="2434" y="1"/>
                    </a:moveTo>
                    <a:lnTo>
                      <a:pt x="1592" y="1593"/>
                    </a:lnTo>
                    <a:lnTo>
                      <a:pt x="0" y="2421"/>
                    </a:lnTo>
                    <a:lnTo>
                      <a:pt x="1592" y="3263"/>
                    </a:lnTo>
                    <a:lnTo>
                      <a:pt x="2513" y="4934"/>
                    </a:lnTo>
                    <a:lnTo>
                      <a:pt x="3263" y="3408"/>
                    </a:lnTo>
                    <a:lnTo>
                      <a:pt x="5013" y="2421"/>
                    </a:lnTo>
                    <a:lnTo>
                      <a:pt x="3421" y="1593"/>
                    </a:lnTo>
                    <a:lnTo>
                      <a:pt x="24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98;p34">
                <a:extLst>
                  <a:ext uri="{FF2B5EF4-FFF2-40B4-BE49-F238E27FC236}">
                    <a16:creationId xmlns:a16="http://schemas.microsoft.com/office/drawing/2014/main" id="{CB16F968-5110-86FA-4DA4-679C45026C4D}"/>
                  </a:ext>
                </a:extLst>
              </p:cNvPr>
              <p:cNvSpPr/>
              <p:nvPr/>
            </p:nvSpPr>
            <p:spPr>
              <a:xfrm rot="1350026">
                <a:off x="7021376" y="4036600"/>
                <a:ext cx="127628" cy="125678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5027" extrusionOk="0">
                    <a:moveTo>
                      <a:pt x="2473" y="1"/>
                    </a:moveTo>
                    <a:lnTo>
                      <a:pt x="1631" y="1632"/>
                    </a:lnTo>
                    <a:lnTo>
                      <a:pt x="0" y="2474"/>
                    </a:lnTo>
                    <a:lnTo>
                      <a:pt x="1631" y="3329"/>
                    </a:lnTo>
                    <a:lnTo>
                      <a:pt x="2552" y="5026"/>
                    </a:lnTo>
                    <a:lnTo>
                      <a:pt x="3329" y="3474"/>
                    </a:lnTo>
                    <a:lnTo>
                      <a:pt x="5105" y="2474"/>
                    </a:lnTo>
                    <a:lnTo>
                      <a:pt x="3487" y="1632"/>
                    </a:lnTo>
                    <a:lnTo>
                      <a:pt x="24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99;p34">
                <a:extLst>
                  <a:ext uri="{FF2B5EF4-FFF2-40B4-BE49-F238E27FC236}">
                    <a16:creationId xmlns:a16="http://schemas.microsoft.com/office/drawing/2014/main" id="{7BF17685-8216-B0B7-6EFE-9717E1674015}"/>
                  </a:ext>
                </a:extLst>
              </p:cNvPr>
              <p:cNvSpPr/>
              <p:nvPr/>
            </p:nvSpPr>
            <p:spPr>
              <a:xfrm>
                <a:off x="6573725" y="3625150"/>
                <a:ext cx="162825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7960" extrusionOk="0">
                    <a:moveTo>
                      <a:pt x="3434" y="250"/>
                    </a:moveTo>
                    <a:lnTo>
                      <a:pt x="3579" y="263"/>
                    </a:lnTo>
                    <a:lnTo>
                      <a:pt x="3724" y="290"/>
                    </a:lnTo>
                    <a:lnTo>
                      <a:pt x="3869" y="316"/>
                    </a:lnTo>
                    <a:lnTo>
                      <a:pt x="4013" y="356"/>
                    </a:lnTo>
                    <a:lnTo>
                      <a:pt x="4158" y="395"/>
                    </a:lnTo>
                    <a:lnTo>
                      <a:pt x="4290" y="461"/>
                    </a:lnTo>
                    <a:lnTo>
                      <a:pt x="4434" y="513"/>
                    </a:lnTo>
                    <a:lnTo>
                      <a:pt x="4566" y="592"/>
                    </a:lnTo>
                    <a:lnTo>
                      <a:pt x="4697" y="671"/>
                    </a:lnTo>
                    <a:lnTo>
                      <a:pt x="4816" y="750"/>
                    </a:lnTo>
                    <a:lnTo>
                      <a:pt x="4947" y="855"/>
                    </a:lnTo>
                    <a:lnTo>
                      <a:pt x="5066" y="948"/>
                    </a:lnTo>
                    <a:lnTo>
                      <a:pt x="5171" y="1066"/>
                    </a:lnTo>
                    <a:lnTo>
                      <a:pt x="5290" y="1184"/>
                    </a:lnTo>
                    <a:lnTo>
                      <a:pt x="5395" y="1303"/>
                    </a:lnTo>
                    <a:lnTo>
                      <a:pt x="5500" y="1434"/>
                    </a:lnTo>
                    <a:lnTo>
                      <a:pt x="5592" y="1579"/>
                    </a:lnTo>
                    <a:lnTo>
                      <a:pt x="5684" y="1724"/>
                    </a:lnTo>
                    <a:lnTo>
                      <a:pt x="5855" y="2026"/>
                    </a:lnTo>
                    <a:lnTo>
                      <a:pt x="5987" y="2342"/>
                    </a:lnTo>
                    <a:lnTo>
                      <a:pt x="6105" y="2684"/>
                    </a:lnTo>
                    <a:lnTo>
                      <a:pt x="6184" y="3026"/>
                    </a:lnTo>
                    <a:lnTo>
                      <a:pt x="6237" y="3381"/>
                    </a:lnTo>
                    <a:lnTo>
                      <a:pt x="6263" y="3750"/>
                    </a:lnTo>
                    <a:lnTo>
                      <a:pt x="6263" y="4118"/>
                    </a:lnTo>
                    <a:lnTo>
                      <a:pt x="6224" y="4500"/>
                    </a:lnTo>
                    <a:lnTo>
                      <a:pt x="6171" y="4868"/>
                    </a:lnTo>
                    <a:lnTo>
                      <a:pt x="6079" y="5223"/>
                    </a:lnTo>
                    <a:lnTo>
                      <a:pt x="5960" y="5565"/>
                    </a:lnTo>
                    <a:lnTo>
                      <a:pt x="5816" y="5881"/>
                    </a:lnTo>
                    <a:lnTo>
                      <a:pt x="5658" y="6184"/>
                    </a:lnTo>
                    <a:lnTo>
                      <a:pt x="5461" y="6460"/>
                    </a:lnTo>
                    <a:lnTo>
                      <a:pt x="5263" y="6710"/>
                    </a:lnTo>
                    <a:lnTo>
                      <a:pt x="5040" y="6947"/>
                    </a:lnTo>
                    <a:lnTo>
                      <a:pt x="4790" y="7144"/>
                    </a:lnTo>
                    <a:lnTo>
                      <a:pt x="4671" y="7236"/>
                    </a:lnTo>
                    <a:lnTo>
                      <a:pt x="4540" y="7328"/>
                    </a:lnTo>
                    <a:lnTo>
                      <a:pt x="4408" y="7407"/>
                    </a:lnTo>
                    <a:lnTo>
                      <a:pt x="4263" y="7473"/>
                    </a:lnTo>
                    <a:lnTo>
                      <a:pt x="4132" y="7526"/>
                    </a:lnTo>
                    <a:lnTo>
                      <a:pt x="3987" y="7578"/>
                    </a:lnTo>
                    <a:lnTo>
                      <a:pt x="3842" y="7631"/>
                    </a:lnTo>
                    <a:lnTo>
                      <a:pt x="3698" y="7657"/>
                    </a:lnTo>
                    <a:lnTo>
                      <a:pt x="3540" y="7683"/>
                    </a:lnTo>
                    <a:lnTo>
                      <a:pt x="3395" y="7697"/>
                    </a:lnTo>
                    <a:lnTo>
                      <a:pt x="3237" y="7710"/>
                    </a:lnTo>
                    <a:lnTo>
                      <a:pt x="3092" y="7710"/>
                    </a:lnTo>
                    <a:lnTo>
                      <a:pt x="2935" y="7697"/>
                    </a:lnTo>
                    <a:lnTo>
                      <a:pt x="2790" y="7670"/>
                    </a:lnTo>
                    <a:lnTo>
                      <a:pt x="2645" y="7644"/>
                    </a:lnTo>
                    <a:lnTo>
                      <a:pt x="2500" y="7605"/>
                    </a:lnTo>
                    <a:lnTo>
                      <a:pt x="2356" y="7565"/>
                    </a:lnTo>
                    <a:lnTo>
                      <a:pt x="2224" y="7512"/>
                    </a:lnTo>
                    <a:lnTo>
                      <a:pt x="2093" y="7447"/>
                    </a:lnTo>
                    <a:lnTo>
                      <a:pt x="1961" y="7381"/>
                    </a:lnTo>
                    <a:lnTo>
                      <a:pt x="1829" y="7302"/>
                    </a:lnTo>
                    <a:lnTo>
                      <a:pt x="1698" y="7210"/>
                    </a:lnTo>
                    <a:lnTo>
                      <a:pt x="1579" y="7118"/>
                    </a:lnTo>
                    <a:lnTo>
                      <a:pt x="1461" y="7012"/>
                    </a:lnTo>
                    <a:lnTo>
                      <a:pt x="1343" y="6907"/>
                    </a:lnTo>
                    <a:lnTo>
                      <a:pt x="1224" y="6789"/>
                    </a:lnTo>
                    <a:lnTo>
                      <a:pt x="1119" y="6657"/>
                    </a:lnTo>
                    <a:lnTo>
                      <a:pt x="1027" y="6526"/>
                    </a:lnTo>
                    <a:lnTo>
                      <a:pt x="922" y="6394"/>
                    </a:lnTo>
                    <a:lnTo>
                      <a:pt x="830" y="6249"/>
                    </a:lnTo>
                    <a:lnTo>
                      <a:pt x="672" y="5934"/>
                    </a:lnTo>
                    <a:lnTo>
                      <a:pt x="527" y="5618"/>
                    </a:lnTo>
                    <a:lnTo>
                      <a:pt x="422" y="5289"/>
                    </a:lnTo>
                    <a:lnTo>
                      <a:pt x="330" y="4934"/>
                    </a:lnTo>
                    <a:lnTo>
                      <a:pt x="277" y="4579"/>
                    </a:lnTo>
                    <a:lnTo>
                      <a:pt x="251" y="4210"/>
                    </a:lnTo>
                    <a:lnTo>
                      <a:pt x="251" y="3842"/>
                    </a:lnTo>
                    <a:lnTo>
                      <a:pt x="290" y="3473"/>
                    </a:lnTo>
                    <a:lnTo>
                      <a:pt x="343" y="3105"/>
                    </a:lnTo>
                    <a:lnTo>
                      <a:pt x="435" y="2763"/>
                    </a:lnTo>
                    <a:lnTo>
                      <a:pt x="553" y="2421"/>
                    </a:lnTo>
                    <a:lnTo>
                      <a:pt x="698" y="2092"/>
                    </a:lnTo>
                    <a:lnTo>
                      <a:pt x="856" y="1790"/>
                    </a:lnTo>
                    <a:lnTo>
                      <a:pt x="1053" y="1500"/>
                    </a:lnTo>
                    <a:lnTo>
                      <a:pt x="1159" y="1369"/>
                    </a:lnTo>
                    <a:lnTo>
                      <a:pt x="1264" y="1237"/>
                    </a:lnTo>
                    <a:lnTo>
                      <a:pt x="1487" y="1013"/>
                    </a:lnTo>
                    <a:lnTo>
                      <a:pt x="1724" y="816"/>
                    </a:lnTo>
                    <a:lnTo>
                      <a:pt x="1961" y="645"/>
                    </a:lnTo>
                    <a:lnTo>
                      <a:pt x="2224" y="513"/>
                    </a:lnTo>
                    <a:lnTo>
                      <a:pt x="2487" y="395"/>
                    </a:lnTo>
                    <a:lnTo>
                      <a:pt x="2764" y="316"/>
                    </a:lnTo>
                    <a:lnTo>
                      <a:pt x="2895" y="290"/>
                    </a:lnTo>
                    <a:lnTo>
                      <a:pt x="3040" y="263"/>
                    </a:lnTo>
                    <a:lnTo>
                      <a:pt x="3171" y="263"/>
                    </a:lnTo>
                    <a:lnTo>
                      <a:pt x="3316" y="250"/>
                    </a:lnTo>
                    <a:close/>
                    <a:moveTo>
                      <a:pt x="3277" y="0"/>
                    </a:moveTo>
                    <a:lnTo>
                      <a:pt x="3119" y="13"/>
                    </a:lnTo>
                    <a:lnTo>
                      <a:pt x="2961" y="27"/>
                    </a:lnTo>
                    <a:lnTo>
                      <a:pt x="2803" y="53"/>
                    </a:lnTo>
                    <a:lnTo>
                      <a:pt x="2645" y="92"/>
                    </a:lnTo>
                    <a:lnTo>
                      <a:pt x="2487" y="132"/>
                    </a:lnTo>
                    <a:lnTo>
                      <a:pt x="2329" y="184"/>
                    </a:lnTo>
                    <a:lnTo>
                      <a:pt x="2185" y="250"/>
                    </a:lnTo>
                    <a:lnTo>
                      <a:pt x="2027" y="329"/>
                    </a:lnTo>
                    <a:lnTo>
                      <a:pt x="1882" y="408"/>
                    </a:lnTo>
                    <a:lnTo>
                      <a:pt x="1737" y="500"/>
                    </a:lnTo>
                    <a:lnTo>
                      <a:pt x="1606" y="592"/>
                    </a:lnTo>
                    <a:lnTo>
                      <a:pt x="1461" y="698"/>
                    </a:lnTo>
                    <a:lnTo>
                      <a:pt x="1330" y="816"/>
                    </a:lnTo>
                    <a:lnTo>
                      <a:pt x="1211" y="948"/>
                    </a:lnTo>
                    <a:lnTo>
                      <a:pt x="1080" y="1079"/>
                    </a:lnTo>
                    <a:lnTo>
                      <a:pt x="961" y="1211"/>
                    </a:lnTo>
                    <a:lnTo>
                      <a:pt x="856" y="1355"/>
                    </a:lnTo>
                    <a:lnTo>
                      <a:pt x="751" y="1500"/>
                    </a:lnTo>
                    <a:lnTo>
                      <a:pt x="645" y="1658"/>
                    </a:lnTo>
                    <a:lnTo>
                      <a:pt x="553" y="1816"/>
                    </a:lnTo>
                    <a:lnTo>
                      <a:pt x="474" y="1987"/>
                    </a:lnTo>
                    <a:lnTo>
                      <a:pt x="395" y="2158"/>
                    </a:lnTo>
                    <a:lnTo>
                      <a:pt x="317" y="2329"/>
                    </a:lnTo>
                    <a:lnTo>
                      <a:pt x="198" y="2684"/>
                    </a:lnTo>
                    <a:lnTo>
                      <a:pt x="106" y="3053"/>
                    </a:lnTo>
                    <a:lnTo>
                      <a:pt x="40" y="3434"/>
                    </a:lnTo>
                    <a:lnTo>
                      <a:pt x="1" y="3829"/>
                    </a:lnTo>
                    <a:lnTo>
                      <a:pt x="1" y="4223"/>
                    </a:lnTo>
                    <a:lnTo>
                      <a:pt x="27" y="4618"/>
                    </a:lnTo>
                    <a:lnTo>
                      <a:pt x="93" y="4986"/>
                    </a:lnTo>
                    <a:lnTo>
                      <a:pt x="185" y="5355"/>
                    </a:lnTo>
                    <a:lnTo>
                      <a:pt x="238" y="5539"/>
                    </a:lnTo>
                    <a:lnTo>
                      <a:pt x="303" y="5710"/>
                    </a:lnTo>
                    <a:lnTo>
                      <a:pt x="369" y="5881"/>
                    </a:lnTo>
                    <a:lnTo>
                      <a:pt x="448" y="6052"/>
                    </a:lnTo>
                    <a:lnTo>
                      <a:pt x="527" y="6210"/>
                    </a:lnTo>
                    <a:lnTo>
                      <a:pt x="619" y="6368"/>
                    </a:lnTo>
                    <a:lnTo>
                      <a:pt x="711" y="6526"/>
                    </a:lnTo>
                    <a:lnTo>
                      <a:pt x="816" y="6670"/>
                    </a:lnTo>
                    <a:lnTo>
                      <a:pt x="935" y="6815"/>
                    </a:lnTo>
                    <a:lnTo>
                      <a:pt x="1053" y="6960"/>
                    </a:lnTo>
                    <a:lnTo>
                      <a:pt x="1172" y="7078"/>
                    </a:lnTo>
                    <a:lnTo>
                      <a:pt x="1290" y="7197"/>
                    </a:lnTo>
                    <a:lnTo>
                      <a:pt x="1422" y="7315"/>
                    </a:lnTo>
                    <a:lnTo>
                      <a:pt x="1553" y="7420"/>
                    </a:lnTo>
                    <a:lnTo>
                      <a:pt x="1698" y="7512"/>
                    </a:lnTo>
                    <a:lnTo>
                      <a:pt x="1843" y="7591"/>
                    </a:lnTo>
                    <a:lnTo>
                      <a:pt x="1987" y="7670"/>
                    </a:lnTo>
                    <a:lnTo>
                      <a:pt x="2132" y="7736"/>
                    </a:lnTo>
                    <a:lnTo>
                      <a:pt x="2277" y="7802"/>
                    </a:lnTo>
                    <a:lnTo>
                      <a:pt x="2435" y="7854"/>
                    </a:lnTo>
                    <a:lnTo>
                      <a:pt x="2593" y="7894"/>
                    </a:lnTo>
                    <a:lnTo>
                      <a:pt x="2750" y="7920"/>
                    </a:lnTo>
                    <a:lnTo>
                      <a:pt x="2908" y="7947"/>
                    </a:lnTo>
                    <a:lnTo>
                      <a:pt x="3079" y="7960"/>
                    </a:lnTo>
                    <a:lnTo>
                      <a:pt x="3369" y="7960"/>
                    </a:lnTo>
                    <a:lnTo>
                      <a:pt x="3527" y="7933"/>
                    </a:lnTo>
                    <a:lnTo>
                      <a:pt x="3684" y="7920"/>
                    </a:lnTo>
                    <a:lnTo>
                      <a:pt x="3842" y="7881"/>
                    </a:lnTo>
                    <a:lnTo>
                      <a:pt x="3987" y="7841"/>
                    </a:lnTo>
                    <a:lnTo>
                      <a:pt x="4145" y="7789"/>
                    </a:lnTo>
                    <a:lnTo>
                      <a:pt x="4290" y="7736"/>
                    </a:lnTo>
                    <a:lnTo>
                      <a:pt x="4434" y="7657"/>
                    </a:lnTo>
                    <a:lnTo>
                      <a:pt x="4579" y="7591"/>
                    </a:lnTo>
                    <a:lnTo>
                      <a:pt x="4724" y="7499"/>
                    </a:lnTo>
                    <a:lnTo>
                      <a:pt x="4855" y="7407"/>
                    </a:lnTo>
                    <a:lnTo>
                      <a:pt x="4987" y="7315"/>
                    </a:lnTo>
                    <a:lnTo>
                      <a:pt x="5118" y="7210"/>
                    </a:lnTo>
                    <a:lnTo>
                      <a:pt x="5237" y="7091"/>
                    </a:lnTo>
                    <a:lnTo>
                      <a:pt x="5474" y="6855"/>
                    </a:lnTo>
                    <a:lnTo>
                      <a:pt x="5684" y="6578"/>
                    </a:lnTo>
                    <a:lnTo>
                      <a:pt x="5882" y="6289"/>
                    </a:lnTo>
                    <a:lnTo>
                      <a:pt x="6053" y="5973"/>
                    </a:lnTo>
                    <a:lnTo>
                      <a:pt x="6197" y="5631"/>
                    </a:lnTo>
                    <a:lnTo>
                      <a:pt x="6316" y="5276"/>
                    </a:lnTo>
                    <a:lnTo>
                      <a:pt x="6408" y="4908"/>
                    </a:lnTo>
                    <a:lnTo>
                      <a:pt x="6447" y="4723"/>
                    </a:lnTo>
                    <a:lnTo>
                      <a:pt x="6474" y="4526"/>
                    </a:lnTo>
                    <a:lnTo>
                      <a:pt x="6500" y="4329"/>
                    </a:lnTo>
                    <a:lnTo>
                      <a:pt x="6513" y="4131"/>
                    </a:lnTo>
                    <a:lnTo>
                      <a:pt x="6513" y="3737"/>
                    </a:lnTo>
                    <a:lnTo>
                      <a:pt x="6487" y="3355"/>
                    </a:lnTo>
                    <a:lnTo>
                      <a:pt x="6421" y="2974"/>
                    </a:lnTo>
                    <a:lnTo>
                      <a:pt x="6342" y="2605"/>
                    </a:lnTo>
                    <a:lnTo>
                      <a:pt x="6289" y="2421"/>
                    </a:lnTo>
                    <a:lnTo>
                      <a:pt x="6224" y="2250"/>
                    </a:lnTo>
                    <a:lnTo>
                      <a:pt x="6145" y="2079"/>
                    </a:lnTo>
                    <a:lnTo>
                      <a:pt x="6079" y="1908"/>
                    </a:lnTo>
                    <a:lnTo>
                      <a:pt x="5987" y="1750"/>
                    </a:lnTo>
                    <a:lnTo>
                      <a:pt x="5895" y="1592"/>
                    </a:lnTo>
                    <a:lnTo>
                      <a:pt x="5803" y="1434"/>
                    </a:lnTo>
                    <a:lnTo>
                      <a:pt x="5697" y="1290"/>
                    </a:lnTo>
                    <a:lnTo>
                      <a:pt x="5592" y="1145"/>
                    </a:lnTo>
                    <a:lnTo>
                      <a:pt x="5474" y="1013"/>
                    </a:lnTo>
                    <a:lnTo>
                      <a:pt x="5355" y="882"/>
                    </a:lnTo>
                    <a:lnTo>
                      <a:pt x="5224" y="763"/>
                    </a:lnTo>
                    <a:lnTo>
                      <a:pt x="5092" y="658"/>
                    </a:lnTo>
                    <a:lnTo>
                      <a:pt x="4961" y="553"/>
                    </a:lnTo>
                    <a:lnTo>
                      <a:pt x="4829" y="461"/>
                    </a:lnTo>
                    <a:lnTo>
                      <a:pt x="4684" y="369"/>
                    </a:lnTo>
                    <a:lnTo>
                      <a:pt x="4540" y="290"/>
                    </a:lnTo>
                    <a:lnTo>
                      <a:pt x="4395" y="224"/>
                    </a:lnTo>
                    <a:lnTo>
                      <a:pt x="4237" y="158"/>
                    </a:lnTo>
                    <a:lnTo>
                      <a:pt x="4079" y="119"/>
                    </a:lnTo>
                    <a:lnTo>
                      <a:pt x="3921" y="79"/>
                    </a:lnTo>
                    <a:lnTo>
                      <a:pt x="3763" y="40"/>
                    </a:lnTo>
                    <a:lnTo>
                      <a:pt x="3606" y="27"/>
                    </a:lnTo>
                    <a:lnTo>
                      <a:pt x="3448" y="13"/>
                    </a:ln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800;p34">
                <a:extLst>
                  <a:ext uri="{FF2B5EF4-FFF2-40B4-BE49-F238E27FC236}">
                    <a16:creationId xmlns:a16="http://schemas.microsoft.com/office/drawing/2014/main" id="{8AB322F8-0866-B411-5FC5-E9F557C248F1}"/>
                  </a:ext>
                </a:extLst>
              </p:cNvPr>
              <p:cNvSpPr/>
              <p:nvPr/>
            </p:nvSpPr>
            <p:spPr>
              <a:xfrm>
                <a:off x="6551375" y="3679075"/>
                <a:ext cx="677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6448" extrusionOk="0">
                    <a:moveTo>
                      <a:pt x="1184" y="1"/>
                    </a:moveTo>
                    <a:lnTo>
                      <a:pt x="1132" y="40"/>
                    </a:lnTo>
                    <a:lnTo>
                      <a:pt x="1000" y="172"/>
                    </a:lnTo>
                    <a:lnTo>
                      <a:pt x="908" y="277"/>
                    </a:lnTo>
                    <a:lnTo>
                      <a:pt x="816" y="422"/>
                    </a:lnTo>
                    <a:lnTo>
                      <a:pt x="697" y="593"/>
                    </a:lnTo>
                    <a:lnTo>
                      <a:pt x="592" y="790"/>
                    </a:lnTo>
                    <a:lnTo>
                      <a:pt x="474" y="1040"/>
                    </a:lnTo>
                    <a:lnTo>
                      <a:pt x="369" y="1316"/>
                    </a:lnTo>
                    <a:lnTo>
                      <a:pt x="276" y="1645"/>
                    </a:lnTo>
                    <a:lnTo>
                      <a:pt x="184" y="2014"/>
                    </a:lnTo>
                    <a:lnTo>
                      <a:pt x="105" y="2422"/>
                    </a:lnTo>
                    <a:lnTo>
                      <a:pt x="53" y="2882"/>
                    </a:lnTo>
                    <a:lnTo>
                      <a:pt x="13" y="3395"/>
                    </a:lnTo>
                    <a:lnTo>
                      <a:pt x="0" y="3974"/>
                    </a:lnTo>
                    <a:lnTo>
                      <a:pt x="0" y="4356"/>
                    </a:lnTo>
                    <a:lnTo>
                      <a:pt x="40" y="4711"/>
                    </a:lnTo>
                    <a:lnTo>
                      <a:pt x="92" y="5027"/>
                    </a:lnTo>
                    <a:lnTo>
                      <a:pt x="158" y="5303"/>
                    </a:lnTo>
                    <a:lnTo>
                      <a:pt x="237" y="5553"/>
                    </a:lnTo>
                    <a:lnTo>
                      <a:pt x="342" y="5763"/>
                    </a:lnTo>
                    <a:lnTo>
                      <a:pt x="447" y="5934"/>
                    </a:lnTo>
                    <a:lnTo>
                      <a:pt x="579" y="6092"/>
                    </a:lnTo>
                    <a:lnTo>
                      <a:pt x="711" y="6211"/>
                    </a:lnTo>
                    <a:lnTo>
                      <a:pt x="842" y="6303"/>
                    </a:lnTo>
                    <a:lnTo>
                      <a:pt x="987" y="6382"/>
                    </a:lnTo>
                    <a:lnTo>
                      <a:pt x="1145" y="6421"/>
                    </a:lnTo>
                    <a:lnTo>
                      <a:pt x="1289" y="6447"/>
                    </a:lnTo>
                    <a:lnTo>
                      <a:pt x="1447" y="6447"/>
                    </a:lnTo>
                    <a:lnTo>
                      <a:pt x="1592" y="6421"/>
                    </a:lnTo>
                    <a:lnTo>
                      <a:pt x="1737" y="6382"/>
                    </a:lnTo>
                    <a:lnTo>
                      <a:pt x="1881" y="6329"/>
                    </a:lnTo>
                    <a:lnTo>
                      <a:pt x="2026" y="6263"/>
                    </a:lnTo>
                    <a:lnTo>
                      <a:pt x="2158" y="6171"/>
                    </a:lnTo>
                    <a:lnTo>
                      <a:pt x="2276" y="6079"/>
                    </a:lnTo>
                    <a:lnTo>
                      <a:pt x="2381" y="5961"/>
                    </a:lnTo>
                    <a:lnTo>
                      <a:pt x="2487" y="5842"/>
                    </a:lnTo>
                    <a:lnTo>
                      <a:pt x="2566" y="5711"/>
                    </a:lnTo>
                    <a:lnTo>
                      <a:pt x="2631" y="5566"/>
                    </a:lnTo>
                    <a:lnTo>
                      <a:pt x="2684" y="5434"/>
                    </a:lnTo>
                    <a:lnTo>
                      <a:pt x="2710" y="5276"/>
                    </a:lnTo>
                    <a:lnTo>
                      <a:pt x="2710" y="5132"/>
                    </a:lnTo>
                    <a:lnTo>
                      <a:pt x="2697" y="4974"/>
                    </a:lnTo>
                    <a:lnTo>
                      <a:pt x="2658" y="4816"/>
                    </a:lnTo>
                    <a:lnTo>
                      <a:pt x="2592" y="4658"/>
                    </a:lnTo>
                    <a:lnTo>
                      <a:pt x="2500" y="4513"/>
                    </a:lnTo>
                    <a:lnTo>
                      <a:pt x="2381" y="4369"/>
                    </a:lnTo>
                    <a:lnTo>
                      <a:pt x="2237" y="4211"/>
                    </a:lnTo>
                    <a:lnTo>
                      <a:pt x="2118" y="4066"/>
                    </a:lnTo>
                    <a:lnTo>
                      <a:pt x="2000" y="3895"/>
                    </a:lnTo>
                    <a:lnTo>
                      <a:pt x="1895" y="3737"/>
                    </a:lnTo>
                    <a:lnTo>
                      <a:pt x="1803" y="3566"/>
                    </a:lnTo>
                    <a:lnTo>
                      <a:pt x="1710" y="3382"/>
                    </a:lnTo>
                    <a:lnTo>
                      <a:pt x="1632" y="3211"/>
                    </a:lnTo>
                    <a:lnTo>
                      <a:pt x="1566" y="3027"/>
                    </a:lnTo>
                    <a:lnTo>
                      <a:pt x="1447" y="2658"/>
                    </a:lnTo>
                    <a:lnTo>
                      <a:pt x="1342" y="2303"/>
                    </a:lnTo>
                    <a:lnTo>
                      <a:pt x="1276" y="1948"/>
                    </a:lnTo>
                    <a:lnTo>
                      <a:pt x="1224" y="1606"/>
                    </a:lnTo>
                    <a:lnTo>
                      <a:pt x="1197" y="1277"/>
                    </a:lnTo>
                    <a:lnTo>
                      <a:pt x="1171" y="974"/>
                    </a:lnTo>
                    <a:lnTo>
                      <a:pt x="1158" y="698"/>
                    </a:lnTo>
                    <a:lnTo>
                      <a:pt x="1158" y="461"/>
                    </a:lnTo>
                    <a:lnTo>
                      <a:pt x="1171" y="119"/>
                    </a:lnTo>
                    <a:lnTo>
                      <a:pt x="1184" y="1"/>
                    </a:lnTo>
                    <a:close/>
                  </a:path>
                </a:pathLst>
              </a:custGeom>
              <a:solidFill>
                <a:srgbClr val="FF6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801;p34">
                <a:extLst>
                  <a:ext uri="{FF2B5EF4-FFF2-40B4-BE49-F238E27FC236}">
                    <a16:creationId xmlns:a16="http://schemas.microsoft.com/office/drawing/2014/main" id="{2036DA45-57A2-1C67-14C5-0870696F1F83}"/>
                  </a:ext>
                </a:extLst>
              </p:cNvPr>
              <p:cNvSpPr/>
              <p:nvPr/>
            </p:nvSpPr>
            <p:spPr>
              <a:xfrm>
                <a:off x="6362900" y="3655400"/>
                <a:ext cx="187175" cy="199025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7961" extrusionOk="0">
                    <a:moveTo>
                      <a:pt x="3921" y="251"/>
                    </a:moveTo>
                    <a:lnTo>
                      <a:pt x="4105" y="264"/>
                    </a:lnTo>
                    <a:lnTo>
                      <a:pt x="4276" y="290"/>
                    </a:lnTo>
                    <a:lnTo>
                      <a:pt x="4447" y="316"/>
                    </a:lnTo>
                    <a:lnTo>
                      <a:pt x="4619" y="369"/>
                    </a:lnTo>
                    <a:lnTo>
                      <a:pt x="4776" y="408"/>
                    </a:lnTo>
                    <a:lnTo>
                      <a:pt x="4947" y="474"/>
                    </a:lnTo>
                    <a:lnTo>
                      <a:pt x="5105" y="540"/>
                    </a:lnTo>
                    <a:lnTo>
                      <a:pt x="5250" y="619"/>
                    </a:lnTo>
                    <a:lnTo>
                      <a:pt x="5408" y="698"/>
                    </a:lnTo>
                    <a:lnTo>
                      <a:pt x="5553" y="790"/>
                    </a:lnTo>
                    <a:lnTo>
                      <a:pt x="5697" y="882"/>
                    </a:lnTo>
                    <a:lnTo>
                      <a:pt x="5829" y="987"/>
                    </a:lnTo>
                    <a:lnTo>
                      <a:pt x="5960" y="1106"/>
                    </a:lnTo>
                    <a:lnTo>
                      <a:pt x="6092" y="1211"/>
                    </a:lnTo>
                    <a:lnTo>
                      <a:pt x="6210" y="1343"/>
                    </a:lnTo>
                    <a:lnTo>
                      <a:pt x="6329" y="1474"/>
                    </a:lnTo>
                    <a:lnTo>
                      <a:pt x="6434" y="1606"/>
                    </a:lnTo>
                    <a:lnTo>
                      <a:pt x="6539" y="1750"/>
                    </a:lnTo>
                    <a:lnTo>
                      <a:pt x="6631" y="1895"/>
                    </a:lnTo>
                    <a:lnTo>
                      <a:pt x="6723" y="2040"/>
                    </a:lnTo>
                    <a:lnTo>
                      <a:pt x="6816" y="2198"/>
                    </a:lnTo>
                    <a:lnTo>
                      <a:pt x="6881" y="2356"/>
                    </a:lnTo>
                    <a:lnTo>
                      <a:pt x="6960" y="2527"/>
                    </a:lnTo>
                    <a:lnTo>
                      <a:pt x="7026" y="2698"/>
                    </a:lnTo>
                    <a:lnTo>
                      <a:pt x="7079" y="2869"/>
                    </a:lnTo>
                    <a:lnTo>
                      <a:pt x="7118" y="3040"/>
                    </a:lnTo>
                    <a:lnTo>
                      <a:pt x="7158" y="3224"/>
                    </a:lnTo>
                    <a:lnTo>
                      <a:pt x="7197" y="3408"/>
                    </a:lnTo>
                    <a:lnTo>
                      <a:pt x="7210" y="3592"/>
                    </a:lnTo>
                    <a:lnTo>
                      <a:pt x="7223" y="3790"/>
                    </a:lnTo>
                    <a:lnTo>
                      <a:pt x="7237" y="3974"/>
                    </a:lnTo>
                    <a:lnTo>
                      <a:pt x="7223" y="4171"/>
                    </a:lnTo>
                    <a:lnTo>
                      <a:pt x="7210" y="4355"/>
                    </a:lnTo>
                    <a:lnTo>
                      <a:pt x="7197" y="4539"/>
                    </a:lnTo>
                    <a:lnTo>
                      <a:pt x="7158" y="4724"/>
                    </a:lnTo>
                    <a:lnTo>
                      <a:pt x="7118" y="4908"/>
                    </a:lnTo>
                    <a:lnTo>
                      <a:pt x="7079" y="5079"/>
                    </a:lnTo>
                    <a:lnTo>
                      <a:pt x="7026" y="5263"/>
                    </a:lnTo>
                    <a:lnTo>
                      <a:pt x="6960" y="5421"/>
                    </a:lnTo>
                    <a:lnTo>
                      <a:pt x="6881" y="5592"/>
                    </a:lnTo>
                    <a:lnTo>
                      <a:pt x="6816" y="5750"/>
                    </a:lnTo>
                    <a:lnTo>
                      <a:pt x="6723" y="5908"/>
                    </a:lnTo>
                    <a:lnTo>
                      <a:pt x="6631" y="6066"/>
                    </a:lnTo>
                    <a:lnTo>
                      <a:pt x="6539" y="6210"/>
                    </a:lnTo>
                    <a:lnTo>
                      <a:pt x="6434" y="6342"/>
                    </a:lnTo>
                    <a:lnTo>
                      <a:pt x="6329" y="6487"/>
                    </a:lnTo>
                    <a:lnTo>
                      <a:pt x="6210" y="6618"/>
                    </a:lnTo>
                    <a:lnTo>
                      <a:pt x="6092" y="6737"/>
                    </a:lnTo>
                    <a:lnTo>
                      <a:pt x="5960" y="6855"/>
                    </a:lnTo>
                    <a:lnTo>
                      <a:pt x="5829" y="6960"/>
                    </a:lnTo>
                    <a:lnTo>
                      <a:pt x="5697" y="7065"/>
                    </a:lnTo>
                    <a:lnTo>
                      <a:pt x="5553" y="7171"/>
                    </a:lnTo>
                    <a:lnTo>
                      <a:pt x="5408" y="7250"/>
                    </a:lnTo>
                    <a:lnTo>
                      <a:pt x="5250" y="7342"/>
                    </a:lnTo>
                    <a:lnTo>
                      <a:pt x="5105" y="7408"/>
                    </a:lnTo>
                    <a:lnTo>
                      <a:pt x="4947" y="7473"/>
                    </a:lnTo>
                    <a:lnTo>
                      <a:pt x="4776" y="7539"/>
                    </a:lnTo>
                    <a:lnTo>
                      <a:pt x="4619" y="7592"/>
                    </a:lnTo>
                    <a:lnTo>
                      <a:pt x="4447" y="7631"/>
                    </a:lnTo>
                    <a:lnTo>
                      <a:pt x="4276" y="7657"/>
                    </a:lnTo>
                    <a:lnTo>
                      <a:pt x="4105" y="7684"/>
                    </a:lnTo>
                    <a:lnTo>
                      <a:pt x="3921" y="7697"/>
                    </a:lnTo>
                    <a:lnTo>
                      <a:pt x="3750" y="7710"/>
                    </a:lnTo>
                    <a:lnTo>
                      <a:pt x="3566" y="7697"/>
                    </a:lnTo>
                    <a:lnTo>
                      <a:pt x="3382" y="7684"/>
                    </a:lnTo>
                    <a:lnTo>
                      <a:pt x="3211" y="7657"/>
                    </a:lnTo>
                    <a:lnTo>
                      <a:pt x="3040" y="7631"/>
                    </a:lnTo>
                    <a:lnTo>
                      <a:pt x="2869" y="7592"/>
                    </a:lnTo>
                    <a:lnTo>
                      <a:pt x="2711" y="7539"/>
                    </a:lnTo>
                    <a:lnTo>
                      <a:pt x="2540" y="7473"/>
                    </a:lnTo>
                    <a:lnTo>
                      <a:pt x="2382" y="7408"/>
                    </a:lnTo>
                    <a:lnTo>
                      <a:pt x="2237" y="7342"/>
                    </a:lnTo>
                    <a:lnTo>
                      <a:pt x="2079" y="7250"/>
                    </a:lnTo>
                    <a:lnTo>
                      <a:pt x="1935" y="7171"/>
                    </a:lnTo>
                    <a:lnTo>
                      <a:pt x="1790" y="7065"/>
                    </a:lnTo>
                    <a:lnTo>
                      <a:pt x="1658" y="6960"/>
                    </a:lnTo>
                    <a:lnTo>
                      <a:pt x="1527" y="6855"/>
                    </a:lnTo>
                    <a:lnTo>
                      <a:pt x="1395" y="6737"/>
                    </a:lnTo>
                    <a:lnTo>
                      <a:pt x="1277" y="6618"/>
                    </a:lnTo>
                    <a:lnTo>
                      <a:pt x="1158" y="6487"/>
                    </a:lnTo>
                    <a:lnTo>
                      <a:pt x="1053" y="6342"/>
                    </a:lnTo>
                    <a:lnTo>
                      <a:pt x="948" y="6210"/>
                    </a:lnTo>
                    <a:lnTo>
                      <a:pt x="856" y="6066"/>
                    </a:lnTo>
                    <a:lnTo>
                      <a:pt x="764" y="5908"/>
                    </a:lnTo>
                    <a:lnTo>
                      <a:pt x="672" y="5750"/>
                    </a:lnTo>
                    <a:lnTo>
                      <a:pt x="606" y="5592"/>
                    </a:lnTo>
                    <a:lnTo>
                      <a:pt x="527" y="5421"/>
                    </a:lnTo>
                    <a:lnTo>
                      <a:pt x="461" y="5263"/>
                    </a:lnTo>
                    <a:lnTo>
                      <a:pt x="409" y="5079"/>
                    </a:lnTo>
                    <a:lnTo>
                      <a:pt x="369" y="4908"/>
                    </a:lnTo>
                    <a:lnTo>
                      <a:pt x="330" y="4724"/>
                    </a:lnTo>
                    <a:lnTo>
                      <a:pt x="290" y="4539"/>
                    </a:lnTo>
                    <a:lnTo>
                      <a:pt x="277" y="4355"/>
                    </a:lnTo>
                    <a:lnTo>
                      <a:pt x="264" y="4171"/>
                    </a:lnTo>
                    <a:lnTo>
                      <a:pt x="251" y="3974"/>
                    </a:lnTo>
                    <a:lnTo>
                      <a:pt x="264" y="3790"/>
                    </a:lnTo>
                    <a:lnTo>
                      <a:pt x="277" y="3592"/>
                    </a:lnTo>
                    <a:lnTo>
                      <a:pt x="290" y="3408"/>
                    </a:lnTo>
                    <a:lnTo>
                      <a:pt x="330" y="3224"/>
                    </a:lnTo>
                    <a:lnTo>
                      <a:pt x="369" y="3040"/>
                    </a:lnTo>
                    <a:lnTo>
                      <a:pt x="409" y="2869"/>
                    </a:lnTo>
                    <a:lnTo>
                      <a:pt x="461" y="2698"/>
                    </a:lnTo>
                    <a:lnTo>
                      <a:pt x="527" y="2527"/>
                    </a:lnTo>
                    <a:lnTo>
                      <a:pt x="606" y="2356"/>
                    </a:lnTo>
                    <a:lnTo>
                      <a:pt x="672" y="2198"/>
                    </a:lnTo>
                    <a:lnTo>
                      <a:pt x="764" y="2040"/>
                    </a:lnTo>
                    <a:lnTo>
                      <a:pt x="856" y="1895"/>
                    </a:lnTo>
                    <a:lnTo>
                      <a:pt x="948" y="1750"/>
                    </a:lnTo>
                    <a:lnTo>
                      <a:pt x="1053" y="1606"/>
                    </a:lnTo>
                    <a:lnTo>
                      <a:pt x="1158" y="1474"/>
                    </a:lnTo>
                    <a:lnTo>
                      <a:pt x="1277" y="1343"/>
                    </a:lnTo>
                    <a:lnTo>
                      <a:pt x="1395" y="1211"/>
                    </a:lnTo>
                    <a:lnTo>
                      <a:pt x="1527" y="1106"/>
                    </a:lnTo>
                    <a:lnTo>
                      <a:pt x="1658" y="987"/>
                    </a:lnTo>
                    <a:lnTo>
                      <a:pt x="1790" y="882"/>
                    </a:lnTo>
                    <a:lnTo>
                      <a:pt x="1935" y="790"/>
                    </a:lnTo>
                    <a:lnTo>
                      <a:pt x="2079" y="698"/>
                    </a:lnTo>
                    <a:lnTo>
                      <a:pt x="2237" y="619"/>
                    </a:lnTo>
                    <a:lnTo>
                      <a:pt x="2382" y="540"/>
                    </a:lnTo>
                    <a:lnTo>
                      <a:pt x="2540" y="474"/>
                    </a:lnTo>
                    <a:lnTo>
                      <a:pt x="2711" y="408"/>
                    </a:lnTo>
                    <a:lnTo>
                      <a:pt x="2869" y="369"/>
                    </a:lnTo>
                    <a:lnTo>
                      <a:pt x="3040" y="316"/>
                    </a:lnTo>
                    <a:lnTo>
                      <a:pt x="3211" y="290"/>
                    </a:lnTo>
                    <a:lnTo>
                      <a:pt x="3382" y="264"/>
                    </a:lnTo>
                    <a:lnTo>
                      <a:pt x="3566" y="251"/>
                    </a:lnTo>
                    <a:close/>
                    <a:moveTo>
                      <a:pt x="3553" y="1"/>
                    </a:moveTo>
                    <a:lnTo>
                      <a:pt x="3356" y="14"/>
                    </a:lnTo>
                    <a:lnTo>
                      <a:pt x="3171" y="40"/>
                    </a:lnTo>
                    <a:lnTo>
                      <a:pt x="2987" y="80"/>
                    </a:lnTo>
                    <a:lnTo>
                      <a:pt x="2816" y="119"/>
                    </a:lnTo>
                    <a:lnTo>
                      <a:pt x="2632" y="172"/>
                    </a:lnTo>
                    <a:lnTo>
                      <a:pt x="2461" y="237"/>
                    </a:lnTo>
                    <a:lnTo>
                      <a:pt x="2290" y="316"/>
                    </a:lnTo>
                    <a:lnTo>
                      <a:pt x="2119" y="395"/>
                    </a:lnTo>
                    <a:lnTo>
                      <a:pt x="1961" y="474"/>
                    </a:lnTo>
                    <a:lnTo>
                      <a:pt x="1803" y="580"/>
                    </a:lnTo>
                    <a:lnTo>
                      <a:pt x="1658" y="685"/>
                    </a:lnTo>
                    <a:lnTo>
                      <a:pt x="1514" y="790"/>
                    </a:lnTo>
                    <a:lnTo>
                      <a:pt x="1369" y="908"/>
                    </a:lnTo>
                    <a:lnTo>
                      <a:pt x="1237" y="1027"/>
                    </a:lnTo>
                    <a:lnTo>
                      <a:pt x="1106" y="1158"/>
                    </a:lnTo>
                    <a:lnTo>
                      <a:pt x="974" y="1303"/>
                    </a:lnTo>
                    <a:lnTo>
                      <a:pt x="856" y="1448"/>
                    </a:lnTo>
                    <a:lnTo>
                      <a:pt x="751" y="1593"/>
                    </a:lnTo>
                    <a:lnTo>
                      <a:pt x="645" y="1750"/>
                    </a:lnTo>
                    <a:lnTo>
                      <a:pt x="553" y="1921"/>
                    </a:lnTo>
                    <a:lnTo>
                      <a:pt x="461" y="2079"/>
                    </a:lnTo>
                    <a:lnTo>
                      <a:pt x="369" y="2250"/>
                    </a:lnTo>
                    <a:lnTo>
                      <a:pt x="303" y="2435"/>
                    </a:lnTo>
                    <a:lnTo>
                      <a:pt x="238" y="2606"/>
                    </a:lnTo>
                    <a:lnTo>
                      <a:pt x="172" y="2790"/>
                    </a:lnTo>
                    <a:lnTo>
                      <a:pt x="119" y="2987"/>
                    </a:lnTo>
                    <a:lnTo>
                      <a:pt x="80" y="3171"/>
                    </a:lnTo>
                    <a:lnTo>
                      <a:pt x="53" y="3369"/>
                    </a:lnTo>
                    <a:lnTo>
                      <a:pt x="27" y="3566"/>
                    </a:lnTo>
                    <a:lnTo>
                      <a:pt x="14" y="3776"/>
                    </a:lnTo>
                    <a:lnTo>
                      <a:pt x="1" y="3974"/>
                    </a:lnTo>
                    <a:lnTo>
                      <a:pt x="14" y="4184"/>
                    </a:lnTo>
                    <a:lnTo>
                      <a:pt x="27" y="4382"/>
                    </a:lnTo>
                    <a:lnTo>
                      <a:pt x="53" y="4579"/>
                    </a:lnTo>
                    <a:lnTo>
                      <a:pt x="80" y="4776"/>
                    </a:lnTo>
                    <a:lnTo>
                      <a:pt x="119" y="4974"/>
                    </a:lnTo>
                    <a:lnTo>
                      <a:pt x="172" y="5158"/>
                    </a:lnTo>
                    <a:lnTo>
                      <a:pt x="238" y="5342"/>
                    </a:lnTo>
                    <a:lnTo>
                      <a:pt x="303" y="5526"/>
                    </a:lnTo>
                    <a:lnTo>
                      <a:pt x="369" y="5697"/>
                    </a:lnTo>
                    <a:lnTo>
                      <a:pt x="461" y="5868"/>
                    </a:lnTo>
                    <a:lnTo>
                      <a:pt x="553" y="6039"/>
                    </a:lnTo>
                    <a:lnTo>
                      <a:pt x="645" y="6197"/>
                    </a:lnTo>
                    <a:lnTo>
                      <a:pt x="751" y="6355"/>
                    </a:lnTo>
                    <a:lnTo>
                      <a:pt x="856" y="6500"/>
                    </a:lnTo>
                    <a:lnTo>
                      <a:pt x="974" y="6644"/>
                    </a:lnTo>
                    <a:lnTo>
                      <a:pt x="1106" y="6789"/>
                    </a:lnTo>
                    <a:lnTo>
                      <a:pt x="1237" y="6921"/>
                    </a:lnTo>
                    <a:lnTo>
                      <a:pt x="1369" y="7039"/>
                    </a:lnTo>
                    <a:lnTo>
                      <a:pt x="1514" y="7158"/>
                    </a:lnTo>
                    <a:lnTo>
                      <a:pt x="1658" y="7276"/>
                    </a:lnTo>
                    <a:lnTo>
                      <a:pt x="1803" y="7381"/>
                    </a:lnTo>
                    <a:lnTo>
                      <a:pt x="1961" y="7473"/>
                    </a:lnTo>
                    <a:lnTo>
                      <a:pt x="2119" y="7565"/>
                    </a:lnTo>
                    <a:lnTo>
                      <a:pt x="2290" y="7644"/>
                    </a:lnTo>
                    <a:lnTo>
                      <a:pt x="2461" y="7710"/>
                    </a:lnTo>
                    <a:lnTo>
                      <a:pt x="2632" y="7776"/>
                    </a:lnTo>
                    <a:lnTo>
                      <a:pt x="2816" y="7829"/>
                    </a:lnTo>
                    <a:lnTo>
                      <a:pt x="2987" y="7868"/>
                    </a:lnTo>
                    <a:lnTo>
                      <a:pt x="3171" y="7907"/>
                    </a:lnTo>
                    <a:lnTo>
                      <a:pt x="3356" y="7934"/>
                    </a:lnTo>
                    <a:lnTo>
                      <a:pt x="3553" y="7947"/>
                    </a:lnTo>
                    <a:lnTo>
                      <a:pt x="3750" y="7960"/>
                    </a:lnTo>
                    <a:lnTo>
                      <a:pt x="3934" y="7947"/>
                    </a:lnTo>
                    <a:lnTo>
                      <a:pt x="4132" y="7934"/>
                    </a:lnTo>
                    <a:lnTo>
                      <a:pt x="4316" y="7907"/>
                    </a:lnTo>
                    <a:lnTo>
                      <a:pt x="4500" y="7868"/>
                    </a:lnTo>
                    <a:lnTo>
                      <a:pt x="4671" y="7829"/>
                    </a:lnTo>
                    <a:lnTo>
                      <a:pt x="4855" y="7776"/>
                    </a:lnTo>
                    <a:lnTo>
                      <a:pt x="5026" y="7710"/>
                    </a:lnTo>
                    <a:lnTo>
                      <a:pt x="5197" y="7644"/>
                    </a:lnTo>
                    <a:lnTo>
                      <a:pt x="5368" y="7565"/>
                    </a:lnTo>
                    <a:lnTo>
                      <a:pt x="5526" y="7473"/>
                    </a:lnTo>
                    <a:lnTo>
                      <a:pt x="5684" y="7381"/>
                    </a:lnTo>
                    <a:lnTo>
                      <a:pt x="5829" y="7276"/>
                    </a:lnTo>
                    <a:lnTo>
                      <a:pt x="5974" y="7158"/>
                    </a:lnTo>
                    <a:lnTo>
                      <a:pt x="6118" y="7039"/>
                    </a:lnTo>
                    <a:lnTo>
                      <a:pt x="6250" y="6921"/>
                    </a:lnTo>
                    <a:lnTo>
                      <a:pt x="6381" y="6789"/>
                    </a:lnTo>
                    <a:lnTo>
                      <a:pt x="6513" y="6644"/>
                    </a:lnTo>
                    <a:lnTo>
                      <a:pt x="6631" y="6500"/>
                    </a:lnTo>
                    <a:lnTo>
                      <a:pt x="6737" y="6355"/>
                    </a:lnTo>
                    <a:lnTo>
                      <a:pt x="6842" y="6197"/>
                    </a:lnTo>
                    <a:lnTo>
                      <a:pt x="6934" y="6039"/>
                    </a:lnTo>
                    <a:lnTo>
                      <a:pt x="7026" y="5868"/>
                    </a:lnTo>
                    <a:lnTo>
                      <a:pt x="7118" y="5697"/>
                    </a:lnTo>
                    <a:lnTo>
                      <a:pt x="7184" y="5526"/>
                    </a:lnTo>
                    <a:lnTo>
                      <a:pt x="7250" y="5342"/>
                    </a:lnTo>
                    <a:lnTo>
                      <a:pt x="7315" y="5158"/>
                    </a:lnTo>
                    <a:lnTo>
                      <a:pt x="7368" y="4974"/>
                    </a:lnTo>
                    <a:lnTo>
                      <a:pt x="7408" y="4776"/>
                    </a:lnTo>
                    <a:lnTo>
                      <a:pt x="7434" y="4579"/>
                    </a:lnTo>
                    <a:lnTo>
                      <a:pt x="7460" y="4382"/>
                    </a:lnTo>
                    <a:lnTo>
                      <a:pt x="7473" y="4184"/>
                    </a:lnTo>
                    <a:lnTo>
                      <a:pt x="7487" y="3974"/>
                    </a:lnTo>
                    <a:lnTo>
                      <a:pt x="7473" y="3776"/>
                    </a:lnTo>
                    <a:lnTo>
                      <a:pt x="7460" y="3566"/>
                    </a:lnTo>
                    <a:lnTo>
                      <a:pt x="7434" y="3369"/>
                    </a:lnTo>
                    <a:lnTo>
                      <a:pt x="7408" y="3171"/>
                    </a:lnTo>
                    <a:lnTo>
                      <a:pt x="7368" y="2987"/>
                    </a:lnTo>
                    <a:lnTo>
                      <a:pt x="7315" y="2790"/>
                    </a:lnTo>
                    <a:lnTo>
                      <a:pt x="7250" y="2606"/>
                    </a:lnTo>
                    <a:lnTo>
                      <a:pt x="7184" y="2435"/>
                    </a:lnTo>
                    <a:lnTo>
                      <a:pt x="7118" y="2250"/>
                    </a:lnTo>
                    <a:lnTo>
                      <a:pt x="7026" y="2079"/>
                    </a:lnTo>
                    <a:lnTo>
                      <a:pt x="6934" y="1921"/>
                    </a:lnTo>
                    <a:lnTo>
                      <a:pt x="6842" y="1750"/>
                    </a:lnTo>
                    <a:lnTo>
                      <a:pt x="6737" y="1593"/>
                    </a:lnTo>
                    <a:lnTo>
                      <a:pt x="6631" y="1448"/>
                    </a:lnTo>
                    <a:lnTo>
                      <a:pt x="6513" y="1303"/>
                    </a:lnTo>
                    <a:lnTo>
                      <a:pt x="6381" y="1158"/>
                    </a:lnTo>
                    <a:lnTo>
                      <a:pt x="6250" y="1027"/>
                    </a:lnTo>
                    <a:lnTo>
                      <a:pt x="6118" y="908"/>
                    </a:lnTo>
                    <a:lnTo>
                      <a:pt x="5974" y="790"/>
                    </a:lnTo>
                    <a:lnTo>
                      <a:pt x="5829" y="685"/>
                    </a:lnTo>
                    <a:lnTo>
                      <a:pt x="5684" y="580"/>
                    </a:lnTo>
                    <a:lnTo>
                      <a:pt x="5526" y="474"/>
                    </a:lnTo>
                    <a:lnTo>
                      <a:pt x="5368" y="395"/>
                    </a:lnTo>
                    <a:lnTo>
                      <a:pt x="5197" y="316"/>
                    </a:lnTo>
                    <a:lnTo>
                      <a:pt x="5026" y="237"/>
                    </a:lnTo>
                    <a:lnTo>
                      <a:pt x="4855" y="172"/>
                    </a:lnTo>
                    <a:lnTo>
                      <a:pt x="4671" y="119"/>
                    </a:lnTo>
                    <a:lnTo>
                      <a:pt x="4500" y="80"/>
                    </a:lnTo>
                    <a:lnTo>
                      <a:pt x="4316" y="40"/>
                    </a:lnTo>
                    <a:lnTo>
                      <a:pt x="4132" y="14"/>
                    </a:lnTo>
                    <a:lnTo>
                      <a:pt x="393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802;p34">
                <a:extLst>
                  <a:ext uri="{FF2B5EF4-FFF2-40B4-BE49-F238E27FC236}">
                    <a16:creationId xmlns:a16="http://schemas.microsoft.com/office/drawing/2014/main" id="{AE6819C6-C0D9-CFFD-C634-3EAB718E00D9}"/>
                  </a:ext>
                </a:extLst>
              </p:cNvPr>
              <p:cNvSpPr/>
              <p:nvPr/>
            </p:nvSpPr>
            <p:spPr>
              <a:xfrm>
                <a:off x="6518150" y="3672175"/>
                <a:ext cx="7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633" extrusionOk="0">
                    <a:moveTo>
                      <a:pt x="2803" y="1"/>
                    </a:moveTo>
                    <a:lnTo>
                      <a:pt x="0" y="382"/>
                    </a:lnTo>
                    <a:lnTo>
                      <a:pt x="27" y="632"/>
                    </a:lnTo>
                    <a:lnTo>
                      <a:pt x="2842" y="251"/>
                    </a:lnTo>
                    <a:lnTo>
                      <a:pt x="280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803;p34">
                <a:extLst>
                  <a:ext uri="{FF2B5EF4-FFF2-40B4-BE49-F238E27FC236}">
                    <a16:creationId xmlns:a16="http://schemas.microsoft.com/office/drawing/2014/main" id="{03548037-35C4-567D-F176-C1B14278A29A}"/>
                  </a:ext>
                </a:extLst>
              </p:cNvPr>
              <p:cNvSpPr/>
              <p:nvPr/>
            </p:nvSpPr>
            <p:spPr>
              <a:xfrm>
                <a:off x="6319500" y="3680075"/>
                <a:ext cx="595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224" extrusionOk="0">
                    <a:moveTo>
                      <a:pt x="92" y="0"/>
                    </a:moveTo>
                    <a:lnTo>
                      <a:pt x="0" y="224"/>
                    </a:lnTo>
                    <a:lnTo>
                      <a:pt x="2276" y="1224"/>
                    </a:lnTo>
                    <a:lnTo>
                      <a:pt x="2381" y="100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804;p34">
                <a:extLst>
                  <a:ext uri="{FF2B5EF4-FFF2-40B4-BE49-F238E27FC236}">
                    <a16:creationId xmlns:a16="http://schemas.microsoft.com/office/drawing/2014/main" id="{41D44947-1525-FFF6-502A-FD0A55F1CDC4}"/>
                  </a:ext>
                </a:extLst>
              </p:cNvPr>
              <p:cNvSpPr/>
              <p:nvPr/>
            </p:nvSpPr>
            <p:spPr>
              <a:xfrm>
                <a:off x="6166225" y="3865250"/>
                <a:ext cx="204600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13788" extrusionOk="0">
                    <a:moveTo>
                      <a:pt x="6500" y="0"/>
                    </a:moveTo>
                    <a:lnTo>
                      <a:pt x="3316" y="3197"/>
                    </a:lnTo>
                    <a:lnTo>
                      <a:pt x="3039" y="5644"/>
                    </a:lnTo>
                    <a:lnTo>
                      <a:pt x="2868" y="7460"/>
                    </a:lnTo>
                    <a:lnTo>
                      <a:pt x="2803" y="8131"/>
                    </a:lnTo>
                    <a:lnTo>
                      <a:pt x="2776" y="8512"/>
                    </a:lnTo>
                    <a:lnTo>
                      <a:pt x="2776" y="8578"/>
                    </a:lnTo>
                    <a:lnTo>
                      <a:pt x="2750" y="8657"/>
                    </a:lnTo>
                    <a:lnTo>
                      <a:pt x="2658" y="8894"/>
                    </a:lnTo>
                    <a:lnTo>
                      <a:pt x="2526" y="9196"/>
                    </a:lnTo>
                    <a:lnTo>
                      <a:pt x="2342" y="9565"/>
                    </a:lnTo>
                    <a:lnTo>
                      <a:pt x="1895" y="10420"/>
                    </a:lnTo>
                    <a:lnTo>
                      <a:pt x="1382" y="11354"/>
                    </a:lnTo>
                    <a:lnTo>
                      <a:pt x="882" y="12262"/>
                    </a:lnTo>
                    <a:lnTo>
                      <a:pt x="435" y="13038"/>
                    </a:lnTo>
                    <a:lnTo>
                      <a:pt x="0" y="13788"/>
                    </a:lnTo>
                    <a:lnTo>
                      <a:pt x="132" y="13643"/>
                    </a:lnTo>
                    <a:lnTo>
                      <a:pt x="290" y="13525"/>
                    </a:lnTo>
                    <a:lnTo>
                      <a:pt x="448" y="13406"/>
                    </a:lnTo>
                    <a:lnTo>
                      <a:pt x="606" y="13314"/>
                    </a:lnTo>
                    <a:lnTo>
                      <a:pt x="777" y="13235"/>
                    </a:lnTo>
                    <a:lnTo>
                      <a:pt x="961" y="13169"/>
                    </a:lnTo>
                    <a:lnTo>
                      <a:pt x="1145" y="13117"/>
                    </a:lnTo>
                    <a:lnTo>
                      <a:pt x="1329" y="13077"/>
                    </a:lnTo>
                    <a:lnTo>
                      <a:pt x="1527" y="13051"/>
                    </a:lnTo>
                    <a:lnTo>
                      <a:pt x="1724" y="13025"/>
                    </a:lnTo>
                    <a:lnTo>
                      <a:pt x="2145" y="12998"/>
                    </a:lnTo>
                    <a:lnTo>
                      <a:pt x="2566" y="12985"/>
                    </a:lnTo>
                    <a:lnTo>
                      <a:pt x="3000" y="12998"/>
                    </a:lnTo>
                    <a:lnTo>
                      <a:pt x="3895" y="12998"/>
                    </a:lnTo>
                    <a:lnTo>
                      <a:pt x="4342" y="12972"/>
                    </a:lnTo>
                    <a:lnTo>
                      <a:pt x="4566" y="12946"/>
                    </a:lnTo>
                    <a:lnTo>
                      <a:pt x="4789" y="12919"/>
                    </a:lnTo>
                    <a:lnTo>
                      <a:pt x="5013" y="12880"/>
                    </a:lnTo>
                    <a:lnTo>
                      <a:pt x="5237" y="12827"/>
                    </a:lnTo>
                    <a:lnTo>
                      <a:pt x="5460" y="12762"/>
                    </a:lnTo>
                    <a:lnTo>
                      <a:pt x="5671" y="12696"/>
                    </a:lnTo>
                    <a:lnTo>
                      <a:pt x="5881" y="12604"/>
                    </a:lnTo>
                    <a:lnTo>
                      <a:pt x="6092" y="12499"/>
                    </a:lnTo>
                    <a:lnTo>
                      <a:pt x="6302" y="12367"/>
                    </a:lnTo>
                    <a:lnTo>
                      <a:pt x="6500" y="12235"/>
                    </a:lnTo>
                    <a:lnTo>
                      <a:pt x="6697" y="12078"/>
                    </a:lnTo>
                    <a:lnTo>
                      <a:pt x="6868" y="11933"/>
                    </a:lnTo>
                    <a:lnTo>
                      <a:pt x="7026" y="11775"/>
                    </a:lnTo>
                    <a:lnTo>
                      <a:pt x="7157" y="11604"/>
                    </a:lnTo>
                    <a:lnTo>
                      <a:pt x="7289" y="11446"/>
                    </a:lnTo>
                    <a:lnTo>
                      <a:pt x="7394" y="11275"/>
                    </a:lnTo>
                    <a:lnTo>
                      <a:pt x="7486" y="11104"/>
                    </a:lnTo>
                    <a:lnTo>
                      <a:pt x="7578" y="10933"/>
                    </a:lnTo>
                    <a:lnTo>
                      <a:pt x="7644" y="10762"/>
                    </a:lnTo>
                    <a:lnTo>
                      <a:pt x="7710" y="10578"/>
                    </a:lnTo>
                    <a:lnTo>
                      <a:pt x="7762" y="10394"/>
                    </a:lnTo>
                    <a:lnTo>
                      <a:pt x="7802" y="10209"/>
                    </a:lnTo>
                    <a:lnTo>
                      <a:pt x="7841" y="10025"/>
                    </a:lnTo>
                    <a:lnTo>
                      <a:pt x="7868" y="9828"/>
                    </a:lnTo>
                    <a:lnTo>
                      <a:pt x="7894" y="9446"/>
                    </a:lnTo>
                    <a:lnTo>
                      <a:pt x="7920" y="9038"/>
                    </a:lnTo>
                    <a:lnTo>
                      <a:pt x="7920" y="8617"/>
                    </a:lnTo>
                    <a:lnTo>
                      <a:pt x="7920" y="7749"/>
                    </a:lnTo>
                    <a:lnTo>
                      <a:pt x="7934" y="7289"/>
                    </a:lnTo>
                    <a:lnTo>
                      <a:pt x="7960" y="6828"/>
                    </a:lnTo>
                    <a:lnTo>
                      <a:pt x="8012" y="6341"/>
                    </a:lnTo>
                    <a:lnTo>
                      <a:pt x="8052" y="6091"/>
                    </a:lnTo>
                    <a:lnTo>
                      <a:pt x="8091" y="5855"/>
                    </a:lnTo>
                    <a:lnTo>
                      <a:pt x="8144" y="5605"/>
                    </a:lnTo>
                    <a:lnTo>
                      <a:pt x="8170" y="5342"/>
                    </a:lnTo>
                    <a:lnTo>
                      <a:pt x="8183" y="5092"/>
                    </a:lnTo>
                    <a:lnTo>
                      <a:pt x="8183" y="4842"/>
                    </a:lnTo>
                    <a:lnTo>
                      <a:pt x="8170" y="4579"/>
                    </a:lnTo>
                    <a:lnTo>
                      <a:pt x="8144" y="4329"/>
                    </a:lnTo>
                    <a:lnTo>
                      <a:pt x="8118" y="4065"/>
                    </a:lnTo>
                    <a:lnTo>
                      <a:pt x="8078" y="3815"/>
                    </a:lnTo>
                    <a:lnTo>
                      <a:pt x="8026" y="3566"/>
                    </a:lnTo>
                    <a:lnTo>
                      <a:pt x="7960" y="3316"/>
                    </a:lnTo>
                    <a:lnTo>
                      <a:pt x="7828" y="2829"/>
                    </a:lnTo>
                    <a:lnTo>
                      <a:pt x="7670" y="2368"/>
                    </a:lnTo>
                    <a:lnTo>
                      <a:pt x="7499" y="1921"/>
                    </a:lnTo>
                    <a:lnTo>
                      <a:pt x="7328" y="1526"/>
                    </a:lnTo>
                    <a:lnTo>
                      <a:pt x="7144" y="1145"/>
                    </a:lnTo>
                    <a:lnTo>
                      <a:pt x="6973" y="816"/>
                    </a:lnTo>
                    <a:lnTo>
                      <a:pt x="6828" y="540"/>
                    </a:lnTo>
                    <a:lnTo>
                      <a:pt x="6592" y="145"/>
                    </a:lnTo>
                    <a:lnTo>
                      <a:pt x="65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1805;p34">
              <a:extLst>
                <a:ext uri="{FF2B5EF4-FFF2-40B4-BE49-F238E27FC236}">
                  <a16:creationId xmlns:a16="http://schemas.microsoft.com/office/drawing/2014/main" id="{7D4CEFB8-C151-1928-E456-C6A410EC67C6}"/>
                </a:ext>
              </a:extLst>
            </p:cNvPr>
            <p:cNvSpPr/>
            <p:nvPr/>
          </p:nvSpPr>
          <p:spPr>
            <a:xfrm>
              <a:off x="6380298" y="1901725"/>
              <a:ext cx="75900" cy="7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" name="Google Shape;1806;p34">
              <a:extLst>
                <a:ext uri="{FF2B5EF4-FFF2-40B4-BE49-F238E27FC236}">
                  <a16:creationId xmlns:a16="http://schemas.microsoft.com/office/drawing/2014/main" id="{B4124576-8A19-E398-9050-A8F271E69A2A}"/>
                </a:ext>
              </a:extLst>
            </p:cNvPr>
            <p:cNvSpPr/>
            <p:nvPr/>
          </p:nvSpPr>
          <p:spPr>
            <a:xfrm>
              <a:off x="6698898" y="2571775"/>
              <a:ext cx="75900" cy="7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" name="Google Shape;1807;p34">
              <a:extLst>
                <a:ext uri="{FF2B5EF4-FFF2-40B4-BE49-F238E27FC236}">
                  <a16:creationId xmlns:a16="http://schemas.microsoft.com/office/drawing/2014/main" id="{5B655201-9134-6811-1DB5-E155DC6F858D}"/>
                </a:ext>
              </a:extLst>
            </p:cNvPr>
            <p:cNvSpPr/>
            <p:nvPr/>
          </p:nvSpPr>
          <p:spPr>
            <a:xfrm>
              <a:off x="7256448" y="3101425"/>
              <a:ext cx="75900" cy="7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725096" y="3956036"/>
            <a:ext cx="1348800" cy="587694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6596860" y="3975783"/>
            <a:ext cx="1822046" cy="575626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2273112" y="4112716"/>
            <a:ext cx="993340" cy="297407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4824197" y="3952174"/>
            <a:ext cx="613044" cy="622825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5768168" y="3978422"/>
            <a:ext cx="641429" cy="570351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329526" y="1902163"/>
            <a:ext cx="831350" cy="1733000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5556051" y="1989690"/>
            <a:ext cx="790300" cy="1669450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2783202" y="1817103"/>
            <a:ext cx="783725" cy="1818034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4094002" y="1880763"/>
            <a:ext cx="982525" cy="17544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6956526" y="1802363"/>
            <a:ext cx="857950" cy="1857075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3597372" y="3975767"/>
            <a:ext cx="895906" cy="653079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EB0B2-0CF9-1298-5506-B44E565F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57726AB-AA5B-2A33-6B6A-6F4948F13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154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 sz="1050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EC6CEF46-6EFE-91A9-4869-B9AC75BA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688301" y="1"/>
            <a:ext cx="3767397" cy="432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FED279E-E282-5A05-40A5-4184C2675F6D}"/>
              </a:ext>
            </a:extLst>
          </p:cNvPr>
          <p:cNvSpPr/>
          <p:nvPr/>
        </p:nvSpPr>
        <p:spPr>
          <a:xfrm>
            <a:off x="-4133643" y="-2643188"/>
            <a:ext cx="13590869" cy="7786688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52710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9583 4.44444E-6 L 0.49583 0.54444 L 4.375E-6 0.54444 L 4.375E-6 4.44444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2928581-59F2-CB48-BB89-EE786FBF0113}"/>
              </a:ext>
            </a:extLst>
          </p:cNvPr>
          <p:cNvSpPr txBox="1"/>
          <p:nvPr/>
        </p:nvSpPr>
        <p:spPr>
          <a:xfrm>
            <a:off x="3600451" y="4522485"/>
            <a:ext cx="30989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300" b="1" dirty="0">
                <a:solidFill>
                  <a:srgbClr val="FF0000"/>
                </a:solidFill>
              </a:rPr>
              <a:t>Body shaming</a:t>
            </a:r>
            <a:endParaRPr lang="en-VN" sz="3300" b="1" dirty="0">
              <a:solidFill>
                <a:srgbClr val="FF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F411406-9ED4-294C-B8DC-46C4DD204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154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 sz="1050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6C7295BC-D456-EA49-BDF4-2C34D574F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43025" y="222907"/>
            <a:ext cx="6457950" cy="387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9824FAD-6B8A-E64F-B953-5728409C02A9}"/>
              </a:ext>
            </a:extLst>
          </p:cNvPr>
          <p:cNvSpPr/>
          <p:nvPr/>
        </p:nvSpPr>
        <p:spPr>
          <a:xfrm>
            <a:off x="-4133643" y="-2643188"/>
            <a:ext cx="13590869" cy="7786688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7350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9583 4.44444E-6 L 0.49583 0.54444 L 4.375E-6 0.54444 L 4.375E-6 4.44444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2928581-59F2-CB48-BB89-EE786FBF0113}"/>
              </a:ext>
            </a:extLst>
          </p:cNvPr>
          <p:cNvSpPr txBox="1"/>
          <p:nvPr/>
        </p:nvSpPr>
        <p:spPr>
          <a:xfrm>
            <a:off x="3600451" y="4522485"/>
            <a:ext cx="14334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300" b="1" dirty="0">
                <a:solidFill>
                  <a:srgbClr val="FF0000"/>
                </a:solidFill>
              </a:rPr>
              <a:t>stress</a:t>
            </a:r>
            <a:endParaRPr lang="en-VN" sz="3300" b="1" dirty="0">
              <a:solidFill>
                <a:srgbClr val="FF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F411406-9ED4-294C-B8DC-46C4DD204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154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 sz="1050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6C7295BC-D456-EA49-BDF4-2C34D574F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483057" y="1"/>
            <a:ext cx="6177885" cy="432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9824FAD-6B8A-E64F-B953-5728409C02A9}"/>
              </a:ext>
            </a:extLst>
          </p:cNvPr>
          <p:cNvSpPr/>
          <p:nvPr/>
        </p:nvSpPr>
        <p:spPr>
          <a:xfrm>
            <a:off x="-4133643" y="-2643188"/>
            <a:ext cx="13590869" cy="7786688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6551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9583 4.44444E-6 L 0.49583 0.54444 L 4.375E-6 0.54444 L 4.375E-6 4.44444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4791426" y="1436612"/>
            <a:ext cx="3909000" cy="25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PEER</a:t>
            </a:r>
            <a:b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PRESSURE</a:t>
            </a:r>
            <a:endParaRPr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48" name="Google Shape;48;p15"/>
          <p:cNvGrpSpPr/>
          <p:nvPr/>
        </p:nvGrpSpPr>
        <p:grpSpPr>
          <a:xfrm>
            <a:off x="574700" y="1503141"/>
            <a:ext cx="3654865" cy="3500899"/>
            <a:chOff x="457197" y="411464"/>
            <a:chExt cx="4320404" cy="4320399"/>
          </a:xfrm>
        </p:grpSpPr>
        <p:sp>
          <p:nvSpPr>
            <p:cNvPr id="49" name="Google Shape;49;p15"/>
            <p:cNvSpPr/>
            <p:nvPr/>
          </p:nvSpPr>
          <p:spPr>
            <a:xfrm>
              <a:off x="457204" y="411466"/>
              <a:ext cx="4320397" cy="4320397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04783" y="0"/>
                  </a:moveTo>
                  <a:lnTo>
                    <a:pt x="103421" y="17"/>
                  </a:lnTo>
                  <a:lnTo>
                    <a:pt x="102076" y="50"/>
                  </a:lnTo>
                  <a:lnTo>
                    <a:pt x="100731" y="83"/>
                  </a:lnTo>
                  <a:lnTo>
                    <a:pt x="99386" y="149"/>
                  </a:lnTo>
                  <a:lnTo>
                    <a:pt x="98040" y="216"/>
                  </a:lnTo>
                  <a:lnTo>
                    <a:pt x="96712" y="316"/>
                  </a:lnTo>
                  <a:lnTo>
                    <a:pt x="95383" y="415"/>
                  </a:lnTo>
                  <a:lnTo>
                    <a:pt x="94071" y="548"/>
                  </a:lnTo>
                  <a:lnTo>
                    <a:pt x="92742" y="698"/>
                  </a:lnTo>
                  <a:lnTo>
                    <a:pt x="91430" y="847"/>
                  </a:lnTo>
                  <a:lnTo>
                    <a:pt x="90118" y="1030"/>
                  </a:lnTo>
                  <a:lnTo>
                    <a:pt x="88823" y="1212"/>
                  </a:lnTo>
                  <a:lnTo>
                    <a:pt x="87527" y="1428"/>
                  </a:lnTo>
                  <a:lnTo>
                    <a:pt x="86232" y="1644"/>
                  </a:lnTo>
                  <a:lnTo>
                    <a:pt x="84936" y="1877"/>
                  </a:lnTo>
                  <a:lnTo>
                    <a:pt x="83657" y="2143"/>
                  </a:lnTo>
                  <a:lnTo>
                    <a:pt x="82378" y="2408"/>
                  </a:lnTo>
                  <a:lnTo>
                    <a:pt x="81116" y="2691"/>
                  </a:lnTo>
                  <a:lnTo>
                    <a:pt x="79854" y="2990"/>
                  </a:lnTo>
                  <a:lnTo>
                    <a:pt x="78592" y="3305"/>
                  </a:lnTo>
                  <a:lnTo>
                    <a:pt x="77346" y="3637"/>
                  </a:lnTo>
                  <a:lnTo>
                    <a:pt x="76100" y="3986"/>
                  </a:lnTo>
                  <a:lnTo>
                    <a:pt x="74855" y="4335"/>
                  </a:lnTo>
                  <a:lnTo>
                    <a:pt x="73626" y="4717"/>
                  </a:lnTo>
                  <a:lnTo>
                    <a:pt x="72397" y="5115"/>
                  </a:lnTo>
                  <a:lnTo>
                    <a:pt x="71168" y="5514"/>
                  </a:lnTo>
                  <a:lnTo>
                    <a:pt x="69955" y="5929"/>
                  </a:lnTo>
                  <a:lnTo>
                    <a:pt x="68759" y="6361"/>
                  </a:lnTo>
                  <a:lnTo>
                    <a:pt x="67547" y="6810"/>
                  </a:lnTo>
                  <a:lnTo>
                    <a:pt x="66351" y="7275"/>
                  </a:lnTo>
                  <a:lnTo>
                    <a:pt x="65172" y="7756"/>
                  </a:lnTo>
                  <a:lnTo>
                    <a:pt x="63993" y="8238"/>
                  </a:lnTo>
                  <a:lnTo>
                    <a:pt x="62830" y="8753"/>
                  </a:lnTo>
                  <a:lnTo>
                    <a:pt x="61651" y="9268"/>
                  </a:lnTo>
                  <a:lnTo>
                    <a:pt x="60505" y="9799"/>
                  </a:lnTo>
                  <a:lnTo>
                    <a:pt x="59359" y="10347"/>
                  </a:lnTo>
                  <a:lnTo>
                    <a:pt x="58213" y="10895"/>
                  </a:lnTo>
                  <a:lnTo>
                    <a:pt x="57084" y="11477"/>
                  </a:lnTo>
                  <a:lnTo>
                    <a:pt x="55954" y="12058"/>
                  </a:lnTo>
                  <a:lnTo>
                    <a:pt x="54841" y="12656"/>
                  </a:lnTo>
                  <a:lnTo>
                    <a:pt x="53729" y="13270"/>
                  </a:lnTo>
                  <a:lnTo>
                    <a:pt x="52632" y="13885"/>
                  </a:lnTo>
                  <a:lnTo>
                    <a:pt x="51536" y="14532"/>
                  </a:lnTo>
                  <a:lnTo>
                    <a:pt x="50440" y="15180"/>
                  </a:lnTo>
                  <a:lnTo>
                    <a:pt x="49377" y="15845"/>
                  </a:lnTo>
                  <a:lnTo>
                    <a:pt x="48298" y="16509"/>
                  </a:lnTo>
                  <a:lnTo>
                    <a:pt x="47251" y="17206"/>
                  </a:lnTo>
                  <a:lnTo>
                    <a:pt x="46188" y="17904"/>
                  </a:lnTo>
                  <a:lnTo>
                    <a:pt x="45159" y="18618"/>
                  </a:lnTo>
                  <a:lnTo>
                    <a:pt x="44129" y="19332"/>
                  </a:lnTo>
                  <a:lnTo>
                    <a:pt x="43099" y="20080"/>
                  </a:lnTo>
                  <a:lnTo>
                    <a:pt x="42086" y="20827"/>
                  </a:lnTo>
                  <a:lnTo>
                    <a:pt x="41090" y="21574"/>
                  </a:lnTo>
                  <a:lnTo>
                    <a:pt x="40093" y="22355"/>
                  </a:lnTo>
                  <a:lnTo>
                    <a:pt x="39113" y="23136"/>
                  </a:lnTo>
                  <a:lnTo>
                    <a:pt x="38133" y="23933"/>
                  </a:lnTo>
                  <a:lnTo>
                    <a:pt x="37170" y="24747"/>
                  </a:lnTo>
                  <a:lnTo>
                    <a:pt x="36207" y="25561"/>
                  </a:lnTo>
                  <a:lnTo>
                    <a:pt x="35260" y="26391"/>
                  </a:lnTo>
                  <a:lnTo>
                    <a:pt x="34330" y="27221"/>
                  </a:lnTo>
                  <a:lnTo>
                    <a:pt x="33400" y="28085"/>
                  </a:lnTo>
                  <a:lnTo>
                    <a:pt x="32486" y="28932"/>
                  </a:lnTo>
                  <a:lnTo>
                    <a:pt x="31589" y="29812"/>
                  </a:lnTo>
                  <a:lnTo>
                    <a:pt x="30693" y="30693"/>
                  </a:lnTo>
                  <a:lnTo>
                    <a:pt x="29812" y="31589"/>
                  </a:lnTo>
                  <a:lnTo>
                    <a:pt x="28932" y="32486"/>
                  </a:lnTo>
                  <a:lnTo>
                    <a:pt x="28068" y="33416"/>
                  </a:lnTo>
                  <a:lnTo>
                    <a:pt x="27221" y="34330"/>
                  </a:lnTo>
                  <a:lnTo>
                    <a:pt x="26374" y="35277"/>
                  </a:lnTo>
                  <a:lnTo>
                    <a:pt x="25544" y="36207"/>
                  </a:lnTo>
                  <a:lnTo>
                    <a:pt x="24730" y="37170"/>
                  </a:lnTo>
                  <a:lnTo>
                    <a:pt x="23933" y="38133"/>
                  </a:lnTo>
                  <a:lnTo>
                    <a:pt x="23136" y="39113"/>
                  </a:lnTo>
                  <a:lnTo>
                    <a:pt x="22355" y="40093"/>
                  </a:lnTo>
                  <a:lnTo>
                    <a:pt x="21575" y="41090"/>
                  </a:lnTo>
                  <a:lnTo>
                    <a:pt x="20811" y="42086"/>
                  </a:lnTo>
                  <a:lnTo>
                    <a:pt x="20063" y="43099"/>
                  </a:lnTo>
                  <a:lnTo>
                    <a:pt x="19332" y="44129"/>
                  </a:lnTo>
                  <a:lnTo>
                    <a:pt x="18602" y="45159"/>
                  </a:lnTo>
                  <a:lnTo>
                    <a:pt x="17904" y="46205"/>
                  </a:lnTo>
                  <a:lnTo>
                    <a:pt x="17190" y="47251"/>
                  </a:lnTo>
                  <a:lnTo>
                    <a:pt x="16509" y="48314"/>
                  </a:lnTo>
                  <a:lnTo>
                    <a:pt x="15828" y="49377"/>
                  </a:lnTo>
                  <a:lnTo>
                    <a:pt x="15164" y="50457"/>
                  </a:lnTo>
                  <a:lnTo>
                    <a:pt x="14516" y="51536"/>
                  </a:lnTo>
                  <a:lnTo>
                    <a:pt x="13885" y="52632"/>
                  </a:lnTo>
                  <a:lnTo>
                    <a:pt x="13254" y="53729"/>
                  </a:lnTo>
                  <a:lnTo>
                    <a:pt x="12656" y="54841"/>
                  </a:lnTo>
                  <a:lnTo>
                    <a:pt x="12058" y="55954"/>
                  </a:lnTo>
                  <a:lnTo>
                    <a:pt x="11460" y="57084"/>
                  </a:lnTo>
                  <a:lnTo>
                    <a:pt x="10895" y="58213"/>
                  </a:lnTo>
                  <a:lnTo>
                    <a:pt x="10331" y="59359"/>
                  </a:lnTo>
                  <a:lnTo>
                    <a:pt x="9782" y="60505"/>
                  </a:lnTo>
                  <a:lnTo>
                    <a:pt x="9251" y="61668"/>
                  </a:lnTo>
                  <a:lnTo>
                    <a:pt x="8736" y="62830"/>
                  </a:lnTo>
                  <a:lnTo>
                    <a:pt x="8238" y="63993"/>
                  </a:lnTo>
                  <a:lnTo>
                    <a:pt x="7740" y="65172"/>
                  </a:lnTo>
                  <a:lnTo>
                    <a:pt x="7275" y="66368"/>
                  </a:lnTo>
                  <a:lnTo>
                    <a:pt x="6810" y="67564"/>
                  </a:lnTo>
                  <a:lnTo>
                    <a:pt x="6361" y="68759"/>
                  </a:lnTo>
                  <a:lnTo>
                    <a:pt x="5929" y="69972"/>
                  </a:lnTo>
                  <a:lnTo>
                    <a:pt x="5514" y="71184"/>
                  </a:lnTo>
                  <a:lnTo>
                    <a:pt x="5099" y="72397"/>
                  </a:lnTo>
                  <a:lnTo>
                    <a:pt x="4717" y="73626"/>
                  </a:lnTo>
                  <a:lnTo>
                    <a:pt x="4335" y="74855"/>
                  </a:lnTo>
                  <a:lnTo>
                    <a:pt x="3969" y="76100"/>
                  </a:lnTo>
                  <a:lnTo>
                    <a:pt x="3637" y="77346"/>
                  </a:lnTo>
                  <a:lnTo>
                    <a:pt x="3305" y="78592"/>
                  </a:lnTo>
                  <a:lnTo>
                    <a:pt x="2990" y="79854"/>
                  </a:lnTo>
                  <a:lnTo>
                    <a:pt x="2691" y="81116"/>
                  </a:lnTo>
                  <a:lnTo>
                    <a:pt x="2408" y="82395"/>
                  </a:lnTo>
                  <a:lnTo>
                    <a:pt x="2126" y="83674"/>
                  </a:lnTo>
                  <a:lnTo>
                    <a:pt x="1877" y="84953"/>
                  </a:lnTo>
                  <a:lnTo>
                    <a:pt x="1644" y="86232"/>
                  </a:lnTo>
                  <a:lnTo>
                    <a:pt x="1412" y="87527"/>
                  </a:lnTo>
                  <a:lnTo>
                    <a:pt x="1212" y="88822"/>
                  </a:lnTo>
                  <a:lnTo>
                    <a:pt x="1013" y="90135"/>
                  </a:lnTo>
                  <a:lnTo>
                    <a:pt x="847" y="91430"/>
                  </a:lnTo>
                  <a:lnTo>
                    <a:pt x="681" y="92759"/>
                  </a:lnTo>
                  <a:lnTo>
                    <a:pt x="548" y="94071"/>
                  </a:lnTo>
                  <a:lnTo>
                    <a:pt x="415" y="95399"/>
                  </a:lnTo>
                  <a:lnTo>
                    <a:pt x="316" y="96728"/>
                  </a:lnTo>
                  <a:lnTo>
                    <a:pt x="216" y="98057"/>
                  </a:lnTo>
                  <a:lnTo>
                    <a:pt x="133" y="99386"/>
                  </a:lnTo>
                  <a:lnTo>
                    <a:pt x="83" y="100731"/>
                  </a:lnTo>
                  <a:lnTo>
                    <a:pt x="33" y="102076"/>
                  </a:lnTo>
                  <a:lnTo>
                    <a:pt x="17" y="103421"/>
                  </a:lnTo>
                  <a:lnTo>
                    <a:pt x="0" y="104783"/>
                  </a:lnTo>
                  <a:lnTo>
                    <a:pt x="17" y="106129"/>
                  </a:lnTo>
                  <a:lnTo>
                    <a:pt x="33" y="107491"/>
                  </a:lnTo>
                  <a:lnTo>
                    <a:pt x="83" y="108836"/>
                  </a:lnTo>
                  <a:lnTo>
                    <a:pt x="133" y="110181"/>
                  </a:lnTo>
                  <a:lnTo>
                    <a:pt x="216" y="111510"/>
                  </a:lnTo>
                  <a:lnTo>
                    <a:pt x="316" y="112838"/>
                  </a:lnTo>
                  <a:lnTo>
                    <a:pt x="415" y="114167"/>
                  </a:lnTo>
                  <a:lnTo>
                    <a:pt x="548" y="115496"/>
                  </a:lnTo>
                  <a:lnTo>
                    <a:pt x="681" y="116808"/>
                  </a:lnTo>
                  <a:lnTo>
                    <a:pt x="847" y="118120"/>
                  </a:lnTo>
                  <a:lnTo>
                    <a:pt x="1013" y="119432"/>
                  </a:lnTo>
                  <a:lnTo>
                    <a:pt x="1212" y="120744"/>
                  </a:lnTo>
                  <a:lnTo>
                    <a:pt x="1412" y="122040"/>
                  </a:lnTo>
                  <a:lnTo>
                    <a:pt x="1644" y="123335"/>
                  </a:lnTo>
                  <a:lnTo>
                    <a:pt x="1877" y="124614"/>
                  </a:lnTo>
                  <a:lnTo>
                    <a:pt x="2126" y="125893"/>
                  </a:lnTo>
                  <a:lnTo>
                    <a:pt x="2408" y="127172"/>
                  </a:lnTo>
                  <a:lnTo>
                    <a:pt x="2691" y="128450"/>
                  </a:lnTo>
                  <a:lnTo>
                    <a:pt x="2990" y="129713"/>
                  </a:lnTo>
                  <a:lnTo>
                    <a:pt x="3305" y="130958"/>
                  </a:lnTo>
                  <a:lnTo>
                    <a:pt x="3637" y="132221"/>
                  </a:lnTo>
                  <a:lnTo>
                    <a:pt x="3969" y="133466"/>
                  </a:lnTo>
                  <a:lnTo>
                    <a:pt x="4335" y="134712"/>
                  </a:lnTo>
                  <a:lnTo>
                    <a:pt x="4717" y="135941"/>
                  </a:lnTo>
                  <a:lnTo>
                    <a:pt x="5099" y="137170"/>
                  </a:lnTo>
                  <a:lnTo>
                    <a:pt x="5514" y="138382"/>
                  </a:lnTo>
                  <a:lnTo>
                    <a:pt x="5929" y="139595"/>
                  </a:lnTo>
                  <a:lnTo>
                    <a:pt x="6361" y="140807"/>
                  </a:lnTo>
                  <a:lnTo>
                    <a:pt x="6810" y="142003"/>
                  </a:lnTo>
                  <a:lnTo>
                    <a:pt x="7275" y="143199"/>
                  </a:lnTo>
                  <a:lnTo>
                    <a:pt x="7740" y="144378"/>
                  </a:lnTo>
                  <a:lnTo>
                    <a:pt x="8238" y="145557"/>
                  </a:lnTo>
                  <a:lnTo>
                    <a:pt x="8736" y="146736"/>
                  </a:lnTo>
                  <a:lnTo>
                    <a:pt x="9251" y="147899"/>
                  </a:lnTo>
                  <a:lnTo>
                    <a:pt x="9782" y="149062"/>
                  </a:lnTo>
                  <a:lnTo>
                    <a:pt x="10331" y="150208"/>
                  </a:lnTo>
                  <a:lnTo>
                    <a:pt x="10895" y="151354"/>
                  </a:lnTo>
                  <a:lnTo>
                    <a:pt x="11460" y="152483"/>
                  </a:lnTo>
                  <a:lnTo>
                    <a:pt x="12058" y="153612"/>
                  </a:lnTo>
                  <a:lnTo>
                    <a:pt x="12656" y="154725"/>
                  </a:lnTo>
                  <a:lnTo>
                    <a:pt x="13254" y="155838"/>
                  </a:lnTo>
                  <a:lnTo>
                    <a:pt x="13885" y="156934"/>
                  </a:lnTo>
                  <a:lnTo>
                    <a:pt x="14516" y="158030"/>
                  </a:lnTo>
                  <a:lnTo>
                    <a:pt x="15164" y="159110"/>
                  </a:lnTo>
                  <a:lnTo>
                    <a:pt x="15828" y="160189"/>
                  </a:lnTo>
                  <a:lnTo>
                    <a:pt x="16509" y="161252"/>
                  </a:lnTo>
                  <a:lnTo>
                    <a:pt x="17190" y="162315"/>
                  </a:lnTo>
                  <a:lnTo>
                    <a:pt x="17904" y="163362"/>
                  </a:lnTo>
                  <a:lnTo>
                    <a:pt x="18602" y="164408"/>
                  </a:lnTo>
                  <a:lnTo>
                    <a:pt x="19332" y="165438"/>
                  </a:lnTo>
                  <a:lnTo>
                    <a:pt x="20063" y="166451"/>
                  </a:lnTo>
                  <a:lnTo>
                    <a:pt x="20811" y="167464"/>
                  </a:lnTo>
                  <a:lnTo>
                    <a:pt x="21575" y="168477"/>
                  </a:lnTo>
                  <a:lnTo>
                    <a:pt x="22355" y="169474"/>
                  </a:lnTo>
                  <a:lnTo>
                    <a:pt x="23136" y="170453"/>
                  </a:lnTo>
                  <a:lnTo>
                    <a:pt x="23933" y="171433"/>
                  </a:lnTo>
                  <a:lnTo>
                    <a:pt x="24730" y="172397"/>
                  </a:lnTo>
                  <a:lnTo>
                    <a:pt x="25544" y="173343"/>
                  </a:lnTo>
                  <a:lnTo>
                    <a:pt x="26374" y="174290"/>
                  </a:lnTo>
                  <a:lnTo>
                    <a:pt x="27221" y="175237"/>
                  </a:lnTo>
                  <a:lnTo>
                    <a:pt x="28068" y="176150"/>
                  </a:lnTo>
                  <a:lnTo>
                    <a:pt x="28932" y="177064"/>
                  </a:lnTo>
                  <a:lnTo>
                    <a:pt x="29812" y="177977"/>
                  </a:lnTo>
                  <a:lnTo>
                    <a:pt x="30693" y="178874"/>
                  </a:lnTo>
                  <a:lnTo>
                    <a:pt x="31589" y="179754"/>
                  </a:lnTo>
                  <a:lnTo>
                    <a:pt x="32486" y="180618"/>
                  </a:lnTo>
                  <a:lnTo>
                    <a:pt x="33400" y="181482"/>
                  </a:lnTo>
                  <a:lnTo>
                    <a:pt x="34330" y="182329"/>
                  </a:lnTo>
                  <a:lnTo>
                    <a:pt x="35260" y="183176"/>
                  </a:lnTo>
                  <a:lnTo>
                    <a:pt x="36207" y="184006"/>
                  </a:lnTo>
                  <a:lnTo>
                    <a:pt x="37170" y="184820"/>
                  </a:lnTo>
                  <a:lnTo>
                    <a:pt x="38133" y="185634"/>
                  </a:lnTo>
                  <a:lnTo>
                    <a:pt x="39113" y="186431"/>
                  </a:lnTo>
                  <a:lnTo>
                    <a:pt x="40093" y="187212"/>
                  </a:lnTo>
                  <a:lnTo>
                    <a:pt x="41090" y="187976"/>
                  </a:lnTo>
                  <a:lnTo>
                    <a:pt x="42086" y="188740"/>
                  </a:lnTo>
                  <a:lnTo>
                    <a:pt x="43099" y="189487"/>
                  </a:lnTo>
                  <a:lnTo>
                    <a:pt x="44129" y="190218"/>
                  </a:lnTo>
                  <a:lnTo>
                    <a:pt x="45159" y="190948"/>
                  </a:lnTo>
                  <a:lnTo>
                    <a:pt x="46188" y="191663"/>
                  </a:lnTo>
                  <a:lnTo>
                    <a:pt x="47251" y="192360"/>
                  </a:lnTo>
                  <a:lnTo>
                    <a:pt x="48298" y="193041"/>
                  </a:lnTo>
                  <a:lnTo>
                    <a:pt x="49377" y="193722"/>
                  </a:lnTo>
                  <a:lnTo>
                    <a:pt x="50440" y="194386"/>
                  </a:lnTo>
                  <a:lnTo>
                    <a:pt x="51536" y="195034"/>
                  </a:lnTo>
                  <a:lnTo>
                    <a:pt x="52632" y="195682"/>
                  </a:lnTo>
                  <a:lnTo>
                    <a:pt x="53729" y="196296"/>
                  </a:lnTo>
                  <a:lnTo>
                    <a:pt x="54841" y="196911"/>
                  </a:lnTo>
                  <a:lnTo>
                    <a:pt x="55954" y="197509"/>
                  </a:lnTo>
                  <a:lnTo>
                    <a:pt x="57084" y="198090"/>
                  </a:lnTo>
                  <a:lnTo>
                    <a:pt x="58213" y="198671"/>
                  </a:lnTo>
                  <a:lnTo>
                    <a:pt x="59359" y="199219"/>
                  </a:lnTo>
                  <a:lnTo>
                    <a:pt x="60505" y="199768"/>
                  </a:lnTo>
                  <a:lnTo>
                    <a:pt x="61651" y="200299"/>
                  </a:lnTo>
                  <a:lnTo>
                    <a:pt x="62830" y="200814"/>
                  </a:lnTo>
                  <a:lnTo>
                    <a:pt x="63993" y="201329"/>
                  </a:lnTo>
                  <a:lnTo>
                    <a:pt x="65172" y="201810"/>
                  </a:lnTo>
                  <a:lnTo>
                    <a:pt x="66351" y="202292"/>
                  </a:lnTo>
                  <a:lnTo>
                    <a:pt x="67547" y="202757"/>
                  </a:lnTo>
                  <a:lnTo>
                    <a:pt x="68759" y="203206"/>
                  </a:lnTo>
                  <a:lnTo>
                    <a:pt x="69955" y="203637"/>
                  </a:lnTo>
                  <a:lnTo>
                    <a:pt x="71168" y="204053"/>
                  </a:lnTo>
                  <a:lnTo>
                    <a:pt x="72397" y="204451"/>
                  </a:lnTo>
                  <a:lnTo>
                    <a:pt x="73626" y="204850"/>
                  </a:lnTo>
                  <a:lnTo>
                    <a:pt x="74855" y="205215"/>
                  </a:lnTo>
                  <a:lnTo>
                    <a:pt x="76100" y="205581"/>
                  </a:lnTo>
                  <a:lnTo>
                    <a:pt x="77346" y="205929"/>
                  </a:lnTo>
                  <a:lnTo>
                    <a:pt x="78592" y="206262"/>
                  </a:lnTo>
                  <a:lnTo>
                    <a:pt x="79854" y="206577"/>
                  </a:lnTo>
                  <a:lnTo>
                    <a:pt x="81116" y="206876"/>
                  </a:lnTo>
                  <a:lnTo>
                    <a:pt x="82378" y="207158"/>
                  </a:lnTo>
                  <a:lnTo>
                    <a:pt x="83657" y="207424"/>
                  </a:lnTo>
                  <a:lnTo>
                    <a:pt x="84936" y="207673"/>
                  </a:lnTo>
                  <a:lnTo>
                    <a:pt x="86232" y="207922"/>
                  </a:lnTo>
                  <a:lnTo>
                    <a:pt x="87527" y="208138"/>
                  </a:lnTo>
                  <a:lnTo>
                    <a:pt x="88823" y="208354"/>
                  </a:lnTo>
                  <a:lnTo>
                    <a:pt x="90118" y="208537"/>
                  </a:lnTo>
                  <a:lnTo>
                    <a:pt x="91430" y="208720"/>
                  </a:lnTo>
                  <a:lnTo>
                    <a:pt x="92742" y="208869"/>
                  </a:lnTo>
                  <a:lnTo>
                    <a:pt x="94071" y="209019"/>
                  </a:lnTo>
                  <a:lnTo>
                    <a:pt x="95383" y="209135"/>
                  </a:lnTo>
                  <a:lnTo>
                    <a:pt x="96712" y="209251"/>
                  </a:lnTo>
                  <a:lnTo>
                    <a:pt x="98040" y="209351"/>
                  </a:lnTo>
                  <a:lnTo>
                    <a:pt x="99386" y="209417"/>
                  </a:lnTo>
                  <a:lnTo>
                    <a:pt x="100731" y="209484"/>
                  </a:lnTo>
                  <a:lnTo>
                    <a:pt x="102076" y="209517"/>
                  </a:lnTo>
                  <a:lnTo>
                    <a:pt x="103421" y="209550"/>
                  </a:lnTo>
                  <a:lnTo>
                    <a:pt x="106129" y="209550"/>
                  </a:lnTo>
                  <a:lnTo>
                    <a:pt x="107474" y="209517"/>
                  </a:lnTo>
                  <a:lnTo>
                    <a:pt x="108819" y="209484"/>
                  </a:lnTo>
                  <a:lnTo>
                    <a:pt x="110164" y="209417"/>
                  </a:lnTo>
                  <a:lnTo>
                    <a:pt x="111510" y="209351"/>
                  </a:lnTo>
                  <a:lnTo>
                    <a:pt x="112838" y="209251"/>
                  </a:lnTo>
                  <a:lnTo>
                    <a:pt x="114167" y="209135"/>
                  </a:lnTo>
                  <a:lnTo>
                    <a:pt x="115496" y="209019"/>
                  </a:lnTo>
                  <a:lnTo>
                    <a:pt x="116808" y="208869"/>
                  </a:lnTo>
                  <a:lnTo>
                    <a:pt x="118120" y="208720"/>
                  </a:lnTo>
                  <a:lnTo>
                    <a:pt x="119432" y="208537"/>
                  </a:lnTo>
                  <a:lnTo>
                    <a:pt x="120728" y="208354"/>
                  </a:lnTo>
                  <a:lnTo>
                    <a:pt x="122023" y="208138"/>
                  </a:lnTo>
                  <a:lnTo>
                    <a:pt x="123318" y="207922"/>
                  </a:lnTo>
                  <a:lnTo>
                    <a:pt x="124614" y="207673"/>
                  </a:lnTo>
                  <a:lnTo>
                    <a:pt x="125893" y="207424"/>
                  </a:lnTo>
                  <a:lnTo>
                    <a:pt x="127172" y="207158"/>
                  </a:lnTo>
                  <a:lnTo>
                    <a:pt x="128434" y="206876"/>
                  </a:lnTo>
                  <a:lnTo>
                    <a:pt x="129696" y="206577"/>
                  </a:lnTo>
                  <a:lnTo>
                    <a:pt x="130958" y="206262"/>
                  </a:lnTo>
                  <a:lnTo>
                    <a:pt x="132221" y="205929"/>
                  </a:lnTo>
                  <a:lnTo>
                    <a:pt x="133466" y="205581"/>
                  </a:lnTo>
                  <a:lnTo>
                    <a:pt x="134695" y="205215"/>
                  </a:lnTo>
                  <a:lnTo>
                    <a:pt x="135941" y="204850"/>
                  </a:lnTo>
                  <a:lnTo>
                    <a:pt x="137153" y="204451"/>
                  </a:lnTo>
                  <a:lnTo>
                    <a:pt x="138382" y="204053"/>
                  </a:lnTo>
                  <a:lnTo>
                    <a:pt x="139595" y="203637"/>
                  </a:lnTo>
                  <a:lnTo>
                    <a:pt x="140807" y="203206"/>
                  </a:lnTo>
                  <a:lnTo>
                    <a:pt x="142003" y="202757"/>
                  </a:lnTo>
                  <a:lnTo>
                    <a:pt x="143199" y="202292"/>
                  </a:lnTo>
                  <a:lnTo>
                    <a:pt x="144378" y="201810"/>
                  </a:lnTo>
                  <a:lnTo>
                    <a:pt x="145557" y="201329"/>
                  </a:lnTo>
                  <a:lnTo>
                    <a:pt x="146736" y="200814"/>
                  </a:lnTo>
                  <a:lnTo>
                    <a:pt x="147899" y="200299"/>
                  </a:lnTo>
                  <a:lnTo>
                    <a:pt x="149045" y="199768"/>
                  </a:lnTo>
                  <a:lnTo>
                    <a:pt x="150208" y="199219"/>
                  </a:lnTo>
                  <a:lnTo>
                    <a:pt x="151337" y="198671"/>
                  </a:lnTo>
                  <a:lnTo>
                    <a:pt x="152483" y="198090"/>
                  </a:lnTo>
                  <a:lnTo>
                    <a:pt x="153596" y="197509"/>
                  </a:lnTo>
                  <a:lnTo>
                    <a:pt x="154725" y="196911"/>
                  </a:lnTo>
                  <a:lnTo>
                    <a:pt x="155821" y="196296"/>
                  </a:lnTo>
                  <a:lnTo>
                    <a:pt x="156934" y="195682"/>
                  </a:lnTo>
                  <a:lnTo>
                    <a:pt x="158014" y="195034"/>
                  </a:lnTo>
                  <a:lnTo>
                    <a:pt x="159110" y="194386"/>
                  </a:lnTo>
                  <a:lnTo>
                    <a:pt x="160189" y="193722"/>
                  </a:lnTo>
                  <a:lnTo>
                    <a:pt x="161252" y="193041"/>
                  </a:lnTo>
                  <a:lnTo>
                    <a:pt x="162299" y="192360"/>
                  </a:lnTo>
                  <a:lnTo>
                    <a:pt x="163362" y="191663"/>
                  </a:lnTo>
                  <a:lnTo>
                    <a:pt x="164391" y="190948"/>
                  </a:lnTo>
                  <a:lnTo>
                    <a:pt x="165421" y="190218"/>
                  </a:lnTo>
                  <a:lnTo>
                    <a:pt x="166451" y="189487"/>
                  </a:lnTo>
                  <a:lnTo>
                    <a:pt x="167464" y="188740"/>
                  </a:lnTo>
                  <a:lnTo>
                    <a:pt x="168460" y="187976"/>
                  </a:lnTo>
                  <a:lnTo>
                    <a:pt x="169457" y="187212"/>
                  </a:lnTo>
                  <a:lnTo>
                    <a:pt x="170453" y="186431"/>
                  </a:lnTo>
                  <a:lnTo>
                    <a:pt x="171417" y="185634"/>
                  </a:lnTo>
                  <a:lnTo>
                    <a:pt x="172380" y="184820"/>
                  </a:lnTo>
                  <a:lnTo>
                    <a:pt x="173343" y="184006"/>
                  </a:lnTo>
                  <a:lnTo>
                    <a:pt x="174290" y="183176"/>
                  </a:lnTo>
                  <a:lnTo>
                    <a:pt x="175220" y="182329"/>
                  </a:lnTo>
                  <a:lnTo>
                    <a:pt x="176150" y="181482"/>
                  </a:lnTo>
                  <a:lnTo>
                    <a:pt x="177064" y="180618"/>
                  </a:lnTo>
                  <a:lnTo>
                    <a:pt x="177961" y="179754"/>
                  </a:lnTo>
                  <a:lnTo>
                    <a:pt x="178857" y="178874"/>
                  </a:lnTo>
                  <a:lnTo>
                    <a:pt x="179754" y="177977"/>
                  </a:lnTo>
                  <a:lnTo>
                    <a:pt x="180618" y="177064"/>
                  </a:lnTo>
                  <a:lnTo>
                    <a:pt x="181482" y="176150"/>
                  </a:lnTo>
                  <a:lnTo>
                    <a:pt x="182329" y="175237"/>
                  </a:lnTo>
                  <a:lnTo>
                    <a:pt x="183176" y="174290"/>
                  </a:lnTo>
                  <a:lnTo>
                    <a:pt x="184006" y="173343"/>
                  </a:lnTo>
                  <a:lnTo>
                    <a:pt x="184820" y="172397"/>
                  </a:lnTo>
                  <a:lnTo>
                    <a:pt x="185617" y="171433"/>
                  </a:lnTo>
                  <a:lnTo>
                    <a:pt x="186414" y="170453"/>
                  </a:lnTo>
                  <a:lnTo>
                    <a:pt x="187212" y="169474"/>
                  </a:lnTo>
                  <a:lnTo>
                    <a:pt x="187976" y="168477"/>
                  </a:lnTo>
                  <a:lnTo>
                    <a:pt x="188740" y="167464"/>
                  </a:lnTo>
                  <a:lnTo>
                    <a:pt x="189487" y="166451"/>
                  </a:lnTo>
                  <a:lnTo>
                    <a:pt x="190218" y="165438"/>
                  </a:lnTo>
                  <a:lnTo>
                    <a:pt x="190948" y="164408"/>
                  </a:lnTo>
                  <a:lnTo>
                    <a:pt x="191663" y="163362"/>
                  </a:lnTo>
                  <a:lnTo>
                    <a:pt x="192360" y="162315"/>
                  </a:lnTo>
                  <a:lnTo>
                    <a:pt x="193041" y="161252"/>
                  </a:lnTo>
                  <a:lnTo>
                    <a:pt x="193722" y="160189"/>
                  </a:lnTo>
                  <a:lnTo>
                    <a:pt x="194386" y="159110"/>
                  </a:lnTo>
                  <a:lnTo>
                    <a:pt x="195034" y="158030"/>
                  </a:lnTo>
                  <a:lnTo>
                    <a:pt x="195665" y="156934"/>
                  </a:lnTo>
                  <a:lnTo>
                    <a:pt x="196296" y="155838"/>
                  </a:lnTo>
                  <a:lnTo>
                    <a:pt x="196911" y="154725"/>
                  </a:lnTo>
                  <a:lnTo>
                    <a:pt x="197509" y="153612"/>
                  </a:lnTo>
                  <a:lnTo>
                    <a:pt x="198090" y="152483"/>
                  </a:lnTo>
                  <a:lnTo>
                    <a:pt x="198655" y="151354"/>
                  </a:lnTo>
                  <a:lnTo>
                    <a:pt x="199219" y="150208"/>
                  </a:lnTo>
                  <a:lnTo>
                    <a:pt x="199768" y="149062"/>
                  </a:lnTo>
                  <a:lnTo>
                    <a:pt x="200299" y="147899"/>
                  </a:lnTo>
                  <a:lnTo>
                    <a:pt x="200814" y="146736"/>
                  </a:lnTo>
                  <a:lnTo>
                    <a:pt x="201312" y="145557"/>
                  </a:lnTo>
                  <a:lnTo>
                    <a:pt x="201810" y="144378"/>
                  </a:lnTo>
                  <a:lnTo>
                    <a:pt x="202275" y="143199"/>
                  </a:lnTo>
                  <a:lnTo>
                    <a:pt x="202741" y="142003"/>
                  </a:lnTo>
                  <a:lnTo>
                    <a:pt x="203189" y="140807"/>
                  </a:lnTo>
                  <a:lnTo>
                    <a:pt x="203621" y="139595"/>
                  </a:lnTo>
                  <a:lnTo>
                    <a:pt x="204053" y="138382"/>
                  </a:lnTo>
                  <a:lnTo>
                    <a:pt x="204451" y="137170"/>
                  </a:lnTo>
                  <a:lnTo>
                    <a:pt x="204833" y="135941"/>
                  </a:lnTo>
                  <a:lnTo>
                    <a:pt x="205215" y="134712"/>
                  </a:lnTo>
                  <a:lnTo>
                    <a:pt x="205581" y="133466"/>
                  </a:lnTo>
                  <a:lnTo>
                    <a:pt x="205929" y="132221"/>
                  </a:lnTo>
                  <a:lnTo>
                    <a:pt x="206245" y="130958"/>
                  </a:lnTo>
                  <a:lnTo>
                    <a:pt x="206560" y="129713"/>
                  </a:lnTo>
                  <a:lnTo>
                    <a:pt x="206859" y="128450"/>
                  </a:lnTo>
                  <a:lnTo>
                    <a:pt x="207158" y="127172"/>
                  </a:lnTo>
                  <a:lnTo>
                    <a:pt x="207424" y="125893"/>
                  </a:lnTo>
                  <a:lnTo>
                    <a:pt x="207673" y="124614"/>
                  </a:lnTo>
                  <a:lnTo>
                    <a:pt x="207906" y="123335"/>
                  </a:lnTo>
                  <a:lnTo>
                    <a:pt x="208138" y="122040"/>
                  </a:lnTo>
                  <a:lnTo>
                    <a:pt x="208338" y="120744"/>
                  </a:lnTo>
                  <a:lnTo>
                    <a:pt x="208537" y="119432"/>
                  </a:lnTo>
                  <a:lnTo>
                    <a:pt x="208703" y="118120"/>
                  </a:lnTo>
                  <a:lnTo>
                    <a:pt x="208869" y="116808"/>
                  </a:lnTo>
                  <a:lnTo>
                    <a:pt x="209002" y="115496"/>
                  </a:lnTo>
                  <a:lnTo>
                    <a:pt x="209135" y="114167"/>
                  </a:lnTo>
                  <a:lnTo>
                    <a:pt x="209251" y="112838"/>
                  </a:lnTo>
                  <a:lnTo>
                    <a:pt x="209334" y="111510"/>
                  </a:lnTo>
                  <a:lnTo>
                    <a:pt x="209417" y="110181"/>
                  </a:lnTo>
                  <a:lnTo>
                    <a:pt x="209467" y="108836"/>
                  </a:lnTo>
                  <a:lnTo>
                    <a:pt x="209517" y="107491"/>
                  </a:lnTo>
                  <a:lnTo>
                    <a:pt x="209533" y="106129"/>
                  </a:lnTo>
                  <a:lnTo>
                    <a:pt x="209550" y="104783"/>
                  </a:lnTo>
                  <a:lnTo>
                    <a:pt x="209533" y="103421"/>
                  </a:lnTo>
                  <a:lnTo>
                    <a:pt x="209517" y="102076"/>
                  </a:lnTo>
                  <a:lnTo>
                    <a:pt x="209467" y="100731"/>
                  </a:lnTo>
                  <a:lnTo>
                    <a:pt x="209417" y="99386"/>
                  </a:lnTo>
                  <a:lnTo>
                    <a:pt x="209334" y="98057"/>
                  </a:lnTo>
                  <a:lnTo>
                    <a:pt x="209251" y="96728"/>
                  </a:lnTo>
                  <a:lnTo>
                    <a:pt x="209135" y="95399"/>
                  </a:lnTo>
                  <a:lnTo>
                    <a:pt x="209002" y="94071"/>
                  </a:lnTo>
                  <a:lnTo>
                    <a:pt x="208869" y="92759"/>
                  </a:lnTo>
                  <a:lnTo>
                    <a:pt x="208703" y="91430"/>
                  </a:lnTo>
                  <a:lnTo>
                    <a:pt x="208537" y="90135"/>
                  </a:lnTo>
                  <a:lnTo>
                    <a:pt x="208338" y="88822"/>
                  </a:lnTo>
                  <a:lnTo>
                    <a:pt x="208138" y="87527"/>
                  </a:lnTo>
                  <a:lnTo>
                    <a:pt x="207906" y="86232"/>
                  </a:lnTo>
                  <a:lnTo>
                    <a:pt x="207673" y="84953"/>
                  </a:lnTo>
                  <a:lnTo>
                    <a:pt x="207424" y="83674"/>
                  </a:lnTo>
                  <a:lnTo>
                    <a:pt x="207158" y="82395"/>
                  </a:lnTo>
                  <a:lnTo>
                    <a:pt x="206859" y="81116"/>
                  </a:lnTo>
                  <a:lnTo>
                    <a:pt x="206560" y="79854"/>
                  </a:lnTo>
                  <a:lnTo>
                    <a:pt x="206245" y="78592"/>
                  </a:lnTo>
                  <a:lnTo>
                    <a:pt x="205929" y="77346"/>
                  </a:lnTo>
                  <a:lnTo>
                    <a:pt x="205581" y="76100"/>
                  </a:lnTo>
                  <a:lnTo>
                    <a:pt x="205215" y="74855"/>
                  </a:lnTo>
                  <a:lnTo>
                    <a:pt x="204833" y="73626"/>
                  </a:lnTo>
                  <a:lnTo>
                    <a:pt x="204451" y="72397"/>
                  </a:lnTo>
                  <a:lnTo>
                    <a:pt x="204053" y="71184"/>
                  </a:lnTo>
                  <a:lnTo>
                    <a:pt x="203621" y="69972"/>
                  </a:lnTo>
                  <a:lnTo>
                    <a:pt x="203189" y="68759"/>
                  </a:lnTo>
                  <a:lnTo>
                    <a:pt x="202741" y="67564"/>
                  </a:lnTo>
                  <a:lnTo>
                    <a:pt x="202275" y="66368"/>
                  </a:lnTo>
                  <a:lnTo>
                    <a:pt x="201810" y="65172"/>
                  </a:lnTo>
                  <a:lnTo>
                    <a:pt x="201312" y="63993"/>
                  </a:lnTo>
                  <a:lnTo>
                    <a:pt x="200814" y="62830"/>
                  </a:lnTo>
                  <a:lnTo>
                    <a:pt x="200299" y="61668"/>
                  </a:lnTo>
                  <a:lnTo>
                    <a:pt x="199768" y="60505"/>
                  </a:lnTo>
                  <a:lnTo>
                    <a:pt x="199219" y="59359"/>
                  </a:lnTo>
                  <a:lnTo>
                    <a:pt x="198655" y="58213"/>
                  </a:lnTo>
                  <a:lnTo>
                    <a:pt x="198090" y="57084"/>
                  </a:lnTo>
                  <a:lnTo>
                    <a:pt x="197509" y="55954"/>
                  </a:lnTo>
                  <a:lnTo>
                    <a:pt x="196911" y="54841"/>
                  </a:lnTo>
                  <a:lnTo>
                    <a:pt x="196296" y="53729"/>
                  </a:lnTo>
                  <a:lnTo>
                    <a:pt x="195665" y="52632"/>
                  </a:lnTo>
                  <a:lnTo>
                    <a:pt x="195034" y="51536"/>
                  </a:lnTo>
                  <a:lnTo>
                    <a:pt x="194386" y="50457"/>
                  </a:lnTo>
                  <a:lnTo>
                    <a:pt x="193722" y="49377"/>
                  </a:lnTo>
                  <a:lnTo>
                    <a:pt x="193041" y="48314"/>
                  </a:lnTo>
                  <a:lnTo>
                    <a:pt x="192360" y="47251"/>
                  </a:lnTo>
                  <a:lnTo>
                    <a:pt x="191663" y="46205"/>
                  </a:lnTo>
                  <a:lnTo>
                    <a:pt x="190948" y="45159"/>
                  </a:lnTo>
                  <a:lnTo>
                    <a:pt x="190218" y="44129"/>
                  </a:lnTo>
                  <a:lnTo>
                    <a:pt x="189487" y="43099"/>
                  </a:lnTo>
                  <a:lnTo>
                    <a:pt x="188740" y="42086"/>
                  </a:lnTo>
                  <a:lnTo>
                    <a:pt x="187976" y="41090"/>
                  </a:lnTo>
                  <a:lnTo>
                    <a:pt x="187212" y="40093"/>
                  </a:lnTo>
                  <a:lnTo>
                    <a:pt x="186414" y="39113"/>
                  </a:lnTo>
                  <a:lnTo>
                    <a:pt x="185617" y="38133"/>
                  </a:lnTo>
                  <a:lnTo>
                    <a:pt x="184820" y="37170"/>
                  </a:lnTo>
                  <a:lnTo>
                    <a:pt x="184006" y="36207"/>
                  </a:lnTo>
                  <a:lnTo>
                    <a:pt x="183176" y="35277"/>
                  </a:lnTo>
                  <a:lnTo>
                    <a:pt x="182329" y="34330"/>
                  </a:lnTo>
                  <a:lnTo>
                    <a:pt x="181482" y="33416"/>
                  </a:lnTo>
                  <a:lnTo>
                    <a:pt x="180618" y="32486"/>
                  </a:lnTo>
                  <a:lnTo>
                    <a:pt x="179754" y="31589"/>
                  </a:lnTo>
                  <a:lnTo>
                    <a:pt x="178857" y="30693"/>
                  </a:lnTo>
                  <a:lnTo>
                    <a:pt x="177961" y="29812"/>
                  </a:lnTo>
                  <a:lnTo>
                    <a:pt x="177064" y="28932"/>
                  </a:lnTo>
                  <a:lnTo>
                    <a:pt x="176150" y="28085"/>
                  </a:lnTo>
                  <a:lnTo>
                    <a:pt x="175220" y="27221"/>
                  </a:lnTo>
                  <a:lnTo>
                    <a:pt x="174290" y="26391"/>
                  </a:lnTo>
                  <a:lnTo>
                    <a:pt x="173343" y="25561"/>
                  </a:lnTo>
                  <a:lnTo>
                    <a:pt x="172380" y="24747"/>
                  </a:lnTo>
                  <a:lnTo>
                    <a:pt x="171417" y="23933"/>
                  </a:lnTo>
                  <a:lnTo>
                    <a:pt x="170453" y="23136"/>
                  </a:lnTo>
                  <a:lnTo>
                    <a:pt x="169457" y="22355"/>
                  </a:lnTo>
                  <a:lnTo>
                    <a:pt x="168460" y="21574"/>
                  </a:lnTo>
                  <a:lnTo>
                    <a:pt x="167464" y="20827"/>
                  </a:lnTo>
                  <a:lnTo>
                    <a:pt x="166451" y="20080"/>
                  </a:lnTo>
                  <a:lnTo>
                    <a:pt x="165421" y="19332"/>
                  </a:lnTo>
                  <a:lnTo>
                    <a:pt x="164391" y="18618"/>
                  </a:lnTo>
                  <a:lnTo>
                    <a:pt x="163362" y="17904"/>
                  </a:lnTo>
                  <a:lnTo>
                    <a:pt x="162299" y="17206"/>
                  </a:lnTo>
                  <a:lnTo>
                    <a:pt x="161252" y="16509"/>
                  </a:lnTo>
                  <a:lnTo>
                    <a:pt x="160189" y="15845"/>
                  </a:lnTo>
                  <a:lnTo>
                    <a:pt x="159110" y="15180"/>
                  </a:lnTo>
                  <a:lnTo>
                    <a:pt x="158014" y="14532"/>
                  </a:lnTo>
                  <a:lnTo>
                    <a:pt x="156934" y="13885"/>
                  </a:lnTo>
                  <a:lnTo>
                    <a:pt x="155821" y="13270"/>
                  </a:lnTo>
                  <a:lnTo>
                    <a:pt x="154725" y="12656"/>
                  </a:lnTo>
                  <a:lnTo>
                    <a:pt x="153596" y="12058"/>
                  </a:lnTo>
                  <a:lnTo>
                    <a:pt x="152483" y="11477"/>
                  </a:lnTo>
                  <a:lnTo>
                    <a:pt x="151337" y="10895"/>
                  </a:lnTo>
                  <a:lnTo>
                    <a:pt x="150208" y="10347"/>
                  </a:lnTo>
                  <a:lnTo>
                    <a:pt x="149045" y="9799"/>
                  </a:lnTo>
                  <a:lnTo>
                    <a:pt x="147899" y="9268"/>
                  </a:lnTo>
                  <a:lnTo>
                    <a:pt x="146736" y="8753"/>
                  </a:lnTo>
                  <a:lnTo>
                    <a:pt x="145557" y="8238"/>
                  </a:lnTo>
                  <a:lnTo>
                    <a:pt x="144378" y="7756"/>
                  </a:lnTo>
                  <a:lnTo>
                    <a:pt x="143199" y="7275"/>
                  </a:lnTo>
                  <a:lnTo>
                    <a:pt x="142003" y="6810"/>
                  </a:lnTo>
                  <a:lnTo>
                    <a:pt x="140807" y="6361"/>
                  </a:lnTo>
                  <a:lnTo>
                    <a:pt x="139595" y="5929"/>
                  </a:lnTo>
                  <a:lnTo>
                    <a:pt x="138382" y="5514"/>
                  </a:lnTo>
                  <a:lnTo>
                    <a:pt x="137153" y="5115"/>
                  </a:lnTo>
                  <a:lnTo>
                    <a:pt x="135941" y="4717"/>
                  </a:lnTo>
                  <a:lnTo>
                    <a:pt x="134695" y="4335"/>
                  </a:lnTo>
                  <a:lnTo>
                    <a:pt x="133466" y="3986"/>
                  </a:lnTo>
                  <a:lnTo>
                    <a:pt x="132221" y="3637"/>
                  </a:lnTo>
                  <a:lnTo>
                    <a:pt x="130958" y="3305"/>
                  </a:lnTo>
                  <a:lnTo>
                    <a:pt x="129696" y="2990"/>
                  </a:lnTo>
                  <a:lnTo>
                    <a:pt x="128434" y="2691"/>
                  </a:lnTo>
                  <a:lnTo>
                    <a:pt x="127172" y="2408"/>
                  </a:lnTo>
                  <a:lnTo>
                    <a:pt x="125893" y="2143"/>
                  </a:lnTo>
                  <a:lnTo>
                    <a:pt x="124614" y="1877"/>
                  </a:lnTo>
                  <a:lnTo>
                    <a:pt x="123318" y="1644"/>
                  </a:lnTo>
                  <a:lnTo>
                    <a:pt x="122023" y="1428"/>
                  </a:lnTo>
                  <a:lnTo>
                    <a:pt x="120728" y="1212"/>
                  </a:lnTo>
                  <a:lnTo>
                    <a:pt x="119432" y="1030"/>
                  </a:lnTo>
                  <a:lnTo>
                    <a:pt x="118120" y="847"/>
                  </a:lnTo>
                  <a:lnTo>
                    <a:pt x="116808" y="698"/>
                  </a:lnTo>
                  <a:lnTo>
                    <a:pt x="115496" y="548"/>
                  </a:lnTo>
                  <a:lnTo>
                    <a:pt x="114167" y="415"/>
                  </a:lnTo>
                  <a:lnTo>
                    <a:pt x="112838" y="316"/>
                  </a:lnTo>
                  <a:lnTo>
                    <a:pt x="111510" y="216"/>
                  </a:lnTo>
                  <a:lnTo>
                    <a:pt x="110164" y="149"/>
                  </a:lnTo>
                  <a:lnTo>
                    <a:pt x="108819" y="83"/>
                  </a:lnTo>
                  <a:lnTo>
                    <a:pt x="107474" y="50"/>
                  </a:lnTo>
                  <a:lnTo>
                    <a:pt x="106129" y="17"/>
                  </a:lnTo>
                  <a:lnTo>
                    <a:pt x="104783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806134" y="1395580"/>
              <a:ext cx="3701295" cy="2779157"/>
            </a:xfrm>
            <a:custGeom>
              <a:avLst/>
              <a:gdLst/>
              <a:ahLst/>
              <a:cxnLst/>
              <a:rect l="l" t="t" r="r" b="b"/>
              <a:pathLst>
                <a:path w="179522" h="134796" extrusionOk="0">
                  <a:moveTo>
                    <a:pt x="105132" y="1"/>
                  </a:moveTo>
                  <a:lnTo>
                    <a:pt x="104717" y="18"/>
                  </a:lnTo>
                  <a:lnTo>
                    <a:pt x="104285" y="51"/>
                  </a:lnTo>
                  <a:lnTo>
                    <a:pt x="103870" y="117"/>
                  </a:lnTo>
                  <a:lnTo>
                    <a:pt x="103438" y="184"/>
                  </a:lnTo>
                  <a:lnTo>
                    <a:pt x="103023" y="267"/>
                  </a:lnTo>
                  <a:lnTo>
                    <a:pt x="102608" y="366"/>
                  </a:lnTo>
                  <a:lnTo>
                    <a:pt x="102192" y="483"/>
                  </a:lnTo>
                  <a:lnTo>
                    <a:pt x="101777" y="615"/>
                  </a:lnTo>
                  <a:lnTo>
                    <a:pt x="101345" y="765"/>
                  </a:lnTo>
                  <a:lnTo>
                    <a:pt x="100515" y="1064"/>
                  </a:lnTo>
                  <a:lnTo>
                    <a:pt x="99685" y="1396"/>
                  </a:lnTo>
                  <a:lnTo>
                    <a:pt x="98854" y="1761"/>
                  </a:lnTo>
                  <a:lnTo>
                    <a:pt x="97193" y="2492"/>
                  </a:lnTo>
                  <a:lnTo>
                    <a:pt x="96363" y="2841"/>
                  </a:lnTo>
                  <a:lnTo>
                    <a:pt x="95532" y="3190"/>
                  </a:lnTo>
                  <a:lnTo>
                    <a:pt x="94702" y="3489"/>
                  </a:lnTo>
                  <a:lnTo>
                    <a:pt x="94287" y="3638"/>
                  </a:lnTo>
                  <a:lnTo>
                    <a:pt x="93872" y="3771"/>
                  </a:lnTo>
                  <a:lnTo>
                    <a:pt x="93456" y="3887"/>
                  </a:lnTo>
                  <a:lnTo>
                    <a:pt x="93041" y="3987"/>
                  </a:lnTo>
                  <a:lnTo>
                    <a:pt x="92609" y="4070"/>
                  </a:lnTo>
                  <a:lnTo>
                    <a:pt x="92194" y="4153"/>
                  </a:lnTo>
                  <a:lnTo>
                    <a:pt x="91596" y="4236"/>
                  </a:lnTo>
                  <a:lnTo>
                    <a:pt x="90982" y="4286"/>
                  </a:lnTo>
                  <a:lnTo>
                    <a:pt x="90384" y="4319"/>
                  </a:lnTo>
                  <a:lnTo>
                    <a:pt x="89769" y="4319"/>
                  </a:lnTo>
                  <a:lnTo>
                    <a:pt x="89171" y="4303"/>
                  </a:lnTo>
                  <a:lnTo>
                    <a:pt x="88573" y="4269"/>
                  </a:lnTo>
                  <a:lnTo>
                    <a:pt x="87959" y="4220"/>
                  </a:lnTo>
                  <a:lnTo>
                    <a:pt x="87361" y="4153"/>
                  </a:lnTo>
                  <a:lnTo>
                    <a:pt x="86747" y="4070"/>
                  </a:lnTo>
                  <a:lnTo>
                    <a:pt x="86149" y="3970"/>
                  </a:lnTo>
                  <a:lnTo>
                    <a:pt x="84936" y="3754"/>
                  </a:lnTo>
                  <a:lnTo>
                    <a:pt x="83724" y="3505"/>
                  </a:lnTo>
                  <a:lnTo>
                    <a:pt x="82528" y="3240"/>
                  </a:lnTo>
                  <a:lnTo>
                    <a:pt x="81316" y="2974"/>
                  </a:lnTo>
                  <a:lnTo>
                    <a:pt x="80103" y="2725"/>
                  </a:lnTo>
                  <a:lnTo>
                    <a:pt x="78891" y="2492"/>
                  </a:lnTo>
                  <a:lnTo>
                    <a:pt x="78276" y="2393"/>
                  </a:lnTo>
                  <a:lnTo>
                    <a:pt x="77678" y="2293"/>
                  </a:lnTo>
                  <a:lnTo>
                    <a:pt x="77064" y="2210"/>
                  </a:lnTo>
                  <a:lnTo>
                    <a:pt x="76466" y="2160"/>
                  </a:lnTo>
                  <a:lnTo>
                    <a:pt x="75851" y="2110"/>
                  </a:lnTo>
                  <a:lnTo>
                    <a:pt x="75253" y="2077"/>
                  </a:lnTo>
                  <a:lnTo>
                    <a:pt x="74041" y="2077"/>
                  </a:lnTo>
                  <a:lnTo>
                    <a:pt x="73426" y="2110"/>
                  </a:lnTo>
                  <a:lnTo>
                    <a:pt x="72829" y="2177"/>
                  </a:lnTo>
                  <a:lnTo>
                    <a:pt x="72447" y="2227"/>
                  </a:lnTo>
                  <a:lnTo>
                    <a:pt x="72065" y="2293"/>
                  </a:lnTo>
                  <a:lnTo>
                    <a:pt x="71699" y="2359"/>
                  </a:lnTo>
                  <a:lnTo>
                    <a:pt x="71317" y="2442"/>
                  </a:lnTo>
                  <a:lnTo>
                    <a:pt x="70952" y="2542"/>
                  </a:lnTo>
                  <a:lnTo>
                    <a:pt x="70586" y="2642"/>
                  </a:lnTo>
                  <a:lnTo>
                    <a:pt x="70221" y="2758"/>
                  </a:lnTo>
                  <a:lnTo>
                    <a:pt x="69856" y="2891"/>
                  </a:lnTo>
                  <a:lnTo>
                    <a:pt x="69490" y="3024"/>
                  </a:lnTo>
                  <a:lnTo>
                    <a:pt x="69141" y="3157"/>
                  </a:lnTo>
                  <a:lnTo>
                    <a:pt x="68793" y="3323"/>
                  </a:lnTo>
                  <a:lnTo>
                    <a:pt x="68444" y="3489"/>
                  </a:lnTo>
                  <a:lnTo>
                    <a:pt x="68112" y="3655"/>
                  </a:lnTo>
                  <a:lnTo>
                    <a:pt x="67763" y="3838"/>
                  </a:lnTo>
                  <a:lnTo>
                    <a:pt x="67431" y="4020"/>
                  </a:lnTo>
                  <a:lnTo>
                    <a:pt x="67115" y="4220"/>
                  </a:lnTo>
                  <a:lnTo>
                    <a:pt x="66783" y="4435"/>
                  </a:lnTo>
                  <a:lnTo>
                    <a:pt x="66468" y="4635"/>
                  </a:lnTo>
                  <a:lnTo>
                    <a:pt x="66152" y="4867"/>
                  </a:lnTo>
                  <a:lnTo>
                    <a:pt x="65853" y="5100"/>
                  </a:lnTo>
                  <a:lnTo>
                    <a:pt x="65554" y="5332"/>
                  </a:lnTo>
                  <a:lnTo>
                    <a:pt x="65272" y="5581"/>
                  </a:lnTo>
                  <a:lnTo>
                    <a:pt x="64973" y="5847"/>
                  </a:lnTo>
                  <a:lnTo>
                    <a:pt x="64707" y="6096"/>
                  </a:lnTo>
                  <a:lnTo>
                    <a:pt x="64425" y="6379"/>
                  </a:lnTo>
                  <a:lnTo>
                    <a:pt x="64176" y="6644"/>
                  </a:lnTo>
                  <a:lnTo>
                    <a:pt x="63910" y="6943"/>
                  </a:lnTo>
                  <a:lnTo>
                    <a:pt x="63661" y="7226"/>
                  </a:lnTo>
                  <a:lnTo>
                    <a:pt x="63428" y="7525"/>
                  </a:lnTo>
                  <a:lnTo>
                    <a:pt x="63196" y="7824"/>
                  </a:lnTo>
                  <a:lnTo>
                    <a:pt x="62980" y="8139"/>
                  </a:lnTo>
                  <a:lnTo>
                    <a:pt x="62764" y="8455"/>
                  </a:lnTo>
                  <a:lnTo>
                    <a:pt x="62365" y="9119"/>
                  </a:lnTo>
                  <a:lnTo>
                    <a:pt x="61983" y="9800"/>
                  </a:lnTo>
                  <a:lnTo>
                    <a:pt x="61252" y="11162"/>
                  </a:lnTo>
                  <a:lnTo>
                    <a:pt x="60887" y="11843"/>
                  </a:lnTo>
                  <a:lnTo>
                    <a:pt x="60505" y="12524"/>
                  </a:lnTo>
                  <a:lnTo>
                    <a:pt x="60306" y="12856"/>
                  </a:lnTo>
                  <a:lnTo>
                    <a:pt x="60106" y="13172"/>
                  </a:lnTo>
                  <a:lnTo>
                    <a:pt x="59891" y="13487"/>
                  </a:lnTo>
                  <a:lnTo>
                    <a:pt x="59658" y="13803"/>
                  </a:lnTo>
                  <a:lnTo>
                    <a:pt x="59342" y="14185"/>
                  </a:lnTo>
                  <a:lnTo>
                    <a:pt x="59027" y="14550"/>
                  </a:lnTo>
                  <a:lnTo>
                    <a:pt x="58678" y="14915"/>
                  </a:lnTo>
                  <a:lnTo>
                    <a:pt x="58329" y="15248"/>
                  </a:lnTo>
                  <a:lnTo>
                    <a:pt x="57981" y="15563"/>
                  </a:lnTo>
                  <a:lnTo>
                    <a:pt x="57599" y="15879"/>
                  </a:lnTo>
                  <a:lnTo>
                    <a:pt x="57217" y="16161"/>
                  </a:lnTo>
                  <a:lnTo>
                    <a:pt x="56818" y="16443"/>
                  </a:lnTo>
                  <a:lnTo>
                    <a:pt x="56419" y="16709"/>
                  </a:lnTo>
                  <a:lnTo>
                    <a:pt x="56004" y="16958"/>
                  </a:lnTo>
                  <a:lnTo>
                    <a:pt x="55572" y="17207"/>
                  </a:lnTo>
                  <a:lnTo>
                    <a:pt x="55140" y="17440"/>
                  </a:lnTo>
                  <a:lnTo>
                    <a:pt x="54709" y="17672"/>
                  </a:lnTo>
                  <a:lnTo>
                    <a:pt x="54260" y="17888"/>
                  </a:lnTo>
                  <a:lnTo>
                    <a:pt x="53347" y="18287"/>
                  </a:lnTo>
                  <a:lnTo>
                    <a:pt x="52417" y="18669"/>
                  </a:lnTo>
                  <a:lnTo>
                    <a:pt x="51470" y="19018"/>
                  </a:lnTo>
                  <a:lnTo>
                    <a:pt x="50523" y="19367"/>
                  </a:lnTo>
                  <a:lnTo>
                    <a:pt x="49560" y="19699"/>
                  </a:lnTo>
                  <a:lnTo>
                    <a:pt x="47633" y="20363"/>
                  </a:lnTo>
                  <a:lnTo>
                    <a:pt x="46687" y="20695"/>
                  </a:lnTo>
                  <a:lnTo>
                    <a:pt x="45757" y="21044"/>
                  </a:lnTo>
                  <a:lnTo>
                    <a:pt x="44893" y="21393"/>
                  </a:lnTo>
                  <a:lnTo>
                    <a:pt x="44046" y="21775"/>
                  </a:lnTo>
                  <a:lnTo>
                    <a:pt x="43216" y="22173"/>
                  </a:lnTo>
                  <a:lnTo>
                    <a:pt x="42385" y="22589"/>
                  </a:lnTo>
                  <a:lnTo>
                    <a:pt x="41555" y="23037"/>
                  </a:lnTo>
                  <a:lnTo>
                    <a:pt x="40757" y="23502"/>
                  </a:lnTo>
                  <a:lnTo>
                    <a:pt x="39960" y="24000"/>
                  </a:lnTo>
                  <a:lnTo>
                    <a:pt x="39180" y="24515"/>
                  </a:lnTo>
                  <a:lnTo>
                    <a:pt x="38416" y="25047"/>
                  </a:lnTo>
                  <a:lnTo>
                    <a:pt x="37668" y="25595"/>
                  </a:lnTo>
                  <a:lnTo>
                    <a:pt x="36938" y="26176"/>
                  </a:lnTo>
                  <a:lnTo>
                    <a:pt x="36223" y="26774"/>
                  </a:lnTo>
                  <a:lnTo>
                    <a:pt x="35526" y="27388"/>
                  </a:lnTo>
                  <a:lnTo>
                    <a:pt x="34845" y="28020"/>
                  </a:lnTo>
                  <a:lnTo>
                    <a:pt x="34197" y="28684"/>
                  </a:lnTo>
                  <a:lnTo>
                    <a:pt x="33566" y="29348"/>
                  </a:lnTo>
                  <a:lnTo>
                    <a:pt x="32951" y="30046"/>
                  </a:lnTo>
                  <a:lnTo>
                    <a:pt x="32354" y="30743"/>
                  </a:lnTo>
                  <a:lnTo>
                    <a:pt x="31789" y="31474"/>
                  </a:lnTo>
                  <a:lnTo>
                    <a:pt x="31241" y="32222"/>
                  </a:lnTo>
                  <a:lnTo>
                    <a:pt x="30709" y="32969"/>
                  </a:lnTo>
                  <a:lnTo>
                    <a:pt x="30228" y="33750"/>
                  </a:lnTo>
                  <a:lnTo>
                    <a:pt x="29746" y="34530"/>
                  </a:lnTo>
                  <a:lnTo>
                    <a:pt x="29314" y="35344"/>
                  </a:lnTo>
                  <a:lnTo>
                    <a:pt x="28899" y="36158"/>
                  </a:lnTo>
                  <a:lnTo>
                    <a:pt x="28517" y="36988"/>
                  </a:lnTo>
                  <a:lnTo>
                    <a:pt x="28168" y="37835"/>
                  </a:lnTo>
                  <a:lnTo>
                    <a:pt x="27836" y="38682"/>
                  </a:lnTo>
                  <a:lnTo>
                    <a:pt x="27554" y="39563"/>
                  </a:lnTo>
                  <a:lnTo>
                    <a:pt x="27288" y="40443"/>
                  </a:lnTo>
                  <a:lnTo>
                    <a:pt x="27072" y="41323"/>
                  </a:lnTo>
                  <a:lnTo>
                    <a:pt x="26873" y="42236"/>
                  </a:lnTo>
                  <a:lnTo>
                    <a:pt x="26790" y="42768"/>
                  </a:lnTo>
                  <a:lnTo>
                    <a:pt x="26707" y="43299"/>
                  </a:lnTo>
                  <a:lnTo>
                    <a:pt x="26557" y="44362"/>
                  </a:lnTo>
                  <a:lnTo>
                    <a:pt x="26458" y="45425"/>
                  </a:lnTo>
                  <a:lnTo>
                    <a:pt x="26374" y="46505"/>
                  </a:lnTo>
                  <a:lnTo>
                    <a:pt x="26308" y="47584"/>
                  </a:lnTo>
                  <a:lnTo>
                    <a:pt x="26258" y="48647"/>
                  </a:lnTo>
                  <a:lnTo>
                    <a:pt x="26159" y="50806"/>
                  </a:lnTo>
                  <a:lnTo>
                    <a:pt x="26092" y="51886"/>
                  </a:lnTo>
                  <a:lnTo>
                    <a:pt x="26026" y="52949"/>
                  </a:lnTo>
                  <a:lnTo>
                    <a:pt x="25926" y="54029"/>
                  </a:lnTo>
                  <a:lnTo>
                    <a:pt x="25793" y="55075"/>
                  </a:lnTo>
                  <a:lnTo>
                    <a:pt x="25710" y="55606"/>
                  </a:lnTo>
                  <a:lnTo>
                    <a:pt x="25610" y="56121"/>
                  </a:lnTo>
                  <a:lnTo>
                    <a:pt x="25511" y="56653"/>
                  </a:lnTo>
                  <a:lnTo>
                    <a:pt x="25395" y="57168"/>
                  </a:lnTo>
                  <a:lnTo>
                    <a:pt x="25278" y="57682"/>
                  </a:lnTo>
                  <a:lnTo>
                    <a:pt x="25129" y="58197"/>
                  </a:lnTo>
                  <a:lnTo>
                    <a:pt x="24979" y="58712"/>
                  </a:lnTo>
                  <a:lnTo>
                    <a:pt x="24813" y="59210"/>
                  </a:lnTo>
                  <a:lnTo>
                    <a:pt x="24631" y="59692"/>
                  </a:lnTo>
                  <a:lnTo>
                    <a:pt x="24448" y="60157"/>
                  </a:lnTo>
                  <a:lnTo>
                    <a:pt x="24249" y="60606"/>
                  </a:lnTo>
                  <a:lnTo>
                    <a:pt x="24033" y="61071"/>
                  </a:lnTo>
                  <a:lnTo>
                    <a:pt x="23817" y="61519"/>
                  </a:lnTo>
                  <a:lnTo>
                    <a:pt x="23584" y="61951"/>
                  </a:lnTo>
                  <a:lnTo>
                    <a:pt x="23335" y="62383"/>
                  </a:lnTo>
                  <a:lnTo>
                    <a:pt x="23086" y="62814"/>
                  </a:lnTo>
                  <a:lnTo>
                    <a:pt x="22555" y="63662"/>
                  </a:lnTo>
                  <a:lnTo>
                    <a:pt x="21990" y="64492"/>
                  </a:lnTo>
                  <a:lnTo>
                    <a:pt x="21409" y="65306"/>
                  </a:lnTo>
                  <a:lnTo>
                    <a:pt x="20794" y="66103"/>
                  </a:lnTo>
                  <a:lnTo>
                    <a:pt x="20163" y="66900"/>
                  </a:lnTo>
                  <a:lnTo>
                    <a:pt x="19515" y="67664"/>
                  </a:lnTo>
                  <a:lnTo>
                    <a:pt x="18851" y="68445"/>
                  </a:lnTo>
                  <a:lnTo>
                    <a:pt x="18170" y="69209"/>
                  </a:lnTo>
                  <a:lnTo>
                    <a:pt x="16825" y="70737"/>
                  </a:lnTo>
                  <a:lnTo>
                    <a:pt x="15496" y="72265"/>
                  </a:lnTo>
                  <a:lnTo>
                    <a:pt x="14400" y="73593"/>
                  </a:lnTo>
                  <a:lnTo>
                    <a:pt x="13320" y="74939"/>
                  </a:lnTo>
                  <a:lnTo>
                    <a:pt x="12274" y="76317"/>
                  </a:lnTo>
                  <a:lnTo>
                    <a:pt x="11261" y="77712"/>
                  </a:lnTo>
                  <a:lnTo>
                    <a:pt x="10281" y="79141"/>
                  </a:lnTo>
                  <a:lnTo>
                    <a:pt x="9334" y="80586"/>
                  </a:lnTo>
                  <a:lnTo>
                    <a:pt x="8421" y="82047"/>
                  </a:lnTo>
                  <a:lnTo>
                    <a:pt x="7524" y="83542"/>
                  </a:lnTo>
                  <a:lnTo>
                    <a:pt x="7059" y="84372"/>
                  </a:lnTo>
                  <a:lnTo>
                    <a:pt x="6594" y="85219"/>
                  </a:lnTo>
                  <a:lnTo>
                    <a:pt x="6129" y="86083"/>
                  </a:lnTo>
                  <a:lnTo>
                    <a:pt x="5697" y="86930"/>
                  </a:lnTo>
                  <a:lnTo>
                    <a:pt x="5265" y="87810"/>
                  </a:lnTo>
                  <a:lnTo>
                    <a:pt x="4850" y="88674"/>
                  </a:lnTo>
                  <a:lnTo>
                    <a:pt x="4451" y="89554"/>
                  </a:lnTo>
                  <a:lnTo>
                    <a:pt x="4053" y="90451"/>
                  </a:lnTo>
                  <a:lnTo>
                    <a:pt x="3687" y="91348"/>
                  </a:lnTo>
                  <a:lnTo>
                    <a:pt x="3322" y="92245"/>
                  </a:lnTo>
                  <a:lnTo>
                    <a:pt x="2973" y="93142"/>
                  </a:lnTo>
                  <a:lnTo>
                    <a:pt x="2657" y="94055"/>
                  </a:lnTo>
                  <a:lnTo>
                    <a:pt x="2342" y="94969"/>
                  </a:lnTo>
                  <a:lnTo>
                    <a:pt x="2043" y="95899"/>
                  </a:lnTo>
                  <a:lnTo>
                    <a:pt x="1761" y="96812"/>
                  </a:lnTo>
                  <a:lnTo>
                    <a:pt x="1511" y="97742"/>
                  </a:lnTo>
                  <a:lnTo>
                    <a:pt x="1279" y="98689"/>
                  </a:lnTo>
                  <a:lnTo>
                    <a:pt x="1046" y="99619"/>
                  </a:lnTo>
                  <a:lnTo>
                    <a:pt x="847" y="100549"/>
                  </a:lnTo>
                  <a:lnTo>
                    <a:pt x="664" y="101496"/>
                  </a:lnTo>
                  <a:lnTo>
                    <a:pt x="515" y="102442"/>
                  </a:lnTo>
                  <a:lnTo>
                    <a:pt x="365" y="103389"/>
                  </a:lnTo>
                  <a:lnTo>
                    <a:pt x="249" y="104336"/>
                  </a:lnTo>
                  <a:lnTo>
                    <a:pt x="150" y="105299"/>
                  </a:lnTo>
                  <a:lnTo>
                    <a:pt x="83" y="106246"/>
                  </a:lnTo>
                  <a:lnTo>
                    <a:pt x="33" y="107193"/>
                  </a:lnTo>
                  <a:lnTo>
                    <a:pt x="17" y="108156"/>
                  </a:lnTo>
                  <a:lnTo>
                    <a:pt x="0" y="109119"/>
                  </a:lnTo>
                  <a:lnTo>
                    <a:pt x="33" y="110066"/>
                  </a:lnTo>
                  <a:lnTo>
                    <a:pt x="83" y="111029"/>
                  </a:lnTo>
                  <a:lnTo>
                    <a:pt x="150" y="111976"/>
                  </a:lnTo>
                  <a:lnTo>
                    <a:pt x="249" y="112939"/>
                  </a:lnTo>
                  <a:lnTo>
                    <a:pt x="465" y="114882"/>
                  </a:lnTo>
                  <a:lnTo>
                    <a:pt x="1395" y="116244"/>
                  </a:lnTo>
                  <a:lnTo>
                    <a:pt x="2342" y="117589"/>
                  </a:lnTo>
                  <a:lnTo>
                    <a:pt x="3305" y="118935"/>
                  </a:lnTo>
                  <a:lnTo>
                    <a:pt x="4285" y="120263"/>
                  </a:lnTo>
                  <a:lnTo>
                    <a:pt x="5282" y="121559"/>
                  </a:lnTo>
                  <a:lnTo>
                    <a:pt x="6311" y="122854"/>
                  </a:lnTo>
                  <a:lnTo>
                    <a:pt x="7358" y="124117"/>
                  </a:lnTo>
                  <a:lnTo>
                    <a:pt x="8421" y="125379"/>
                  </a:lnTo>
                  <a:lnTo>
                    <a:pt x="9500" y="126625"/>
                  </a:lnTo>
                  <a:lnTo>
                    <a:pt x="10613" y="127837"/>
                  </a:lnTo>
                  <a:lnTo>
                    <a:pt x="11726" y="129049"/>
                  </a:lnTo>
                  <a:lnTo>
                    <a:pt x="12872" y="130229"/>
                  </a:lnTo>
                  <a:lnTo>
                    <a:pt x="14034" y="131391"/>
                  </a:lnTo>
                  <a:lnTo>
                    <a:pt x="15197" y="132554"/>
                  </a:lnTo>
                  <a:lnTo>
                    <a:pt x="16393" y="133683"/>
                  </a:lnTo>
                  <a:lnTo>
                    <a:pt x="17605" y="134796"/>
                  </a:lnTo>
                  <a:lnTo>
                    <a:pt x="17971" y="133965"/>
                  </a:lnTo>
                  <a:lnTo>
                    <a:pt x="18386" y="133168"/>
                  </a:lnTo>
                  <a:lnTo>
                    <a:pt x="18818" y="132388"/>
                  </a:lnTo>
                  <a:lnTo>
                    <a:pt x="19283" y="131624"/>
                  </a:lnTo>
                  <a:lnTo>
                    <a:pt x="19781" y="130860"/>
                  </a:lnTo>
                  <a:lnTo>
                    <a:pt x="20312" y="130129"/>
                  </a:lnTo>
                  <a:lnTo>
                    <a:pt x="20860" y="129415"/>
                  </a:lnTo>
                  <a:lnTo>
                    <a:pt x="21442" y="128717"/>
                  </a:lnTo>
                  <a:lnTo>
                    <a:pt x="22056" y="128036"/>
                  </a:lnTo>
                  <a:lnTo>
                    <a:pt x="22687" y="127372"/>
                  </a:lnTo>
                  <a:lnTo>
                    <a:pt x="23335" y="126724"/>
                  </a:lnTo>
                  <a:lnTo>
                    <a:pt x="23999" y="126110"/>
                  </a:lnTo>
                  <a:lnTo>
                    <a:pt x="24680" y="125512"/>
                  </a:lnTo>
                  <a:lnTo>
                    <a:pt x="25395" y="124930"/>
                  </a:lnTo>
                  <a:lnTo>
                    <a:pt x="26109" y="124382"/>
                  </a:lnTo>
                  <a:lnTo>
                    <a:pt x="26840" y="123834"/>
                  </a:lnTo>
                  <a:lnTo>
                    <a:pt x="27836" y="123170"/>
                  </a:lnTo>
                  <a:lnTo>
                    <a:pt x="28833" y="122522"/>
                  </a:lnTo>
                  <a:lnTo>
                    <a:pt x="29862" y="121908"/>
                  </a:lnTo>
                  <a:lnTo>
                    <a:pt x="30909" y="121326"/>
                  </a:lnTo>
                  <a:lnTo>
                    <a:pt x="31955" y="120778"/>
                  </a:lnTo>
                  <a:lnTo>
                    <a:pt x="33035" y="120230"/>
                  </a:lnTo>
                  <a:lnTo>
                    <a:pt x="34114" y="119732"/>
                  </a:lnTo>
                  <a:lnTo>
                    <a:pt x="35194" y="119234"/>
                  </a:lnTo>
                  <a:lnTo>
                    <a:pt x="36306" y="118752"/>
                  </a:lnTo>
                  <a:lnTo>
                    <a:pt x="37403" y="118304"/>
                  </a:lnTo>
                  <a:lnTo>
                    <a:pt x="38515" y="117855"/>
                  </a:lnTo>
                  <a:lnTo>
                    <a:pt x="39645" y="117423"/>
                  </a:lnTo>
                  <a:lnTo>
                    <a:pt x="41887" y="116576"/>
                  </a:lnTo>
                  <a:lnTo>
                    <a:pt x="44146" y="115763"/>
                  </a:lnTo>
                  <a:lnTo>
                    <a:pt x="56785" y="111179"/>
                  </a:lnTo>
                  <a:lnTo>
                    <a:pt x="59060" y="110332"/>
                  </a:lnTo>
                  <a:lnTo>
                    <a:pt x="60206" y="109900"/>
                  </a:lnTo>
                  <a:lnTo>
                    <a:pt x="61335" y="109451"/>
                  </a:lnTo>
                  <a:lnTo>
                    <a:pt x="62465" y="108986"/>
                  </a:lnTo>
                  <a:lnTo>
                    <a:pt x="63594" y="108488"/>
                  </a:lnTo>
                  <a:lnTo>
                    <a:pt x="64690" y="107973"/>
                  </a:lnTo>
                  <a:lnTo>
                    <a:pt x="65770" y="107408"/>
                  </a:lnTo>
                  <a:lnTo>
                    <a:pt x="66301" y="107126"/>
                  </a:lnTo>
                  <a:lnTo>
                    <a:pt x="66833" y="106827"/>
                  </a:lnTo>
                  <a:lnTo>
                    <a:pt x="67348" y="106528"/>
                  </a:lnTo>
                  <a:lnTo>
                    <a:pt x="67863" y="106213"/>
                  </a:lnTo>
                  <a:lnTo>
                    <a:pt x="68361" y="105880"/>
                  </a:lnTo>
                  <a:lnTo>
                    <a:pt x="68859" y="105548"/>
                  </a:lnTo>
                  <a:lnTo>
                    <a:pt x="69341" y="105199"/>
                  </a:lnTo>
                  <a:lnTo>
                    <a:pt x="69822" y="104851"/>
                  </a:lnTo>
                  <a:lnTo>
                    <a:pt x="70287" y="104485"/>
                  </a:lnTo>
                  <a:lnTo>
                    <a:pt x="70736" y="104087"/>
                  </a:lnTo>
                  <a:lnTo>
                    <a:pt x="71184" y="103705"/>
                  </a:lnTo>
                  <a:lnTo>
                    <a:pt x="71616" y="103289"/>
                  </a:lnTo>
                  <a:lnTo>
                    <a:pt x="72031" y="102874"/>
                  </a:lnTo>
                  <a:lnTo>
                    <a:pt x="72447" y="102426"/>
                  </a:lnTo>
                  <a:lnTo>
                    <a:pt x="72845" y="101977"/>
                  </a:lnTo>
                  <a:lnTo>
                    <a:pt x="73227" y="101512"/>
                  </a:lnTo>
                  <a:lnTo>
                    <a:pt x="73543" y="101097"/>
                  </a:lnTo>
                  <a:lnTo>
                    <a:pt x="73842" y="100682"/>
                  </a:lnTo>
                  <a:lnTo>
                    <a:pt x="74141" y="100234"/>
                  </a:lnTo>
                  <a:lnTo>
                    <a:pt x="74423" y="99785"/>
                  </a:lnTo>
                  <a:lnTo>
                    <a:pt x="74672" y="99320"/>
                  </a:lnTo>
                  <a:lnTo>
                    <a:pt x="74921" y="98855"/>
                  </a:lnTo>
                  <a:lnTo>
                    <a:pt x="75170" y="98373"/>
                  </a:lnTo>
                  <a:lnTo>
                    <a:pt x="75386" y="97892"/>
                  </a:lnTo>
                  <a:lnTo>
                    <a:pt x="75602" y="97393"/>
                  </a:lnTo>
                  <a:lnTo>
                    <a:pt x="75785" y="96895"/>
                  </a:lnTo>
                  <a:lnTo>
                    <a:pt x="75984" y="96397"/>
                  </a:lnTo>
                  <a:lnTo>
                    <a:pt x="76150" y="95882"/>
                  </a:lnTo>
                  <a:lnTo>
                    <a:pt x="76316" y="95351"/>
                  </a:lnTo>
                  <a:lnTo>
                    <a:pt x="76466" y="94836"/>
                  </a:lnTo>
                  <a:lnTo>
                    <a:pt x="76599" y="94304"/>
                  </a:lnTo>
                  <a:lnTo>
                    <a:pt x="76732" y="93773"/>
                  </a:lnTo>
                  <a:lnTo>
                    <a:pt x="76848" y="93225"/>
                  </a:lnTo>
                  <a:lnTo>
                    <a:pt x="76947" y="92693"/>
                  </a:lnTo>
                  <a:lnTo>
                    <a:pt x="77031" y="92145"/>
                  </a:lnTo>
                  <a:lnTo>
                    <a:pt x="77114" y="91597"/>
                  </a:lnTo>
                  <a:lnTo>
                    <a:pt x="77197" y="91049"/>
                  </a:lnTo>
                  <a:lnTo>
                    <a:pt x="77263" y="90518"/>
                  </a:lnTo>
                  <a:lnTo>
                    <a:pt x="77363" y="89421"/>
                  </a:lnTo>
                  <a:lnTo>
                    <a:pt x="77413" y="88325"/>
                  </a:lnTo>
                  <a:lnTo>
                    <a:pt x="77446" y="87246"/>
                  </a:lnTo>
                  <a:lnTo>
                    <a:pt x="77429" y="86166"/>
                  </a:lnTo>
                  <a:lnTo>
                    <a:pt x="77379" y="85120"/>
                  </a:lnTo>
                  <a:lnTo>
                    <a:pt x="76864" y="84821"/>
                  </a:lnTo>
                  <a:lnTo>
                    <a:pt x="76366" y="84505"/>
                  </a:lnTo>
                  <a:lnTo>
                    <a:pt x="75868" y="84173"/>
                  </a:lnTo>
                  <a:lnTo>
                    <a:pt x="75386" y="83841"/>
                  </a:lnTo>
                  <a:lnTo>
                    <a:pt x="74921" y="83476"/>
                  </a:lnTo>
                  <a:lnTo>
                    <a:pt x="74456" y="83110"/>
                  </a:lnTo>
                  <a:lnTo>
                    <a:pt x="74008" y="82712"/>
                  </a:lnTo>
                  <a:lnTo>
                    <a:pt x="73576" y="82313"/>
                  </a:lnTo>
                  <a:lnTo>
                    <a:pt x="73144" y="81914"/>
                  </a:lnTo>
                  <a:lnTo>
                    <a:pt x="72746" y="81482"/>
                  </a:lnTo>
                  <a:lnTo>
                    <a:pt x="72330" y="81051"/>
                  </a:lnTo>
                  <a:lnTo>
                    <a:pt x="71948" y="80602"/>
                  </a:lnTo>
                  <a:lnTo>
                    <a:pt x="71566" y="80137"/>
                  </a:lnTo>
                  <a:lnTo>
                    <a:pt x="71201" y="79672"/>
                  </a:lnTo>
                  <a:lnTo>
                    <a:pt x="70852" y="79191"/>
                  </a:lnTo>
                  <a:lnTo>
                    <a:pt x="70520" y="78692"/>
                  </a:lnTo>
                  <a:lnTo>
                    <a:pt x="70188" y="78194"/>
                  </a:lnTo>
                  <a:lnTo>
                    <a:pt x="69872" y="77679"/>
                  </a:lnTo>
                  <a:lnTo>
                    <a:pt x="69557" y="77164"/>
                  </a:lnTo>
                  <a:lnTo>
                    <a:pt x="69274" y="76649"/>
                  </a:lnTo>
                  <a:lnTo>
                    <a:pt x="68992" y="76118"/>
                  </a:lnTo>
                  <a:lnTo>
                    <a:pt x="68710" y="75586"/>
                  </a:lnTo>
                  <a:lnTo>
                    <a:pt x="68461" y="75038"/>
                  </a:lnTo>
                  <a:lnTo>
                    <a:pt x="68211" y="74490"/>
                  </a:lnTo>
                  <a:lnTo>
                    <a:pt x="67979" y="73926"/>
                  </a:lnTo>
                  <a:lnTo>
                    <a:pt x="67746" y="73378"/>
                  </a:lnTo>
                  <a:lnTo>
                    <a:pt x="67547" y="72813"/>
                  </a:lnTo>
                  <a:lnTo>
                    <a:pt x="67331" y="72232"/>
                  </a:lnTo>
                  <a:lnTo>
                    <a:pt x="67148" y="71667"/>
                  </a:lnTo>
                  <a:lnTo>
                    <a:pt x="66982" y="71102"/>
                  </a:lnTo>
                  <a:lnTo>
                    <a:pt x="66816" y="70521"/>
                  </a:lnTo>
                  <a:lnTo>
                    <a:pt x="66650" y="69940"/>
                  </a:lnTo>
                  <a:lnTo>
                    <a:pt x="66384" y="68777"/>
                  </a:lnTo>
                  <a:lnTo>
                    <a:pt x="66152" y="67631"/>
                  </a:lnTo>
                  <a:lnTo>
                    <a:pt x="65953" y="66468"/>
                  </a:lnTo>
                  <a:lnTo>
                    <a:pt x="65787" y="65322"/>
                  </a:lnTo>
                  <a:lnTo>
                    <a:pt x="65654" y="64176"/>
                  </a:lnTo>
                  <a:lnTo>
                    <a:pt x="65537" y="63014"/>
                  </a:lnTo>
                  <a:lnTo>
                    <a:pt x="65471" y="61868"/>
                  </a:lnTo>
                  <a:lnTo>
                    <a:pt x="65405" y="60722"/>
                  </a:lnTo>
                  <a:lnTo>
                    <a:pt x="65388" y="59559"/>
                  </a:lnTo>
                  <a:lnTo>
                    <a:pt x="65371" y="58397"/>
                  </a:lnTo>
                  <a:lnTo>
                    <a:pt x="65371" y="57234"/>
                  </a:lnTo>
                  <a:lnTo>
                    <a:pt x="65405" y="56071"/>
                  </a:lnTo>
                  <a:lnTo>
                    <a:pt x="65438" y="54892"/>
                  </a:lnTo>
                  <a:lnTo>
                    <a:pt x="65471" y="53713"/>
                  </a:lnTo>
                  <a:lnTo>
                    <a:pt x="65587" y="51338"/>
                  </a:lnTo>
                  <a:lnTo>
                    <a:pt x="65654" y="51637"/>
                  </a:lnTo>
                  <a:lnTo>
                    <a:pt x="65737" y="51936"/>
                  </a:lnTo>
                  <a:lnTo>
                    <a:pt x="65836" y="52218"/>
                  </a:lnTo>
                  <a:lnTo>
                    <a:pt x="65953" y="52501"/>
                  </a:lnTo>
                  <a:lnTo>
                    <a:pt x="66069" y="52783"/>
                  </a:lnTo>
                  <a:lnTo>
                    <a:pt x="66218" y="53049"/>
                  </a:lnTo>
                  <a:lnTo>
                    <a:pt x="66368" y="53298"/>
                  </a:lnTo>
                  <a:lnTo>
                    <a:pt x="66534" y="53564"/>
                  </a:lnTo>
                  <a:lnTo>
                    <a:pt x="66717" y="53796"/>
                  </a:lnTo>
                  <a:lnTo>
                    <a:pt x="66899" y="54045"/>
                  </a:lnTo>
                  <a:lnTo>
                    <a:pt x="67099" y="54261"/>
                  </a:lnTo>
                  <a:lnTo>
                    <a:pt x="67315" y="54494"/>
                  </a:lnTo>
                  <a:lnTo>
                    <a:pt x="67530" y="54693"/>
                  </a:lnTo>
                  <a:lnTo>
                    <a:pt x="67763" y="54892"/>
                  </a:lnTo>
                  <a:lnTo>
                    <a:pt x="67995" y="55091"/>
                  </a:lnTo>
                  <a:lnTo>
                    <a:pt x="68245" y="55258"/>
                  </a:lnTo>
                  <a:lnTo>
                    <a:pt x="68494" y="55440"/>
                  </a:lnTo>
                  <a:lnTo>
                    <a:pt x="68759" y="55590"/>
                  </a:lnTo>
                  <a:lnTo>
                    <a:pt x="69025" y="55739"/>
                  </a:lnTo>
                  <a:lnTo>
                    <a:pt x="69308" y="55872"/>
                  </a:lnTo>
                  <a:lnTo>
                    <a:pt x="69590" y="55988"/>
                  </a:lnTo>
                  <a:lnTo>
                    <a:pt x="69872" y="56105"/>
                  </a:lnTo>
                  <a:lnTo>
                    <a:pt x="70155" y="56188"/>
                  </a:lnTo>
                  <a:lnTo>
                    <a:pt x="70437" y="56271"/>
                  </a:lnTo>
                  <a:lnTo>
                    <a:pt x="70736" y="56337"/>
                  </a:lnTo>
                  <a:lnTo>
                    <a:pt x="71035" y="56404"/>
                  </a:lnTo>
                  <a:lnTo>
                    <a:pt x="71334" y="56437"/>
                  </a:lnTo>
                  <a:lnTo>
                    <a:pt x="71633" y="56453"/>
                  </a:lnTo>
                  <a:lnTo>
                    <a:pt x="71948" y="56470"/>
                  </a:lnTo>
                  <a:lnTo>
                    <a:pt x="72247" y="56453"/>
                  </a:lnTo>
                  <a:lnTo>
                    <a:pt x="72546" y="56437"/>
                  </a:lnTo>
                  <a:lnTo>
                    <a:pt x="72845" y="56387"/>
                  </a:lnTo>
                  <a:lnTo>
                    <a:pt x="72563" y="56221"/>
                  </a:lnTo>
                  <a:lnTo>
                    <a:pt x="72280" y="56022"/>
                  </a:lnTo>
                  <a:lnTo>
                    <a:pt x="72015" y="55822"/>
                  </a:lnTo>
                  <a:lnTo>
                    <a:pt x="71766" y="55606"/>
                  </a:lnTo>
                  <a:lnTo>
                    <a:pt x="71533" y="55374"/>
                  </a:lnTo>
                  <a:lnTo>
                    <a:pt x="71317" y="55125"/>
                  </a:lnTo>
                  <a:lnTo>
                    <a:pt x="71118" y="54876"/>
                  </a:lnTo>
                  <a:lnTo>
                    <a:pt x="70935" y="54610"/>
                  </a:lnTo>
                  <a:lnTo>
                    <a:pt x="70753" y="54328"/>
                  </a:lnTo>
                  <a:lnTo>
                    <a:pt x="70586" y="54029"/>
                  </a:lnTo>
                  <a:lnTo>
                    <a:pt x="70437" y="53746"/>
                  </a:lnTo>
                  <a:lnTo>
                    <a:pt x="70304" y="53431"/>
                  </a:lnTo>
                  <a:lnTo>
                    <a:pt x="70188" y="53115"/>
                  </a:lnTo>
                  <a:lnTo>
                    <a:pt x="70072" y="52800"/>
                  </a:lnTo>
                  <a:lnTo>
                    <a:pt x="69989" y="52484"/>
                  </a:lnTo>
                  <a:lnTo>
                    <a:pt x="69905" y="52152"/>
                  </a:lnTo>
                  <a:lnTo>
                    <a:pt x="69839" y="51820"/>
                  </a:lnTo>
                  <a:lnTo>
                    <a:pt x="69789" y="51471"/>
                  </a:lnTo>
                  <a:lnTo>
                    <a:pt x="69756" y="51139"/>
                  </a:lnTo>
                  <a:lnTo>
                    <a:pt x="69723" y="50790"/>
                  </a:lnTo>
                  <a:lnTo>
                    <a:pt x="69723" y="50441"/>
                  </a:lnTo>
                  <a:lnTo>
                    <a:pt x="69723" y="50092"/>
                  </a:lnTo>
                  <a:lnTo>
                    <a:pt x="69739" y="49760"/>
                  </a:lnTo>
                  <a:lnTo>
                    <a:pt x="69773" y="49411"/>
                  </a:lnTo>
                  <a:lnTo>
                    <a:pt x="69806" y="49063"/>
                  </a:lnTo>
                  <a:lnTo>
                    <a:pt x="69872" y="48730"/>
                  </a:lnTo>
                  <a:lnTo>
                    <a:pt x="69939" y="48382"/>
                  </a:lnTo>
                  <a:lnTo>
                    <a:pt x="70022" y="48049"/>
                  </a:lnTo>
                  <a:lnTo>
                    <a:pt x="70121" y="47717"/>
                  </a:lnTo>
                  <a:lnTo>
                    <a:pt x="70238" y="47385"/>
                  </a:lnTo>
                  <a:lnTo>
                    <a:pt x="70354" y="47070"/>
                  </a:lnTo>
                  <a:lnTo>
                    <a:pt x="70487" y="46754"/>
                  </a:lnTo>
                  <a:lnTo>
                    <a:pt x="70636" y="46455"/>
                  </a:lnTo>
                  <a:lnTo>
                    <a:pt x="70802" y="46156"/>
                  </a:lnTo>
                  <a:lnTo>
                    <a:pt x="70968" y="45857"/>
                  </a:lnTo>
                  <a:lnTo>
                    <a:pt x="71135" y="45575"/>
                  </a:lnTo>
                  <a:lnTo>
                    <a:pt x="71317" y="45292"/>
                  </a:lnTo>
                  <a:lnTo>
                    <a:pt x="71517" y="45010"/>
                  </a:lnTo>
                  <a:lnTo>
                    <a:pt x="71915" y="44479"/>
                  </a:lnTo>
                  <a:lnTo>
                    <a:pt x="72347" y="43964"/>
                  </a:lnTo>
                  <a:lnTo>
                    <a:pt x="72812" y="43466"/>
                  </a:lnTo>
                  <a:lnTo>
                    <a:pt x="73294" y="43000"/>
                  </a:lnTo>
                  <a:lnTo>
                    <a:pt x="73808" y="42535"/>
                  </a:lnTo>
                  <a:lnTo>
                    <a:pt x="74323" y="42104"/>
                  </a:lnTo>
                  <a:lnTo>
                    <a:pt x="74871" y="41688"/>
                  </a:lnTo>
                  <a:lnTo>
                    <a:pt x="75436" y="41273"/>
                  </a:lnTo>
                  <a:lnTo>
                    <a:pt x="76001" y="40891"/>
                  </a:lnTo>
                  <a:lnTo>
                    <a:pt x="76582" y="40526"/>
                  </a:lnTo>
                  <a:lnTo>
                    <a:pt x="77180" y="40160"/>
                  </a:lnTo>
                  <a:lnTo>
                    <a:pt x="77761" y="39828"/>
                  </a:lnTo>
                  <a:lnTo>
                    <a:pt x="78376" y="39496"/>
                  </a:lnTo>
                  <a:lnTo>
                    <a:pt x="79572" y="38865"/>
                  </a:lnTo>
                  <a:lnTo>
                    <a:pt x="80801" y="38234"/>
                  </a:lnTo>
                  <a:lnTo>
                    <a:pt x="82013" y="37619"/>
                  </a:lnTo>
                  <a:lnTo>
                    <a:pt x="83226" y="36988"/>
                  </a:lnTo>
                  <a:lnTo>
                    <a:pt x="83823" y="36656"/>
                  </a:lnTo>
                  <a:lnTo>
                    <a:pt x="84421" y="36324"/>
                  </a:lnTo>
                  <a:lnTo>
                    <a:pt x="85003" y="35975"/>
                  </a:lnTo>
                  <a:lnTo>
                    <a:pt x="85584" y="35626"/>
                  </a:lnTo>
                  <a:lnTo>
                    <a:pt x="86149" y="35244"/>
                  </a:lnTo>
                  <a:lnTo>
                    <a:pt x="86697" y="34862"/>
                  </a:lnTo>
                  <a:lnTo>
                    <a:pt x="87245" y="34447"/>
                  </a:lnTo>
                  <a:lnTo>
                    <a:pt x="87776" y="34015"/>
                  </a:lnTo>
                  <a:lnTo>
                    <a:pt x="88291" y="33567"/>
                  </a:lnTo>
                  <a:lnTo>
                    <a:pt x="88773" y="33085"/>
                  </a:lnTo>
                  <a:lnTo>
                    <a:pt x="89254" y="32570"/>
                  </a:lnTo>
                  <a:lnTo>
                    <a:pt x="89686" y="32039"/>
                  </a:lnTo>
                  <a:lnTo>
                    <a:pt x="90101" y="31491"/>
                  </a:lnTo>
                  <a:lnTo>
                    <a:pt x="90483" y="30909"/>
                  </a:lnTo>
                  <a:lnTo>
                    <a:pt x="90666" y="30627"/>
                  </a:lnTo>
                  <a:lnTo>
                    <a:pt x="90849" y="30328"/>
                  </a:lnTo>
                  <a:lnTo>
                    <a:pt x="90998" y="30013"/>
                  </a:lnTo>
                  <a:lnTo>
                    <a:pt x="91148" y="29714"/>
                  </a:lnTo>
                  <a:lnTo>
                    <a:pt x="91297" y="29398"/>
                  </a:lnTo>
                  <a:lnTo>
                    <a:pt x="91430" y="29083"/>
                  </a:lnTo>
                  <a:lnTo>
                    <a:pt x="91546" y="28767"/>
                  </a:lnTo>
                  <a:lnTo>
                    <a:pt x="91663" y="28451"/>
                  </a:lnTo>
                  <a:lnTo>
                    <a:pt x="91746" y="28136"/>
                  </a:lnTo>
                  <a:lnTo>
                    <a:pt x="91829" y="27804"/>
                  </a:lnTo>
                  <a:lnTo>
                    <a:pt x="91912" y="27488"/>
                  </a:lnTo>
                  <a:lnTo>
                    <a:pt x="91962" y="27156"/>
                  </a:lnTo>
                  <a:lnTo>
                    <a:pt x="92011" y="26824"/>
                  </a:lnTo>
                  <a:lnTo>
                    <a:pt x="92045" y="26492"/>
                  </a:lnTo>
                  <a:lnTo>
                    <a:pt x="92061" y="26159"/>
                  </a:lnTo>
                  <a:lnTo>
                    <a:pt x="92078" y="25827"/>
                  </a:lnTo>
                  <a:lnTo>
                    <a:pt x="92061" y="25495"/>
                  </a:lnTo>
                  <a:lnTo>
                    <a:pt x="92045" y="25163"/>
                  </a:lnTo>
                  <a:lnTo>
                    <a:pt x="91995" y="24831"/>
                  </a:lnTo>
                  <a:lnTo>
                    <a:pt x="91945" y="24482"/>
                  </a:lnTo>
                  <a:lnTo>
                    <a:pt x="92211" y="24532"/>
                  </a:lnTo>
                  <a:lnTo>
                    <a:pt x="92493" y="24582"/>
                  </a:lnTo>
                  <a:lnTo>
                    <a:pt x="92759" y="24665"/>
                  </a:lnTo>
                  <a:lnTo>
                    <a:pt x="93025" y="24748"/>
                  </a:lnTo>
                  <a:lnTo>
                    <a:pt x="93274" y="24847"/>
                  </a:lnTo>
                  <a:lnTo>
                    <a:pt x="93539" y="24947"/>
                  </a:lnTo>
                  <a:lnTo>
                    <a:pt x="93789" y="25080"/>
                  </a:lnTo>
                  <a:lnTo>
                    <a:pt x="94021" y="25213"/>
                  </a:lnTo>
                  <a:lnTo>
                    <a:pt x="94270" y="25362"/>
                  </a:lnTo>
                  <a:lnTo>
                    <a:pt x="94503" y="25512"/>
                  </a:lnTo>
                  <a:lnTo>
                    <a:pt x="94735" y="25694"/>
                  </a:lnTo>
                  <a:lnTo>
                    <a:pt x="94968" y="25860"/>
                  </a:lnTo>
                  <a:lnTo>
                    <a:pt x="95400" y="26242"/>
                  </a:lnTo>
                  <a:lnTo>
                    <a:pt x="95831" y="26658"/>
                  </a:lnTo>
                  <a:lnTo>
                    <a:pt x="96230" y="27106"/>
                  </a:lnTo>
                  <a:lnTo>
                    <a:pt x="96612" y="27571"/>
                  </a:lnTo>
                  <a:lnTo>
                    <a:pt x="96977" y="28053"/>
                  </a:lnTo>
                  <a:lnTo>
                    <a:pt x="97326" y="28551"/>
                  </a:lnTo>
                  <a:lnTo>
                    <a:pt x="97642" y="29049"/>
                  </a:lnTo>
                  <a:lnTo>
                    <a:pt x="97941" y="29564"/>
                  </a:lnTo>
                  <a:lnTo>
                    <a:pt x="98223" y="30062"/>
                  </a:lnTo>
                  <a:lnTo>
                    <a:pt x="98489" y="30577"/>
                  </a:lnTo>
                  <a:lnTo>
                    <a:pt x="98721" y="31076"/>
                  </a:lnTo>
                  <a:lnTo>
                    <a:pt x="98954" y="31590"/>
                  </a:lnTo>
                  <a:lnTo>
                    <a:pt x="99402" y="32620"/>
                  </a:lnTo>
                  <a:lnTo>
                    <a:pt x="99834" y="33650"/>
                  </a:lnTo>
                  <a:lnTo>
                    <a:pt x="100283" y="34680"/>
                  </a:lnTo>
                  <a:lnTo>
                    <a:pt x="100515" y="35194"/>
                  </a:lnTo>
                  <a:lnTo>
                    <a:pt x="100748" y="35693"/>
                  </a:lnTo>
                  <a:lnTo>
                    <a:pt x="100997" y="36191"/>
                  </a:lnTo>
                  <a:lnTo>
                    <a:pt x="101262" y="36689"/>
                  </a:lnTo>
                  <a:lnTo>
                    <a:pt x="101528" y="37171"/>
                  </a:lnTo>
                  <a:lnTo>
                    <a:pt x="101827" y="37636"/>
                  </a:lnTo>
                  <a:lnTo>
                    <a:pt x="102143" y="38084"/>
                  </a:lnTo>
                  <a:lnTo>
                    <a:pt x="102475" y="38533"/>
                  </a:lnTo>
                  <a:lnTo>
                    <a:pt x="102890" y="39031"/>
                  </a:lnTo>
                  <a:lnTo>
                    <a:pt x="103322" y="39479"/>
                  </a:lnTo>
                  <a:lnTo>
                    <a:pt x="103770" y="39928"/>
                  </a:lnTo>
                  <a:lnTo>
                    <a:pt x="104235" y="40343"/>
                  </a:lnTo>
                  <a:lnTo>
                    <a:pt x="104734" y="40758"/>
                  </a:lnTo>
                  <a:lnTo>
                    <a:pt x="105232" y="41157"/>
                  </a:lnTo>
                  <a:lnTo>
                    <a:pt x="105730" y="41539"/>
                  </a:lnTo>
                  <a:lnTo>
                    <a:pt x="106245" y="41921"/>
                  </a:lnTo>
                  <a:lnTo>
                    <a:pt x="107291" y="42652"/>
                  </a:lnTo>
                  <a:lnTo>
                    <a:pt x="108338" y="43399"/>
                  </a:lnTo>
                  <a:lnTo>
                    <a:pt x="108869" y="43781"/>
                  </a:lnTo>
                  <a:lnTo>
                    <a:pt x="109367" y="44163"/>
                  </a:lnTo>
                  <a:lnTo>
                    <a:pt x="109866" y="44562"/>
                  </a:lnTo>
                  <a:lnTo>
                    <a:pt x="110364" y="44977"/>
                  </a:lnTo>
                  <a:lnTo>
                    <a:pt x="110746" y="45326"/>
                  </a:lnTo>
                  <a:lnTo>
                    <a:pt x="111128" y="45674"/>
                  </a:lnTo>
                  <a:lnTo>
                    <a:pt x="111493" y="46056"/>
                  </a:lnTo>
                  <a:lnTo>
                    <a:pt x="111842" y="46438"/>
                  </a:lnTo>
                  <a:lnTo>
                    <a:pt x="112174" y="46820"/>
                  </a:lnTo>
                  <a:lnTo>
                    <a:pt x="112506" y="47219"/>
                  </a:lnTo>
                  <a:lnTo>
                    <a:pt x="112822" y="47634"/>
                  </a:lnTo>
                  <a:lnTo>
                    <a:pt x="113138" y="48049"/>
                  </a:lnTo>
                  <a:lnTo>
                    <a:pt x="113436" y="48481"/>
                  </a:lnTo>
                  <a:lnTo>
                    <a:pt x="113702" y="48930"/>
                  </a:lnTo>
                  <a:lnTo>
                    <a:pt x="113985" y="49362"/>
                  </a:lnTo>
                  <a:lnTo>
                    <a:pt x="114234" y="49827"/>
                  </a:lnTo>
                  <a:lnTo>
                    <a:pt x="114483" y="50275"/>
                  </a:lnTo>
                  <a:lnTo>
                    <a:pt x="114715" y="50740"/>
                  </a:lnTo>
                  <a:lnTo>
                    <a:pt x="114931" y="51222"/>
                  </a:lnTo>
                  <a:lnTo>
                    <a:pt x="115131" y="51703"/>
                  </a:lnTo>
                  <a:lnTo>
                    <a:pt x="115330" y="52185"/>
                  </a:lnTo>
                  <a:lnTo>
                    <a:pt x="115496" y="52667"/>
                  </a:lnTo>
                  <a:lnTo>
                    <a:pt x="115662" y="53165"/>
                  </a:lnTo>
                  <a:lnTo>
                    <a:pt x="115811" y="53663"/>
                  </a:lnTo>
                  <a:lnTo>
                    <a:pt x="115961" y="54161"/>
                  </a:lnTo>
                  <a:lnTo>
                    <a:pt x="116077" y="54676"/>
                  </a:lnTo>
                  <a:lnTo>
                    <a:pt x="116177" y="55175"/>
                  </a:lnTo>
                  <a:lnTo>
                    <a:pt x="116277" y="55689"/>
                  </a:lnTo>
                  <a:lnTo>
                    <a:pt x="116360" y="56204"/>
                  </a:lnTo>
                  <a:lnTo>
                    <a:pt x="116409" y="56719"/>
                  </a:lnTo>
                  <a:lnTo>
                    <a:pt x="116459" y="57234"/>
                  </a:lnTo>
                  <a:lnTo>
                    <a:pt x="116492" y="57749"/>
                  </a:lnTo>
                  <a:lnTo>
                    <a:pt x="116509" y="58280"/>
                  </a:lnTo>
                  <a:lnTo>
                    <a:pt x="116526" y="58795"/>
                  </a:lnTo>
                  <a:lnTo>
                    <a:pt x="116509" y="59310"/>
                  </a:lnTo>
                  <a:lnTo>
                    <a:pt x="116476" y="59842"/>
                  </a:lnTo>
                  <a:lnTo>
                    <a:pt x="116575" y="59725"/>
                  </a:lnTo>
                  <a:lnTo>
                    <a:pt x="116692" y="59626"/>
                  </a:lnTo>
                  <a:lnTo>
                    <a:pt x="116825" y="59543"/>
                  </a:lnTo>
                  <a:lnTo>
                    <a:pt x="116957" y="59476"/>
                  </a:lnTo>
                  <a:lnTo>
                    <a:pt x="117107" y="59410"/>
                  </a:lnTo>
                  <a:lnTo>
                    <a:pt x="117256" y="59360"/>
                  </a:lnTo>
                  <a:lnTo>
                    <a:pt x="117423" y="59310"/>
                  </a:lnTo>
                  <a:lnTo>
                    <a:pt x="117572" y="59277"/>
                  </a:lnTo>
                  <a:lnTo>
                    <a:pt x="117738" y="59260"/>
                  </a:lnTo>
                  <a:lnTo>
                    <a:pt x="118070" y="59260"/>
                  </a:lnTo>
                  <a:lnTo>
                    <a:pt x="118220" y="59293"/>
                  </a:lnTo>
                  <a:lnTo>
                    <a:pt x="118386" y="59310"/>
                  </a:lnTo>
                  <a:lnTo>
                    <a:pt x="118535" y="59360"/>
                  </a:lnTo>
                  <a:lnTo>
                    <a:pt x="118685" y="59410"/>
                  </a:lnTo>
                  <a:lnTo>
                    <a:pt x="118818" y="59476"/>
                  </a:lnTo>
                  <a:lnTo>
                    <a:pt x="119067" y="59626"/>
                  </a:lnTo>
                  <a:lnTo>
                    <a:pt x="119299" y="59825"/>
                  </a:lnTo>
                  <a:lnTo>
                    <a:pt x="119515" y="60024"/>
                  </a:lnTo>
                  <a:lnTo>
                    <a:pt x="119714" y="60257"/>
                  </a:lnTo>
                  <a:lnTo>
                    <a:pt x="119881" y="60506"/>
                  </a:lnTo>
                  <a:lnTo>
                    <a:pt x="120030" y="60772"/>
                  </a:lnTo>
                  <a:lnTo>
                    <a:pt x="120163" y="61037"/>
                  </a:lnTo>
                  <a:lnTo>
                    <a:pt x="120296" y="61320"/>
                  </a:lnTo>
                  <a:lnTo>
                    <a:pt x="120395" y="61619"/>
                  </a:lnTo>
                  <a:lnTo>
                    <a:pt x="120495" y="61951"/>
                  </a:lnTo>
                  <a:lnTo>
                    <a:pt x="120578" y="62266"/>
                  </a:lnTo>
                  <a:lnTo>
                    <a:pt x="120628" y="62599"/>
                  </a:lnTo>
                  <a:lnTo>
                    <a:pt x="120661" y="62931"/>
                  </a:lnTo>
                  <a:lnTo>
                    <a:pt x="120694" y="63263"/>
                  </a:lnTo>
                  <a:lnTo>
                    <a:pt x="120694" y="63595"/>
                  </a:lnTo>
                  <a:lnTo>
                    <a:pt x="120661" y="63911"/>
                  </a:lnTo>
                  <a:lnTo>
                    <a:pt x="120628" y="64243"/>
                  </a:lnTo>
                  <a:lnTo>
                    <a:pt x="120562" y="64575"/>
                  </a:lnTo>
                  <a:lnTo>
                    <a:pt x="120495" y="64891"/>
                  </a:lnTo>
                  <a:lnTo>
                    <a:pt x="120379" y="65189"/>
                  </a:lnTo>
                  <a:lnTo>
                    <a:pt x="120263" y="65505"/>
                  </a:lnTo>
                  <a:lnTo>
                    <a:pt x="120113" y="65787"/>
                  </a:lnTo>
                  <a:lnTo>
                    <a:pt x="119947" y="66070"/>
                  </a:lnTo>
                  <a:lnTo>
                    <a:pt x="119764" y="66335"/>
                  </a:lnTo>
                  <a:lnTo>
                    <a:pt x="119548" y="66601"/>
                  </a:lnTo>
                  <a:lnTo>
                    <a:pt x="119316" y="66834"/>
                  </a:lnTo>
                  <a:lnTo>
                    <a:pt x="119067" y="67050"/>
                  </a:lnTo>
                  <a:lnTo>
                    <a:pt x="118801" y="67232"/>
                  </a:lnTo>
                  <a:lnTo>
                    <a:pt x="118519" y="67398"/>
                  </a:lnTo>
                  <a:lnTo>
                    <a:pt x="118220" y="67548"/>
                  </a:lnTo>
                  <a:lnTo>
                    <a:pt x="117904" y="67681"/>
                  </a:lnTo>
                  <a:lnTo>
                    <a:pt x="117589" y="67780"/>
                  </a:lnTo>
                  <a:lnTo>
                    <a:pt x="117273" y="67847"/>
                  </a:lnTo>
                  <a:lnTo>
                    <a:pt x="116941" y="67880"/>
                  </a:lnTo>
                  <a:lnTo>
                    <a:pt x="116625" y="67897"/>
                  </a:lnTo>
                  <a:lnTo>
                    <a:pt x="116293" y="67897"/>
                  </a:lnTo>
                  <a:lnTo>
                    <a:pt x="115978" y="67847"/>
                  </a:lnTo>
                  <a:lnTo>
                    <a:pt x="115662" y="67764"/>
                  </a:lnTo>
                  <a:lnTo>
                    <a:pt x="115346" y="67664"/>
                  </a:lnTo>
                  <a:lnTo>
                    <a:pt x="115047" y="67515"/>
                  </a:lnTo>
                  <a:lnTo>
                    <a:pt x="115031" y="68179"/>
                  </a:lnTo>
                  <a:lnTo>
                    <a:pt x="114981" y="68843"/>
                  </a:lnTo>
                  <a:lnTo>
                    <a:pt x="114898" y="69508"/>
                  </a:lnTo>
                  <a:lnTo>
                    <a:pt x="114815" y="70155"/>
                  </a:lnTo>
                  <a:lnTo>
                    <a:pt x="114682" y="70803"/>
                  </a:lnTo>
                  <a:lnTo>
                    <a:pt x="114549" y="71468"/>
                  </a:lnTo>
                  <a:lnTo>
                    <a:pt x="114383" y="72099"/>
                  </a:lnTo>
                  <a:lnTo>
                    <a:pt x="114184" y="72746"/>
                  </a:lnTo>
                  <a:lnTo>
                    <a:pt x="113985" y="73378"/>
                  </a:lnTo>
                  <a:lnTo>
                    <a:pt x="113752" y="74009"/>
                  </a:lnTo>
                  <a:lnTo>
                    <a:pt x="113503" y="74640"/>
                  </a:lnTo>
                  <a:lnTo>
                    <a:pt x="113237" y="75254"/>
                  </a:lnTo>
                  <a:lnTo>
                    <a:pt x="112955" y="75869"/>
                  </a:lnTo>
                  <a:lnTo>
                    <a:pt x="112656" y="76467"/>
                  </a:lnTo>
                  <a:lnTo>
                    <a:pt x="112324" y="77065"/>
                  </a:lnTo>
                  <a:lnTo>
                    <a:pt x="111992" y="77646"/>
                  </a:lnTo>
                  <a:lnTo>
                    <a:pt x="111626" y="78227"/>
                  </a:lnTo>
                  <a:lnTo>
                    <a:pt x="111261" y="78792"/>
                  </a:lnTo>
                  <a:lnTo>
                    <a:pt x="110879" y="79340"/>
                  </a:lnTo>
                  <a:lnTo>
                    <a:pt x="110464" y="79888"/>
                  </a:lnTo>
                  <a:lnTo>
                    <a:pt x="110048" y="80420"/>
                  </a:lnTo>
                  <a:lnTo>
                    <a:pt x="109617" y="80951"/>
                  </a:lnTo>
                  <a:lnTo>
                    <a:pt x="109185" y="81466"/>
                  </a:lnTo>
                  <a:lnTo>
                    <a:pt x="108720" y="81964"/>
                  </a:lnTo>
                  <a:lnTo>
                    <a:pt x="108255" y="82446"/>
                  </a:lnTo>
                  <a:lnTo>
                    <a:pt x="107773" y="82927"/>
                  </a:lnTo>
                  <a:lnTo>
                    <a:pt x="107275" y="83376"/>
                  </a:lnTo>
                  <a:lnTo>
                    <a:pt x="106760" y="83824"/>
                  </a:lnTo>
                  <a:lnTo>
                    <a:pt x="106245" y="84256"/>
                  </a:lnTo>
                  <a:lnTo>
                    <a:pt x="105730" y="84671"/>
                  </a:lnTo>
                  <a:lnTo>
                    <a:pt x="105182" y="85070"/>
                  </a:lnTo>
                  <a:lnTo>
                    <a:pt x="104651" y="85452"/>
                  </a:lnTo>
                  <a:lnTo>
                    <a:pt x="104534" y="86249"/>
                  </a:lnTo>
                  <a:lnTo>
                    <a:pt x="104451" y="87063"/>
                  </a:lnTo>
                  <a:lnTo>
                    <a:pt x="104385" y="87860"/>
                  </a:lnTo>
                  <a:lnTo>
                    <a:pt x="104335" y="88674"/>
                  </a:lnTo>
                  <a:lnTo>
                    <a:pt x="104318" y="89488"/>
                  </a:lnTo>
                  <a:lnTo>
                    <a:pt x="104302" y="90285"/>
                  </a:lnTo>
                  <a:lnTo>
                    <a:pt x="104335" y="91099"/>
                  </a:lnTo>
                  <a:lnTo>
                    <a:pt x="104368" y="91896"/>
                  </a:lnTo>
                  <a:lnTo>
                    <a:pt x="104435" y="92693"/>
                  </a:lnTo>
                  <a:lnTo>
                    <a:pt x="104534" y="93490"/>
                  </a:lnTo>
                  <a:lnTo>
                    <a:pt x="104634" y="94288"/>
                  </a:lnTo>
                  <a:lnTo>
                    <a:pt x="104767" y="95085"/>
                  </a:lnTo>
                  <a:lnTo>
                    <a:pt x="104933" y="95882"/>
                  </a:lnTo>
                  <a:lnTo>
                    <a:pt x="105099" y="96663"/>
                  </a:lnTo>
                  <a:lnTo>
                    <a:pt x="105315" y="97460"/>
                  </a:lnTo>
                  <a:lnTo>
                    <a:pt x="105531" y="98241"/>
                  </a:lnTo>
                  <a:lnTo>
                    <a:pt x="105780" y="99004"/>
                  </a:lnTo>
                  <a:lnTo>
                    <a:pt x="106062" y="99768"/>
                  </a:lnTo>
                  <a:lnTo>
                    <a:pt x="106378" y="100532"/>
                  </a:lnTo>
                  <a:lnTo>
                    <a:pt x="106727" y="101263"/>
                  </a:lnTo>
                  <a:lnTo>
                    <a:pt x="107092" y="101994"/>
                  </a:lnTo>
                  <a:lnTo>
                    <a:pt x="107491" y="102708"/>
                  </a:lnTo>
                  <a:lnTo>
                    <a:pt x="107922" y="103406"/>
                  </a:lnTo>
                  <a:lnTo>
                    <a:pt x="108387" y="104070"/>
                  </a:lnTo>
                  <a:lnTo>
                    <a:pt x="108869" y="104734"/>
                  </a:lnTo>
                  <a:lnTo>
                    <a:pt x="109384" y="105366"/>
                  </a:lnTo>
                  <a:lnTo>
                    <a:pt x="109932" y="105963"/>
                  </a:lnTo>
                  <a:lnTo>
                    <a:pt x="110497" y="106545"/>
                  </a:lnTo>
                  <a:lnTo>
                    <a:pt x="110796" y="106811"/>
                  </a:lnTo>
                  <a:lnTo>
                    <a:pt x="111095" y="107093"/>
                  </a:lnTo>
                  <a:lnTo>
                    <a:pt x="111394" y="107359"/>
                  </a:lnTo>
                  <a:lnTo>
                    <a:pt x="111709" y="107608"/>
                  </a:lnTo>
                  <a:lnTo>
                    <a:pt x="112041" y="107857"/>
                  </a:lnTo>
                  <a:lnTo>
                    <a:pt x="112357" y="108089"/>
                  </a:lnTo>
                  <a:lnTo>
                    <a:pt x="112706" y="108322"/>
                  </a:lnTo>
                  <a:lnTo>
                    <a:pt x="113038" y="108554"/>
                  </a:lnTo>
                  <a:lnTo>
                    <a:pt x="113520" y="108837"/>
                  </a:lnTo>
                  <a:lnTo>
                    <a:pt x="114001" y="109102"/>
                  </a:lnTo>
                  <a:lnTo>
                    <a:pt x="114483" y="109368"/>
                  </a:lnTo>
                  <a:lnTo>
                    <a:pt x="114981" y="109617"/>
                  </a:lnTo>
                  <a:lnTo>
                    <a:pt x="115496" y="109833"/>
                  </a:lnTo>
                  <a:lnTo>
                    <a:pt x="116011" y="110066"/>
                  </a:lnTo>
                  <a:lnTo>
                    <a:pt x="116526" y="110265"/>
                  </a:lnTo>
                  <a:lnTo>
                    <a:pt x="117041" y="110464"/>
                  </a:lnTo>
                  <a:lnTo>
                    <a:pt x="118087" y="110830"/>
                  </a:lnTo>
                  <a:lnTo>
                    <a:pt x="119150" y="111179"/>
                  </a:lnTo>
                  <a:lnTo>
                    <a:pt x="121292" y="111860"/>
                  </a:lnTo>
                  <a:lnTo>
                    <a:pt x="122887" y="112358"/>
                  </a:lnTo>
                  <a:lnTo>
                    <a:pt x="124465" y="112873"/>
                  </a:lnTo>
                  <a:lnTo>
                    <a:pt x="126059" y="113421"/>
                  </a:lnTo>
                  <a:lnTo>
                    <a:pt x="127637" y="113969"/>
                  </a:lnTo>
                  <a:lnTo>
                    <a:pt x="129215" y="114533"/>
                  </a:lnTo>
                  <a:lnTo>
                    <a:pt x="130776" y="115131"/>
                  </a:lnTo>
                  <a:lnTo>
                    <a:pt x="132337" y="115729"/>
                  </a:lnTo>
                  <a:lnTo>
                    <a:pt x="133898" y="116344"/>
                  </a:lnTo>
                  <a:lnTo>
                    <a:pt x="135443" y="116975"/>
                  </a:lnTo>
                  <a:lnTo>
                    <a:pt x="136987" y="117623"/>
                  </a:lnTo>
                  <a:lnTo>
                    <a:pt x="138532" y="118270"/>
                  </a:lnTo>
                  <a:lnTo>
                    <a:pt x="140060" y="118951"/>
                  </a:lnTo>
                  <a:lnTo>
                    <a:pt x="141588" y="119649"/>
                  </a:lnTo>
                  <a:lnTo>
                    <a:pt x="143099" y="120346"/>
                  </a:lnTo>
                  <a:lnTo>
                    <a:pt x="144611" y="121061"/>
                  </a:lnTo>
                  <a:lnTo>
                    <a:pt x="146122" y="121808"/>
                  </a:lnTo>
                  <a:lnTo>
                    <a:pt x="147335" y="122406"/>
                  </a:lnTo>
                  <a:lnTo>
                    <a:pt x="148530" y="123037"/>
                  </a:lnTo>
                  <a:lnTo>
                    <a:pt x="149726" y="123685"/>
                  </a:lnTo>
                  <a:lnTo>
                    <a:pt x="150324" y="124017"/>
                  </a:lnTo>
                  <a:lnTo>
                    <a:pt x="150905" y="124366"/>
                  </a:lnTo>
                  <a:lnTo>
                    <a:pt x="151470" y="124731"/>
                  </a:lnTo>
                  <a:lnTo>
                    <a:pt x="152051" y="125097"/>
                  </a:lnTo>
                  <a:lnTo>
                    <a:pt x="152616" y="125462"/>
                  </a:lnTo>
                  <a:lnTo>
                    <a:pt x="153164" y="125844"/>
                  </a:lnTo>
                  <a:lnTo>
                    <a:pt x="153712" y="126243"/>
                  </a:lnTo>
                  <a:lnTo>
                    <a:pt x="154244" y="126658"/>
                  </a:lnTo>
                  <a:lnTo>
                    <a:pt x="154775" y="127090"/>
                  </a:lnTo>
                  <a:lnTo>
                    <a:pt x="155273" y="127538"/>
                  </a:lnTo>
                  <a:lnTo>
                    <a:pt x="155954" y="128152"/>
                  </a:lnTo>
                  <a:lnTo>
                    <a:pt x="156287" y="128468"/>
                  </a:lnTo>
                  <a:lnTo>
                    <a:pt x="156602" y="128800"/>
                  </a:lnTo>
                  <a:lnTo>
                    <a:pt x="156901" y="129149"/>
                  </a:lnTo>
                  <a:lnTo>
                    <a:pt x="157217" y="129481"/>
                  </a:lnTo>
                  <a:lnTo>
                    <a:pt x="157516" y="129847"/>
                  </a:lnTo>
                  <a:lnTo>
                    <a:pt x="157798" y="130195"/>
                  </a:lnTo>
                  <a:lnTo>
                    <a:pt x="158064" y="130561"/>
                  </a:lnTo>
                  <a:lnTo>
                    <a:pt x="158346" y="130926"/>
                  </a:lnTo>
                  <a:lnTo>
                    <a:pt x="158595" y="131308"/>
                  </a:lnTo>
                  <a:lnTo>
                    <a:pt x="158844" y="131690"/>
                  </a:lnTo>
                  <a:lnTo>
                    <a:pt x="159077" y="132089"/>
                  </a:lnTo>
                  <a:lnTo>
                    <a:pt x="159309" y="132487"/>
                  </a:lnTo>
                  <a:lnTo>
                    <a:pt x="159509" y="132886"/>
                  </a:lnTo>
                  <a:lnTo>
                    <a:pt x="159708" y="133301"/>
                  </a:lnTo>
                  <a:lnTo>
                    <a:pt x="161169" y="131889"/>
                  </a:lnTo>
                  <a:lnTo>
                    <a:pt x="162598" y="130478"/>
                  </a:lnTo>
                  <a:lnTo>
                    <a:pt x="163993" y="129016"/>
                  </a:lnTo>
                  <a:lnTo>
                    <a:pt x="165371" y="127538"/>
                  </a:lnTo>
                  <a:lnTo>
                    <a:pt x="166717" y="126043"/>
                  </a:lnTo>
                  <a:lnTo>
                    <a:pt x="168029" y="124499"/>
                  </a:lnTo>
                  <a:lnTo>
                    <a:pt x="169308" y="122954"/>
                  </a:lnTo>
                  <a:lnTo>
                    <a:pt x="170570" y="121360"/>
                  </a:lnTo>
                  <a:lnTo>
                    <a:pt x="171799" y="119765"/>
                  </a:lnTo>
                  <a:lnTo>
                    <a:pt x="172995" y="118121"/>
                  </a:lnTo>
                  <a:lnTo>
                    <a:pt x="174157" y="116477"/>
                  </a:lnTo>
                  <a:lnTo>
                    <a:pt x="175287" y="114799"/>
                  </a:lnTo>
                  <a:lnTo>
                    <a:pt x="176383" y="113105"/>
                  </a:lnTo>
                  <a:lnTo>
                    <a:pt x="177462" y="111378"/>
                  </a:lnTo>
                  <a:lnTo>
                    <a:pt x="178492" y="109634"/>
                  </a:lnTo>
                  <a:lnTo>
                    <a:pt x="179505" y="107857"/>
                  </a:lnTo>
                  <a:lnTo>
                    <a:pt x="179522" y="106910"/>
                  </a:lnTo>
                  <a:lnTo>
                    <a:pt x="179522" y="105947"/>
                  </a:lnTo>
                  <a:lnTo>
                    <a:pt x="179489" y="104984"/>
                  </a:lnTo>
                  <a:lnTo>
                    <a:pt x="179422" y="104037"/>
                  </a:lnTo>
                  <a:lnTo>
                    <a:pt x="179323" y="103090"/>
                  </a:lnTo>
                  <a:lnTo>
                    <a:pt x="179206" y="102127"/>
                  </a:lnTo>
                  <a:lnTo>
                    <a:pt x="179057" y="101180"/>
                  </a:lnTo>
                  <a:lnTo>
                    <a:pt x="178874" y="100250"/>
                  </a:lnTo>
                  <a:lnTo>
                    <a:pt x="178675" y="99303"/>
                  </a:lnTo>
                  <a:lnTo>
                    <a:pt x="178442" y="98373"/>
                  </a:lnTo>
                  <a:lnTo>
                    <a:pt x="178177" y="97460"/>
                  </a:lnTo>
                  <a:lnTo>
                    <a:pt x="177894" y="96546"/>
                  </a:lnTo>
                  <a:lnTo>
                    <a:pt x="177595" y="95633"/>
                  </a:lnTo>
                  <a:lnTo>
                    <a:pt x="177246" y="94736"/>
                  </a:lnTo>
                  <a:lnTo>
                    <a:pt x="176898" y="93856"/>
                  </a:lnTo>
                  <a:lnTo>
                    <a:pt x="176499" y="92976"/>
                  </a:lnTo>
                  <a:lnTo>
                    <a:pt x="176101" y="92112"/>
                  </a:lnTo>
                  <a:lnTo>
                    <a:pt x="175652" y="91248"/>
                  </a:lnTo>
                  <a:lnTo>
                    <a:pt x="175204" y="90418"/>
                  </a:lnTo>
                  <a:lnTo>
                    <a:pt x="174705" y="89587"/>
                  </a:lnTo>
                  <a:lnTo>
                    <a:pt x="174207" y="88774"/>
                  </a:lnTo>
                  <a:lnTo>
                    <a:pt x="173676" y="87976"/>
                  </a:lnTo>
                  <a:lnTo>
                    <a:pt x="173128" y="87196"/>
                  </a:lnTo>
                  <a:lnTo>
                    <a:pt x="172546" y="86432"/>
                  </a:lnTo>
                  <a:lnTo>
                    <a:pt x="171948" y="85684"/>
                  </a:lnTo>
                  <a:lnTo>
                    <a:pt x="171334" y="84954"/>
                  </a:lnTo>
                  <a:lnTo>
                    <a:pt x="170686" y="84239"/>
                  </a:lnTo>
                  <a:lnTo>
                    <a:pt x="170022" y="83542"/>
                  </a:lnTo>
                  <a:lnTo>
                    <a:pt x="169341" y="82878"/>
                  </a:lnTo>
                  <a:lnTo>
                    <a:pt x="168643" y="82230"/>
                  </a:lnTo>
                  <a:lnTo>
                    <a:pt x="167912" y="81599"/>
                  </a:lnTo>
                  <a:lnTo>
                    <a:pt x="167182" y="80984"/>
                  </a:lnTo>
                  <a:lnTo>
                    <a:pt x="166468" y="80436"/>
                  </a:lnTo>
                  <a:lnTo>
                    <a:pt x="165720" y="79888"/>
                  </a:lnTo>
                  <a:lnTo>
                    <a:pt x="164242" y="78842"/>
                  </a:lnTo>
                  <a:lnTo>
                    <a:pt x="162747" y="77779"/>
                  </a:lnTo>
                  <a:lnTo>
                    <a:pt x="162000" y="77247"/>
                  </a:lnTo>
                  <a:lnTo>
                    <a:pt x="161269" y="76716"/>
                  </a:lnTo>
                  <a:lnTo>
                    <a:pt x="160555" y="76151"/>
                  </a:lnTo>
                  <a:lnTo>
                    <a:pt x="159857" y="75586"/>
                  </a:lnTo>
                  <a:lnTo>
                    <a:pt x="159193" y="74989"/>
                  </a:lnTo>
                  <a:lnTo>
                    <a:pt x="158877" y="74673"/>
                  </a:lnTo>
                  <a:lnTo>
                    <a:pt x="158545" y="74357"/>
                  </a:lnTo>
                  <a:lnTo>
                    <a:pt x="158246" y="74042"/>
                  </a:lnTo>
                  <a:lnTo>
                    <a:pt x="157947" y="73710"/>
                  </a:lnTo>
                  <a:lnTo>
                    <a:pt x="157648" y="73378"/>
                  </a:lnTo>
                  <a:lnTo>
                    <a:pt x="157366" y="73029"/>
                  </a:lnTo>
                  <a:lnTo>
                    <a:pt x="157100" y="72680"/>
                  </a:lnTo>
                  <a:lnTo>
                    <a:pt x="156835" y="72315"/>
                  </a:lnTo>
                  <a:lnTo>
                    <a:pt x="156585" y="71949"/>
                  </a:lnTo>
                  <a:lnTo>
                    <a:pt x="156353" y="71567"/>
                  </a:lnTo>
                  <a:lnTo>
                    <a:pt x="156170" y="71235"/>
                  </a:lnTo>
                  <a:lnTo>
                    <a:pt x="156004" y="70919"/>
                  </a:lnTo>
                  <a:lnTo>
                    <a:pt x="155838" y="70587"/>
                  </a:lnTo>
                  <a:lnTo>
                    <a:pt x="155672" y="70255"/>
                  </a:lnTo>
                  <a:lnTo>
                    <a:pt x="155390" y="69574"/>
                  </a:lnTo>
                  <a:lnTo>
                    <a:pt x="155141" y="68893"/>
                  </a:lnTo>
                  <a:lnTo>
                    <a:pt x="154925" y="68196"/>
                  </a:lnTo>
                  <a:lnTo>
                    <a:pt x="154742" y="67481"/>
                  </a:lnTo>
                  <a:lnTo>
                    <a:pt x="154592" y="66751"/>
                  </a:lnTo>
                  <a:lnTo>
                    <a:pt x="154460" y="66037"/>
                  </a:lnTo>
                  <a:lnTo>
                    <a:pt x="154343" y="65289"/>
                  </a:lnTo>
                  <a:lnTo>
                    <a:pt x="154244" y="64558"/>
                  </a:lnTo>
                  <a:lnTo>
                    <a:pt x="154177" y="63811"/>
                  </a:lnTo>
                  <a:lnTo>
                    <a:pt x="154127" y="63064"/>
                  </a:lnTo>
                  <a:lnTo>
                    <a:pt x="154078" y="62316"/>
                  </a:lnTo>
                  <a:lnTo>
                    <a:pt x="154044" y="61569"/>
                  </a:lnTo>
                  <a:lnTo>
                    <a:pt x="154011" y="60074"/>
                  </a:lnTo>
                  <a:lnTo>
                    <a:pt x="153961" y="56520"/>
                  </a:lnTo>
                  <a:lnTo>
                    <a:pt x="153928" y="54710"/>
                  </a:lnTo>
                  <a:lnTo>
                    <a:pt x="153878" y="52916"/>
                  </a:lnTo>
                  <a:lnTo>
                    <a:pt x="153828" y="51105"/>
                  </a:lnTo>
                  <a:lnTo>
                    <a:pt x="153729" y="49312"/>
                  </a:lnTo>
                  <a:lnTo>
                    <a:pt x="153662" y="48431"/>
                  </a:lnTo>
                  <a:lnTo>
                    <a:pt x="153596" y="47535"/>
                  </a:lnTo>
                  <a:lnTo>
                    <a:pt x="153496" y="46638"/>
                  </a:lnTo>
                  <a:lnTo>
                    <a:pt x="153397" y="45757"/>
                  </a:lnTo>
                  <a:lnTo>
                    <a:pt x="153297" y="44877"/>
                  </a:lnTo>
                  <a:lnTo>
                    <a:pt x="153164" y="44014"/>
                  </a:lnTo>
                  <a:lnTo>
                    <a:pt x="153015" y="43133"/>
                  </a:lnTo>
                  <a:lnTo>
                    <a:pt x="152849" y="42270"/>
                  </a:lnTo>
                  <a:lnTo>
                    <a:pt x="152666" y="41423"/>
                  </a:lnTo>
                  <a:lnTo>
                    <a:pt x="152467" y="40576"/>
                  </a:lnTo>
                  <a:lnTo>
                    <a:pt x="152234" y="39729"/>
                  </a:lnTo>
                  <a:lnTo>
                    <a:pt x="151985" y="38898"/>
                  </a:lnTo>
                  <a:lnTo>
                    <a:pt x="151719" y="38068"/>
                  </a:lnTo>
                  <a:lnTo>
                    <a:pt x="151420" y="37254"/>
                  </a:lnTo>
                  <a:lnTo>
                    <a:pt x="151088" y="36457"/>
                  </a:lnTo>
                  <a:lnTo>
                    <a:pt x="150739" y="35660"/>
                  </a:lnTo>
                  <a:lnTo>
                    <a:pt x="150357" y="34879"/>
                  </a:lnTo>
                  <a:lnTo>
                    <a:pt x="149959" y="34115"/>
                  </a:lnTo>
                  <a:lnTo>
                    <a:pt x="149510" y="33351"/>
                  </a:lnTo>
                  <a:lnTo>
                    <a:pt x="149045" y="32604"/>
                  </a:lnTo>
                  <a:lnTo>
                    <a:pt x="148663" y="32039"/>
                  </a:lnTo>
                  <a:lnTo>
                    <a:pt x="148265" y="31491"/>
                  </a:lnTo>
                  <a:lnTo>
                    <a:pt x="147849" y="30943"/>
                  </a:lnTo>
                  <a:lnTo>
                    <a:pt x="147418" y="30411"/>
                  </a:lnTo>
                  <a:lnTo>
                    <a:pt x="146969" y="29896"/>
                  </a:lnTo>
                  <a:lnTo>
                    <a:pt x="146521" y="29398"/>
                  </a:lnTo>
                  <a:lnTo>
                    <a:pt x="146039" y="28916"/>
                  </a:lnTo>
                  <a:lnTo>
                    <a:pt x="145557" y="28435"/>
                  </a:lnTo>
                  <a:lnTo>
                    <a:pt x="145059" y="27970"/>
                  </a:lnTo>
                  <a:lnTo>
                    <a:pt x="144561" y="27521"/>
                  </a:lnTo>
                  <a:lnTo>
                    <a:pt x="144046" y="27073"/>
                  </a:lnTo>
                  <a:lnTo>
                    <a:pt x="143515" y="26641"/>
                  </a:lnTo>
                  <a:lnTo>
                    <a:pt x="142966" y="26226"/>
                  </a:lnTo>
                  <a:lnTo>
                    <a:pt x="142418" y="25811"/>
                  </a:lnTo>
                  <a:lnTo>
                    <a:pt x="141870" y="25412"/>
                  </a:lnTo>
                  <a:lnTo>
                    <a:pt x="141306" y="25013"/>
                  </a:lnTo>
                  <a:lnTo>
                    <a:pt x="140724" y="24631"/>
                  </a:lnTo>
                  <a:lnTo>
                    <a:pt x="140143" y="24249"/>
                  </a:lnTo>
                  <a:lnTo>
                    <a:pt x="139562" y="23884"/>
                  </a:lnTo>
                  <a:lnTo>
                    <a:pt x="138964" y="23535"/>
                  </a:lnTo>
                  <a:lnTo>
                    <a:pt x="137768" y="22838"/>
                  </a:lnTo>
                  <a:lnTo>
                    <a:pt x="136539" y="22190"/>
                  </a:lnTo>
                  <a:lnTo>
                    <a:pt x="135310" y="21542"/>
                  </a:lnTo>
                  <a:lnTo>
                    <a:pt x="134064" y="20944"/>
                  </a:lnTo>
                  <a:lnTo>
                    <a:pt x="132802" y="20346"/>
                  </a:lnTo>
                  <a:lnTo>
                    <a:pt x="131556" y="19782"/>
                  </a:lnTo>
                  <a:lnTo>
                    <a:pt x="130327" y="19250"/>
                  </a:lnTo>
                  <a:lnTo>
                    <a:pt x="129115" y="18686"/>
                  </a:lnTo>
                  <a:lnTo>
                    <a:pt x="128500" y="18403"/>
                  </a:lnTo>
                  <a:lnTo>
                    <a:pt x="127903" y="18104"/>
                  </a:lnTo>
                  <a:lnTo>
                    <a:pt x="127305" y="17805"/>
                  </a:lnTo>
                  <a:lnTo>
                    <a:pt x="126723" y="17473"/>
                  </a:lnTo>
                  <a:lnTo>
                    <a:pt x="126142" y="17141"/>
                  </a:lnTo>
                  <a:lnTo>
                    <a:pt x="125577" y="16792"/>
                  </a:lnTo>
                  <a:lnTo>
                    <a:pt x="125029" y="16427"/>
                  </a:lnTo>
                  <a:lnTo>
                    <a:pt x="124498" y="16045"/>
                  </a:lnTo>
                  <a:lnTo>
                    <a:pt x="123983" y="15630"/>
                  </a:lnTo>
                  <a:lnTo>
                    <a:pt x="123485" y="15198"/>
                  </a:lnTo>
                  <a:lnTo>
                    <a:pt x="123020" y="14733"/>
                  </a:lnTo>
                  <a:lnTo>
                    <a:pt x="122571" y="14251"/>
                  </a:lnTo>
                  <a:lnTo>
                    <a:pt x="122173" y="13769"/>
                  </a:lnTo>
                  <a:lnTo>
                    <a:pt x="121807" y="13271"/>
                  </a:lnTo>
                  <a:lnTo>
                    <a:pt x="121458" y="12773"/>
                  </a:lnTo>
                  <a:lnTo>
                    <a:pt x="121126" y="12241"/>
                  </a:lnTo>
                  <a:lnTo>
                    <a:pt x="120811" y="11710"/>
                  </a:lnTo>
                  <a:lnTo>
                    <a:pt x="120512" y="11162"/>
                  </a:lnTo>
                  <a:lnTo>
                    <a:pt x="119914" y="10066"/>
                  </a:lnTo>
                  <a:lnTo>
                    <a:pt x="119349" y="8970"/>
                  </a:lnTo>
                  <a:lnTo>
                    <a:pt x="119050" y="8421"/>
                  </a:lnTo>
                  <a:lnTo>
                    <a:pt x="118751" y="7873"/>
                  </a:lnTo>
                  <a:lnTo>
                    <a:pt x="118436" y="7342"/>
                  </a:lnTo>
                  <a:lnTo>
                    <a:pt x="118120" y="6810"/>
                  </a:lnTo>
                  <a:lnTo>
                    <a:pt x="117771" y="6296"/>
                  </a:lnTo>
                  <a:lnTo>
                    <a:pt x="117406" y="5781"/>
                  </a:lnTo>
                  <a:lnTo>
                    <a:pt x="117140" y="5449"/>
                  </a:lnTo>
                  <a:lnTo>
                    <a:pt x="116874" y="5133"/>
                  </a:lnTo>
                  <a:lnTo>
                    <a:pt x="116592" y="4817"/>
                  </a:lnTo>
                  <a:lnTo>
                    <a:pt x="116293" y="4502"/>
                  </a:lnTo>
                  <a:lnTo>
                    <a:pt x="115994" y="4220"/>
                  </a:lnTo>
                  <a:lnTo>
                    <a:pt x="115679" y="3921"/>
                  </a:lnTo>
                  <a:lnTo>
                    <a:pt x="115363" y="3655"/>
                  </a:lnTo>
                  <a:lnTo>
                    <a:pt x="115031" y="3389"/>
                  </a:lnTo>
                  <a:lnTo>
                    <a:pt x="114699" y="3123"/>
                  </a:lnTo>
                  <a:lnTo>
                    <a:pt x="114350" y="2874"/>
                  </a:lnTo>
                  <a:lnTo>
                    <a:pt x="114001" y="2642"/>
                  </a:lnTo>
                  <a:lnTo>
                    <a:pt x="113652" y="2409"/>
                  </a:lnTo>
                  <a:lnTo>
                    <a:pt x="113287" y="2193"/>
                  </a:lnTo>
                  <a:lnTo>
                    <a:pt x="112905" y="1994"/>
                  </a:lnTo>
                  <a:lnTo>
                    <a:pt x="112540" y="1795"/>
                  </a:lnTo>
                  <a:lnTo>
                    <a:pt x="112158" y="1595"/>
                  </a:lnTo>
                  <a:lnTo>
                    <a:pt x="111759" y="1429"/>
                  </a:lnTo>
                  <a:lnTo>
                    <a:pt x="111377" y="1263"/>
                  </a:lnTo>
                  <a:lnTo>
                    <a:pt x="110978" y="1097"/>
                  </a:lnTo>
                  <a:lnTo>
                    <a:pt x="110580" y="948"/>
                  </a:lnTo>
                  <a:lnTo>
                    <a:pt x="110181" y="815"/>
                  </a:lnTo>
                  <a:lnTo>
                    <a:pt x="109766" y="682"/>
                  </a:lnTo>
                  <a:lnTo>
                    <a:pt x="109351" y="566"/>
                  </a:lnTo>
                  <a:lnTo>
                    <a:pt x="108936" y="466"/>
                  </a:lnTo>
                  <a:lnTo>
                    <a:pt x="108520" y="366"/>
                  </a:lnTo>
                  <a:lnTo>
                    <a:pt x="108105" y="283"/>
                  </a:lnTo>
                  <a:lnTo>
                    <a:pt x="107690" y="217"/>
                  </a:lnTo>
                  <a:lnTo>
                    <a:pt x="107258" y="150"/>
                  </a:lnTo>
                  <a:lnTo>
                    <a:pt x="106843" y="101"/>
                  </a:lnTo>
                  <a:lnTo>
                    <a:pt x="106411" y="51"/>
                  </a:lnTo>
                  <a:lnTo>
                    <a:pt x="105979" y="34"/>
                  </a:lnTo>
                  <a:lnTo>
                    <a:pt x="1055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1169106" y="1900317"/>
              <a:ext cx="2929809" cy="2831546"/>
            </a:xfrm>
            <a:custGeom>
              <a:avLst/>
              <a:gdLst/>
              <a:ahLst/>
              <a:cxnLst/>
              <a:rect l="l" t="t" r="r" b="b"/>
              <a:pathLst>
                <a:path w="142103" h="137337" extrusionOk="0">
                  <a:moveTo>
                    <a:pt x="67232" y="32055"/>
                  </a:moveTo>
                  <a:lnTo>
                    <a:pt x="67331" y="32089"/>
                  </a:lnTo>
                  <a:lnTo>
                    <a:pt x="67414" y="32122"/>
                  </a:lnTo>
                  <a:lnTo>
                    <a:pt x="67497" y="32172"/>
                  </a:lnTo>
                  <a:lnTo>
                    <a:pt x="67580" y="32238"/>
                  </a:lnTo>
                  <a:lnTo>
                    <a:pt x="67630" y="32321"/>
                  </a:lnTo>
                  <a:lnTo>
                    <a:pt x="67663" y="32404"/>
                  </a:lnTo>
                  <a:lnTo>
                    <a:pt x="67697" y="32504"/>
                  </a:lnTo>
                  <a:lnTo>
                    <a:pt x="67697" y="32604"/>
                  </a:lnTo>
                  <a:lnTo>
                    <a:pt x="67680" y="32703"/>
                  </a:lnTo>
                  <a:lnTo>
                    <a:pt x="67614" y="32936"/>
                  </a:lnTo>
                  <a:lnTo>
                    <a:pt x="67531" y="33152"/>
                  </a:lnTo>
                  <a:lnTo>
                    <a:pt x="67348" y="33583"/>
                  </a:lnTo>
                  <a:lnTo>
                    <a:pt x="67132" y="33999"/>
                  </a:lnTo>
                  <a:lnTo>
                    <a:pt x="66883" y="34381"/>
                  </a:lnTo>
                  <a:lnTo>
                    <a:pt x="66617" y="34746"/>
                  </a:lnTo>
                  <a:lnTo>
                    <a:pt x="66318" y="35095"/>
                  </a:lnTo>
                  <a:lnTo>
                    <a:pt x="65986" y="35410"/>
                  </a:lnTo>
                  <a:lnTo>
                    <a:pt x="65637" y="35693"/>
                  </a:lnTo>
                  <a:lnTo>
                    <a:pt x="65255" y="35958"/>
                  </a:lnTo>
                  <a:lnTo>
                    <a:pt x="64857" y="36191"/>
                  </a:lnTo>
                  <a:lnTo>
                    <a:pt x="64458" y="36390"/>
                  </a:lnTo>
                  <a:lnTo>
                    <a:pt x="64026" y="36556"/>
                  </a:lnTo>
                  <a:lnTo>
                    <a:pt x="63578" y="36689"/>
                  </a:lnTo>
                  <a:lnTo>
                    <a:pt x="63129" y="36789"/>
                  </a:lnTo>
                  <a:lnTo>
                    <a:pt x="62664" y="36839"/>
                  </a:lnTo>
                  <a:lnTo>
                    <a:pt x="62199" y="36855"/>
                  </a:lnTo>
                  <a:lnTo>
                    <a:pt x="61718" y="36839"/>
                  </a:lnTo>
                  <a:lnTo>
                    <a:pt x="61269" y="36789"/>
                  </a:lnTo>
                  <a:lnTo>
                    <a:pt x="60821" y="36689"/>
                  </a:lnTo>
                  <a:lnTo>
                    <a:pt x="60372" y="36556"/>
                  </a:lnTo>
                  <a:lnTo>
                    <a:pt x="59957" y="36390"/>
                  </a:lnTo>
                  <a:lnTo>
                    <a:pt x="59542" y="36208"/>
                  </a:lnTo>
                  <a:lnTo>
                    <a:pt x="59143" y="35975"/>
                  </a:lnTo>
                  <a:lnTo>
                    <a:pt x="58778" y="35709"/>
                  </a:lnTo>
                  <a:lnTo>
                    <a:pt x="58429" y="35427"/>
                  </a:lnTo>
                  <a:lnTo>
                    <a:pt x="58097" y="35128"/>
                  </a:lnTo>
                  <a:lnTo>
                    <a:pt x="57798" y="34779"/>
                  </a:lnTo>
                  <a:lnTo>
                    <a:pt x="57516" y="34414"/>
                  </a:lnTo>
                  <a:lnTo>
                    <a:pt x="57283" y="34032"/>
                  </a:lnTo>
                  <a:lnTo>
                    <a:pt x="57067" y="33633"/>
                  </a:lnTo>
                  <a:lnTo>
                    <a:pt x="56868" y="33201"/>
                  </a:lnTo>
                  <a:lnTo>
                    <a:pt x="56718" y="32770"/>
                  </a:lnTo>
                  <a:lnTo>
                    <a:pt x="56702" y="32670"/>
                  </a:lnTo>
                  <a:lnTo>
                    <a:pt x="56702" y="32570"/>
                  </a:lnTo>
                  <a:lnTo>
                    <a:pt x="56735" y="32471"/>
                  </a:lnTo>
                  <a:lnTo>
                    <a:pt x="56768" y="32371"/>
                  </a:lnTo>
                  <a:lnTo>
                    <a:pt x="56818" y="32305"/>
                  </a:lnTo>
                  <a:lnTo>
                    <a:pt x="56884" y="32222"/>
                  </a:lnTo>
                  <a:lnTo>
                    <a:pt x="56967" y="32172"/>
                  </a:lnTo>
                  <a:lnTo>
                    <a:pt x="57067" y="32138"/>
                  </a:lnTo>
                  <a:lnTo>
                    <a:pt x="57167" y="32122"/>
                  </a:lnTo>
                  <a:lnTo>
                    <a:pt x="57266" y="32122"/>
                  </a:lnTo>
                  <a:lnTo>
                    <a:pt x="57366" y="32138"/>
                  </a:lnTo>
                  <a:lnTo>
                    <a:pt x="57449" y="32172"/>
                  </a:lnTo>
                  <a:lnTo>
                    <a:pt x="57532" y="32238"/>
                  </a:lnTo>
                  <a:lnTo>
                    <a:pt x="57599" y="32305"/>
                  </a:lnTo>
                  <a:lnTo>
                    <a:pt x="57665" y="32388"/>
                  </a:lnTo>
                  <a:lnTo>
                    <a:pt x="57698" y="32487"/>
                  </a:lnTo>
                  <a:lnTo>
                    <a:pt x="57815" y="32853"/>
                  </a:lnTo>
                  <a:lnTo>
                    <a:pt x="57964" y="33201"/>
                  </a:lnTo>
                  <a:lnTo>
                    <a:pt x="58147" y="33534"/>
                  </a:lnTo>
                  <a:lnTo>
                    <a:pt x="58346" y="33849"/>
                  </a:lnTo>
                  <a:lnTo>
                    <a:pt x="58579" y="34148"/>
                  </a:lnTo>
                  <a:lnTo>
                    <a:pt x="58828" y="34414"/>
                  </a:lnTo>
                  <a:lnTo>
                    <a:pt x="59093" y="34680"/>
                  </a:lnTo>
                  <a:lnTo>
                    <a:pt x="59392" y="34912"/>
                  </a:lnTo>
                  <a:lnTo>
                    <a:pt x="59691" y="35111"/>
                  </a:lnTo>
                  <a:lnTo>
                    <a:pt x="60007" y="35311"/>
                  </a:lnTo>
                  <a:lnTo>
                    <a:pt x="60356" y="35460"/>
                  </a:lnTo>
                  <a:lnTo>
                    <a:pt x="60704" y="35610"/>
                  </a:lnTo>
                  <a:lnTo>
                    <a:pt x="61053" y="35709"/>
                  </a:lnTo>
                  <a:lnTo>
                    <a:pt x="61435" y="35792"/>
                  </a:lnTo>
                  <a:lnTo>
                    <a:pt x="61801" y="35826"/>
                  </a:lnTo>
                  <a:lnTo>
                    <a:pt x="62199" y="35842"/>
                  </a:lnTo>
                  <a:lnTo>
                    <a:pt x="62581" y="35826"/>
                  </a:lnTo>
                  <a:lnTo>
                    <a:pt x="62963" y="35792"/>
                  </a:lnTo>
                  <a:lnTo>
                    <a:pt x="63345" y="35709"/>
                  </a:lnTo>
                  <a:lnTo>
                    <a:pt x="63694" y="35593"/>
                  </a:lnTo>
                  <a:lnTo>
                    <a:pt x="64059" y="35460"/>
                  </a:lnTo>
                  <a:lnTo>
                    <a:pt x="64391" y="35294"/>
                  </a:lnTo>
                  <a:lnTo>
                    <a:pt x="64707" y="35111"/>
                  </a:lnTo>
                  <a:lnTo>
                    <a:pt x="65023" y="34896"/>
                  </a:lnTo>
                  <a:lnTo>
                    <a:pt x="65305" y="34663"/>
                  </a:lnTo>
                  <a:lnTo>
                    <a:pt x="65587" y="34397"/>
                  </a:lnTo>
                  <a:lnTo>
                    <a:pt x="65820" y="34115"/>
                  </a:lnTo>
                  <a:lnTo>
                    <a:pt x="66052" y="33816"/>
                  </a:lnTo>
                  <a:lnTo>
                    <a:pt x="66252" y="33500"/>
                  </a:lnTo>
                  <a:lnTo>
                    <a:pt x="66434" y="33152"/>
                  </a:lnTo>
                  <a:lnTo>
                    <a:pt x="66584" y="32803"/>
                  </a:lnTo>
                  <a:lnTo>
                    <a:pt x="66700" y="32437"/>
                  </a:lnTo>
                  <a:lnTo>
                    <a:pt x="66733" y="32338"/>
                  </a:lnTo>
                  <a:lnTo>
                    <a:pt x="66800" y="32255"/>
                  </a:lnTo>
                  <a:lnTo>
                    <a:pt x="66866" y="32188"/>
                  </a:lnTo>
                  <a:lnTo>
                    <a:pt x="66949" y="32122"/>
                  </a:lnTo>
                  <a:lnTo>
                    <a:pt x="67032" y="32089"/>
                  </a:lnTo>
                  <a:lnTo>
                    <a:pt x="67132" y="32072"/>
                  </a:lnTo>
                  <a:lnTo>
                    <a:pt x="67232" y="32055"/>
                  </a:lnTo>
                  <a:close/>
                  <a:moveTo>
                    <a:pt x="90052" y="32055"/>
                  </a:moveTo>
                  <a:lnTo>
                    <a:pt x="90151" y="32089"/>
                  </a:lnTo>
                  <a:lnTo>
                    <a:pt x="90251" y="32122"/>
                  </a:lnTo>
                  <a:lnTo>
                    <a:pt x="90334" y="32172"/>
                  </a:lnTo>
                  <a:lnTo>
                    <a:pt x="90400" y="32238"/>
                  </a:lnTo>
                  <a:lnTo>
                    <a:pt x="90450" y="32321"/>
                  </a:lnTo>
                  <a:lnTo>
                    <a:pt x="90500" y="32404"/>
                  </a:lnTo>
                  <a:lnTo>
                    <a:pt x="90517" y="32504"/>
                  </a:lnTo>
                  <a:lnTo>
                    <a:pt x="90517" y="32604"/>
                  </a:lnTo>
                  <a:lnTo>
                    <a:pt x="90500" y="32703"/>
                  </a:lnTo>
                  <a:lnTo>
                    <a:pt x="90434" y="32936"/>
                  </a:lnTo>
                  <a:lnTo>
                    <a:pt x="90351" y="33152"/>
                  </a:lnTo>
                  <a:lnTo>
                    <a:pt x="90168" y="33583"/>
                  </a:lnTo>
                  <a:lnTo>
                    <a:pt x="89952" y="33999"/>
                  </a:lnTo>
                  <a:lnTo>
                    <a:pt x="89720" y="34381"/>
                  </a:lnTo>
                  <a:lnTo>
                    <a:pt x="89437" y="34746"/>
                  </a:lnTo>
                  <a:lnTo>
                    <a:pt x="89138" y="35095"/>
                  </a:lnTo>
                  <a:lnTo>
                    <a:pt x="88806" y="35410"/>
                  </a:lnTo>
                  <a:lnTo>
                    <a:pt x="88457" y="35693"/>
                  </a:lnTo>
                  <a:lnTo>
                    <a:pt x="88075" y="35958"/>
                  </a:lnTo>
                  <a:lnTo>
                    <a:pt x="87693" y="36191"/>
                  </a:lnTo>
                  <a:lnTo>
                    <a:pt x="87278" y="36390"/>
                  </a:lnTo>
                  <a:lnTo>
                    <a:pt x="86846" y="36556"/>
                  </a:lnTo>
                  <a:lnTo>
                    <a:pt x="86414" y="36689"/>
                  </a:lnTo>
                  <a:lnTo>
                    <a:pt x="85949" y="36789"/>
                  </a:lnTo>
                  <a:lnTo>
                    <a:pt x="85484" y="36839"/>
                  </a:lnTo>
                  <a:lnTo>
                    <a:pt x="85019" y="36855"/>
                  </a:lnTo>
                  <a:lnTo>
                    <a:pt x="84554" y="36839"/>
                  </a:lnTo>
                  <a:lnTo>
                    <a:pt x="84089" y="36789"/>
                  </a:lnTo>
                  <a:lnTo>
                    <a:pt x="83641" y="36689"/>
                  </a:lnTo>
                  <a:lnTo>
                    <a:pt x="83192" y="36556"/>
                  </a:lnTo>
                  <a:lnTo>
                    <a:pt x="82777" y="36390"/>
                  </a:lnTo>
                  <a:lnTo>
                    <a:pt x="82362" y="36208"/>
                  </a:lnTo>
                  <a:lnTo>
                    <a:pt x="81980" y="35975"/>
                  </a:lnTo>
                  <a:lnTo>
                    <a:pt x="81598" y="35709"/>
                  </a:lnTo>
                  <a:lnTo>
                    <a:pt x="81249" y="35427"/>
                  </a:lnTo>
                  <a:lnTo>
                    <a:pt x="80917" y="35128"/>
                  </a:lnTo>
                  <a:lnTo>
                    <a:pt x="80618" y="34779"/>
                  </a:lnTo>
                  <a:lnTo>
                    <a:pt x="80352" y="34414"/>
                  </a:lnTo>
                  <a:lnTo>
                    <a:pt x="80103" y="34032"/>
                  </a:lnTo>
                  <a:lnTo>
                    <a:pt x="79887" y="33633"/>
                  </a:lnTo>
                  <a:lnTo>
                    <a:pt x="79705" y="33201"/>
                  </a:lnTo>
                  <a:lnTo>
                    <a:pt x="79555" y="32770"/>
                  </a:lnTo>
                  <a:lnTo>
                    <a:pt x="79522" y="32670"/>
                  </a:lnTo>
                  <a:lnTo>
                    <a:pt x="79538" y="32570"/>
                  </a:lnTo>
                  <a:lnTo>
                    <a:pt x="79555" y="32471"/>
                  </a:lnTo>
                  <a:lnTo>
                    <a:pt x="79588" y="32371"/>
                  </a:lnTo>
                  <a:lnTo>
                    <a:pt x="79638" y="32305"/>
                  </a:lnTo>
                  <a:lnTo>
                    <a:pt x="79721" y="32222"/>
                  </a:lnTo>
                  <a:lnTo>
                    <a:pt x="79804" y="32172"/>
                  </a:lnTo>
                  <a:lnTo>
                    <a:pt x="79887" y="32138"/>
                  </a:lnTo>
                  <a:lnTo>
                    <a:pt x="79987" y="32122"/>
                  </a:lnTo>
                  <a:lnTo>
                    <a:pt x="80087" y="32122"/>
                  </a:lnTo>
                  <a:lnTo>
                    <a:pt x="80186" y="32138"/>
                  </a:lnTo>
                  <a:lnTo>
                    <a:pt x="80269" y="32172"/>
                  </a:lnTo>
                  <a:lnTo>
                    <a:pt x="80352" y="32238"/>
                  </a:lnTo>
                  <a:lnTo>
                    <a:pt x="80419" y="32305"/>
                  </a:lnTo>
                  <a:lnTo>
                    <a:pt x="80485" y="32388"/>
                  </a:lnTo>
                  <a:lnTo>
                    <a:pt x="80518" y="32487"/>
                  </a:lnTo>
                  <a:lnTo>
                    <a:pt x="80651" y="32853"/>
                  </a:lnTo>
                  <a:lnTo>
                    <a:pt x="80801" y="33201"/>
                  </a:lnTo>
                  <a:lnTo>
                    <a:pt x="80967" y="33534"/>
                  </a:lnTo>
                  <a:lnTo>
                    <a:pt x="81183" y="33849"/>
                  </a:lnTo>
                  <a:lnTo>
                    <a:pt x="81399" y="34148"/>
                  </a:lnTo>
                  <a:lnTo>
                    <a:pt x="81648" y="34414"/>
                  </a:lnTo>
                  <a:lnTo>
                    <a:pt x="81914" y="34680"/>
                  </a:lnTo>
                  <a:lnTo>
                    <a:pt x="82212" y="34912"/>
                  </a:lnTo>
                  <a:lnTo>
                    <a:pt x="82511" y="35111"/>
                  </a:lnTo>
                  <a:lnTo>
                    <a:pt x="82844" y="35311"/>
                  </a:lnTo>
                  <a:lnTo>
                    <a:pt x="83176" y="35460"/>
                  </a:lnTo>
                  <a:lnTo>
                    <a:pt x="83525" y="35610"/>
                  </a:lnTo>
                  <a:lnTo>
                    <a:pt x="83890" y="35709"/>
                  </a:lnTo>
                  <a:lnTo>
                    <a:pt x="84255" y="35792"/>
                  </a:lnTo>
                  <a:lnTo>
                    <a:pt x="84637" y="35826"/>
                  </a:lnTo>
                  <a:lnTo>
                    <a:pt x="85019" y="35842"/>
                  </a:lnTo>
                  <a:lnTo>
                    <a:pt x="85401" y="35826"/>
                  </a:lnTo>
                  <a:lnTo>
                    <a:pt x="85783" y="35792"/>
                  </a:lnTo>
                  <a:lnTo>
                    <a:pt x="86165" y="35709"/>
                  </a:lnTo>
                  <a:lnTo>
                    <a:pt x="86531" y="35593"/>
                  </a:lnTo>
                  <a:lnTo>
                    <a:pt x="86879" y="35460"/>
                  </a:lnTo>
                  <a:lnTo>
                    <a:pt x="87212" y="35294"/>
                  </a:lnTo>
                  <a:lnTo>
                    <a:pt x="87544" y="35111"/>
                  </a:lnTo>
                  <a:lnTo>
                    <a:pt x="87843" y="34896"/>
                  </a:lnTo>
                  <a:lnTo>
                    <a:pt x="88125" y="34663"/>
                  </a:lnTo>
                  <a:lnTo>
                    <a:pt x="88407" y="34397"/>
                  </a:lnTo>
                  <a:lnTo>
                    <a:pt x="88657" y="34115"/>
                  </a:lnTo>
                  <a:lnTo>
                    <a:pt x="88872" y="33816"/>
                  </a:lnTo>
                  <a:lnTo>
                    <a:pt x="89072" y="33500"/>
                  </a:lnTo>
                  <a:lnTo>
                    <a:pt x="89254" y="33152"/>
                  </a:lnTo>
                  <a:lnTo>
                    <a:pt x="89404" y="32803"/>
                  </a:lnTo>
                  <a:lnTo>
                    <a:pt x="89520" y="32437"/>
                  </a:lnTo>
                  <a:lnTo>
                    <a:pt x="89570" y="32338"/>
                  </a:lnTo>
                  <a:lnTo>
                    <a:pt x="89620" y="32255"/>
                  </a:lnTo>
                  <a:lnTo>
                    <a:pt x="89686" y="32188"/>
                  </a:lnTo>
                  <a:lnTo>
                    <a:pt x="89769" y="32122"/>
                  </a:lnTo>
                  <a:lnTo>
                    <a:pt x="89852" y="32089"/>
                  </a:lnTo>
                  <a:lnTo>
                    <a:pt x="89952" y="32072"/>
                  </a:lnTo>
                  <a:lnTo>
                    <a:pt x="90052" y="32055"/>
                  </a:lnTo>
                  <a:close/>
                  <a:moveTo>
                    <a:pt x="74340" y="1"/>
                  </a:moveTo>
                  <a:lnTo>
                    <a:pt x="74390" y="350"/>
                  </a:lnTo>
                  <a:lnTo>
                    <a:pt x="74440" y="682"/>
                  </a:lnTo>
                  <a:lnTo>
                    <a:pt x="74456" y="1014"/>
                  </a:lnTo>
                  <a:lnTo>
                    <a:pt x="74473" y="1346"/>
                  </a:lnTo>
                  <a:lnTo>
                    <a:pt x="74456" y="1678"/>
                  </a:lnTo>
                  <a:lnTo>
                    <a:pt x="74440" y="2011"/>
                  </a:lnTo>
                  <a:lnTo>
                    <a:pt x="74406" y="2343"/>
                  </a:lnTo>
                  <a:lnTo>
                    <a:pt x="74357" y="2675"/>
                  </a:lnTo>
                  <a:lnTo>
                    <a:pt x="74307" y="3007"/>
                  </a:lnTo>
                  <a:lnTo>
                    <a:pt x="74224" y="3323"/>
                  </a:lnTo>
                  <a:lnTo>
                    <a:pt x="74141" y="3655"/>
                  </a:lnTo>
                  <a:lnTo>
                    <a:pt x="74058" y="3970"/>
                  </a:lnTo>
                  <a:lnTo>
                    <a:pt x="73941" y="4286"/>
                  </a:lnTo>
                  <a:lnTo>
                    <a:pt x="73825" y="4602"/>
                  </a:lnTo>
                  <a:lnTo>
                    <a:pt x="73692" y="4917"/>
                  </a:lnTo>
                  <a:lnTo>
                    <a:pt x="73543" y="5233"/>
                  </a:lnTo>
                  <a:lnTo>
                    <a:pt x="73393" y="5532"/>
                  </a:lnTo>
                  <a:lnTo>
                    <a:pt x="73244" y="5847"/>
                  </a:lnTo>
                  <a:lnTo>
                    <a:pt x="73061" y="6146"/>
                  </a:lnTo>
                  <a:lnTo>
                    <a:pt x="72878" y="6428"/>
                  </a:lnTo>
                  <a:lnTo>
                    <a:pt x="72496" y="7010"/>
                  </a:lnTo>
                  <a:lnTo>
                    <a:pt x="72081" y="7558"/>
                  </a:lnTo>
                  <a:lnTo>
                    <a:pt x="71649" y="8089"/>
                  </a:lnTo>
                  <a:lnTo>
                    <a:pt x="71168" y="8604"/>
                  </a:lnTo>
                  <a:lnTo>
                    <a:pt x="70686" y="9086"/>
                  </a:lnTo>
                  <a:lnTo>
                    <a:pt x="70171" y="9534"/>
                  </a:lnTo>
                  <a:lnTo>
                    <a:pt x="69640" y="9966"/>
                  </a:lnTo>
                  <a:lnTo>
                    <a:pt x="69092" y="10381"/>
                  </a:lnTo>
                  <a:lnTo>
                    <a:pt x="68544" y="10763"/>
                  </a:lnTo>
                  <a:lnTo>
                    <a:pt x="67979" y="11145"/>
                  </a:lnTo>
                  <a:lnTo>
                    <a:pt x="67398" y="11494"/>
                  </a:lnTo>
                  <a:lnTo>
                    <a:pt x="66816" y="11843"/>
                  </a:lnTo>
                  <a:lnTo>
                    <a:pt x="66218" y="12175"/>
                  </a:lnTo>
                  <a:lnTo>
                    <a:pt x="65621" y="12507"/>
                  </a:lnTo>
                  <a:lnTo>
                    <a:pt x="64408" y="13138"/>
                  </a:lnTo>
                  <a:lnTo>
                    <a:pt x="63196" y="13753"/>
                  </a:lnTo>
                  <a:lnTo>
                    <a:pt x="61967" y="14384"/>
                  </a:lnTo>
                  <a:lnTo>
                    <a:pt x="60771" y="15015"/>
                  </a:lnTo>
                  <a:lnTo>
                    <a:pt x="60156" y="15347"/>
                  </a:lnTo>
                  <a:lnTo>
                    <a:pt x="59575" y="15679"/>
                  </a:lnTo>
                  <a:lnTo>
                    <a:pt x="58977" y="16045"/>
                  </a:lnTo>
                  <a:lnTo>
                    <a:pt x="58396" y="16410"/>
                  </a:lnTo>
                  <a:lnTo>
                    <a:pt x="57831" y="16792"/>
                  </a:lnTo>
                  <a:lnTo>
                    <a:pt x="57266" y="17207"/>
                  </a:lnTo>
                  <a:lnTo>
                    <a:pt x="56718" y="17623"/>
                  </a:lnTo>
                  <a:lnTo>
                    <a:pt x="56203" y="18054"/>
                  </a:lnTo>
                  <a:lnTo>
                    <a:pt x="55689" y="18519"/>
                  </a:lnTo>
                  <a:lnTo>
                    <a:pt x="55207" y="18985"/>
                  </a:lnTo>
                  <a:lnTo>
                    <a:pt x="54742" y="19483"/>
                  </a:lnTo>
                  <a:lnTo>
                    <a:pt x="54310" y="19998"/>
                  </a:lnTo>
                  <a:lnTo>
                    <a:pt x="53912" y="20529"/>
                  </a:lnTo>
                  <a:lnTo>
                    <a:pt x="53712" y="20811"/>
                  </a:lnTo>
                  <a:lnTo>
                    <a:pt x="53530" y="21094"/>
                  </a:lnTo>
                  <a:lnTo>
                    <a:pt x="53363" y="21376"/>
                  </a:lnTo>
                  <a:lnTo>
                    <a:pt x="53197" y="21675"/>
                  </a:lnTo>
                  <a:lnTo>
                    <a:pt x="53031" y="21974"/>
                  </a:lnTo>
                  <a:lnTo>
                    <a:pt x="52882" y="22273"/>
                  </a:lnTo>
                  <a:lnTo>
                    <a:pt x="52749" y="22589"/>
                  </a:lnTo>
                  <a:lnTo>
                    <a:pt x="52633" y="22904"/>
                  </a:lnTo>
                  <a:lnTo>
                    <a:pt x="52516" y="23236"/>
                  </a:lnTo>
                  <a:lnTo>
                    <a:pt x="52417" y="23568"/>
                  </a:lnTo>
                  <a:lnTo>
                    <a:pt x="52334" y="23901"/>
                  </a:lnTo>
                  <a:lnTo>
                    <a:pt x="52267" y="24249"/>
                  </a:lnTo>
                  <a:lnTo>
                    <a:pt x="52201" y="24582"/>
                  </a:lnTo>
                  <a:lnTo>
                    <a:pt x="52168" y="24930"/>
                  </a:lnTo>
                  <a:lnTo>
                    <a:pt x="52134" y="25279"/>
                  </a:lnTo>
                  <a:lnTo>
                    <a:pt x="52118" y="25611"/>
                  </a:lnTo>
                  <a:lnTo>
                    <a:pt x="52118" y="25960"/>
                  </a:lnTo>
                  <a:lnTo>
                    <a:pt x="52118" y="26309"/>
                  </a:lnTo>
                  <a:lnTo>
                    <a:pt x="52151" y="26658"/>
                  </a:lnTo>
                  <a:lnTo>
                    <a:pt x="52184" y="26990"/>
                  </a:lnTo>
                  <a:lnTo>
                    <a:pt x="52234" y="27339"/>
                  </a:lnTo>
                  <a:lnTo>
                    <a:pt x="52300" y="27671"/>
                  </a:lnTo>
                  <a:lnTo>
                    <a:pt x="52384" y="28003"/>
                  </a:lnTo>
                  <a:lnTo>
                    <a:pt x="52467" y="28319"/>
                  </a:lnTo>
                  <a:lnTo>
                    <a:pt x="52583" y="28634"/>
                  </a:lnTo>
                  <a:lnTo>
                    <a:pt x="52699" y="28950"/>
                  </a:lnTo>
                  <a:lnTo>
                    <a:pt x="52832" y="29265"/>
                  </a:lnTo>
                  <a:lnTo>
                    <a:pt x="52981" y="29548"/>
                  </a:lnTo>
                  <a:lnTo>
                    <a:pt x="53148" y="29847"/>
                  </a:lnTo>
                  <a:lnTo>
                    <a:pt x="53330" y="30129"/>
                  </a:lnTo>
                  <a:lnTo>
                    <a:pt x="53513" y="30395"/>
                  </a:lnTo>
                  <a:lnTo>
                    <a:pt x="53712" y="30644"/>
                  </a:lnTo>
                  <a:lnTo>
                    <a:pt x="53928" y="30893"/>
                  </a:lnTo>
                  <a:lnTo>
                    <a:pt x="54161" y="31125"/>
                  </a:lnTo>
                  <a:lnTo>
                    <a:pt x="54410" y="31341"/>
                  </a:lnTo>
                  <a:lnTo>
                    <a:pt x="54675" y="31541"/>
                  </a:lnTo>
                  <a:lnTo>
                    <a:pt x="54958" y="31740"/>
                  </a:lnTo>
                  <a:lnTo>
                    <a:pt x="55240" y="31906"/>
                  </a:lnTo>
                  <a:lnTo>
                    <a:pt x="54941" y="31956"/>
                  </a:lnTo>
                  <a:lnTo>
                    <a:pt x="54642" y="31972"/>
                  </a:lnTo>
                  <a:lnTo>
                    <a:pt x="54343" y="31989"/>
                  </a:lnTo>
                  <a:lnTo>
                    <a:pt x="54028" y="31972"/>
                  </a:lnTo>
                  <a:lnTo>
                    <a:pt x="53729" y="31956"/>
                  </a:lnTo>
                  <a:lnTo>
                    <a:pt x="53430" y="31923"/>
                  </a:lnTo>
                  <a:lnTo>
                    <a:pt x="53131" y="31856"/>
                  </a:lnTo>
                  <a:lnTo>
                    <a:pt x="52832" y="31790"/>
                  </a:lnTo>
                  <a:lnTo>
                    <a:pt x="52550" y="31707"/>
                  </a:lnTo>
                  <a:lnTo>
                    <a:pt x="52267" y="31624"/>
                  </a:lnTo>
                  <a:lnTo>
                    <a:pt x="51985" y="31507"/>
                  </a:lnTo>
                  <a:lnTo>
                    <a:pt x="51703" y="31391"/>
                  </a:lnTo>
                  <a:lnTo>
                    <a:pt x="51420" y="31258"/>
                  </a:lnTo>
                  <a:lnTo>
                    <a:pt x="51154" y="31109"/>
                  </a:lnTo>
                  <a:lnTo>
                    <a:pt x="50889" y="30959"/>
                  </a:lnTo>
                  <a:lnTo>
                    <a:pt x="50640" y="30777"/>
                  </a:lnTo>
                  <a:lnTo>
                    <a:pt x="50390" y="30610"/>
                  </a:lnTo>
                  <a:lnTo>
                    <a:pt x="50158" y="30411"/>
                  </a:lnTo>
                  <a:lnTo>
                    <a:pt x="49925" y="30212"/>
                  </a:lnTo>
                  <a:lnTo>
                    <a:pt x="49710" y="30013"/>
                  </a:lnTo>
                  <a:lnTo>
                    <a:pt x="49494" y="29780"/>
                  </a:lnTo>
                  <a:lnTo>
                    <a:pt x="49294" y="29564"/>
                  </a:lnTo>
                  <a:lnTo>
                    <a:pt x="49112" y="29315"/>
                  </a:lnTo>
                  <a:lnTo>
                    <a:pt x="48929" y="29083"/>
                  </a:lnTo>
                  <a:lnTo>
                    <a:pt x="48763" y="28817"/>
                  </a:lnTo>
                  <a:lnTo>
                    <a:pt x="48613" y="28568"/>
                  </a:lnTo>
                  <a:lnTo>
                    <a:pt x="48464" y="28302"/>
                  </a:lnTo>
                  <a:lnTo>
                    <a:pt x="48348" y="28020"/>
                  </a:lnTo>
                  <a:lnTo>
                    <a:pt x="48231" y="27737"/>
                  </a:lnTo>
                  <a:lnTo>
                    <a:pt x="48132" y="27455"/>
                  </a:lnTo>
                  <a:lnTo>
                    <a:pt x="48049" y="27156"/>
                  </a:lnTo>
                  <a:lnTo>
                    <a:pt x="47982" y="26857"/>
                  </a:lnTo>
                  <a:lnTo>
                    <a:pt x="47866" y="29232"/>
                  </a:lnTo>
                  <a:lnTo>
                    <a:pt x="47833" y="30411"/>
                  </a:lnTo>
                  <a:lnTo>
                    <a:pt x="47800" y="31590"/>
                  </a:lnTo>
                  <a:lnTo>
                    <a:pt x="47766" y="32753"/>
                  </a:lnTo>
                  <a:lnTo>
                    <a:pt x="47766" y="33916"/>
                  </a:lnTo>
                  <a:lnTo>
                    <a:pt x="47783" y="35078"/>
                  </a:lnTo>
                  <a:lnTo>
                    <a:pt x="47800" y="36241"/>
                  </a:lnTo>
                  <a:lnTo>
                    <a:pt x="47866" y="37387"/>
                  </a:lnTo>
                  <a:lnTo>
                    <a:pt x="47932" y="38533"/>
                  </a:lnTo>
                  <a:lnTo>
                    <a:pt x="48049" y="39695"/>
                  </a:lnTo>
                  <a:lnTo>
                    <a:pt x="48182" y="40841"/>
                  </a:lnTo>
                  <a:lnTo>
                    <a:pt x="48348" y="41987"/>
                  </a:lnTo>
                  <a:lnTo>
                    <a:pt x="48547" y="43150"/>
                  </a:lnTo>
                  <a:lnTo>
                    <a:pt x="48779" y="44296"/>
                  </a:lnTo>
                  <a:lnTo>
                    <a:pt x="49045" y="45459"/>
                  </a:lnTo>
                  <a:lnTo>
                    <a:pt x="49211" y="46040"/>
                  </a:lnTo>
                  <a:lnTo>
                    <a:pt x="49377" y="46621"/>
                  </a:lnTo>
                  <a:lnTo>
                    <a:pt x="49543" y="47186"/>
                  </a:lnTo>
                  <a:lnTo>
                    <a:pt x="49726" y="47751"/>
                  </a:lnTo>
                  <a:lnTo>
                    <a:pt x="49942" y="48332"/>
                  </a:lnTo>
                  <a:lnTo>
                    <a:pt x="50141" y="48897"/>
                  </a:lnTo>
                  <a:lnTo>
                    <a:pt x="50374" y="49445"/>
                  </a:lnTo>
                  <a:lnTo>
                    <a:pt x="50606" y="50009"/>
                  </a:lnTo>
                  <a:lnTo>
                    <a:pt x="50856" y="50557"/>
                  </a:lnTo>
                  <a:lnTo>
                    <a:pt x="51105" y="51105"/>
                  </a:lnTo>
                  <a:lnTo>
                    <a:pt x="51387" y="51637"/>
                  </a:lnTo>
                  <a:lnTo>
                    <a:pt x="51669" y="52168"/>
                  </a:lnTo>
                  <a:lnTo>
                    <a:pt x="51952" y="52683"/>
                  </a:lnTo>
                  <a:lnTo>
                    <a:pt x="52267" y="53198"/>
                  </a:lnTo>
                  <a:lnTo>
                    <a:pt x="52583" y="53713"/>
                  </a:lnTo>
                  <a:lnTo>
                    <a:pt x="52915" y="54211"/>
                  </a:lnTo>
                  <a:lnTo>
                    <a:pt x="53247" y="54710"/>
                  </a:lnTo>
                  <a:lnTo>
                    <a:pt x="53596" y="55191"/>
                  </a:lnTo>
                  <a:lnTo>
                    <a:pt x="53961" y="55656"/>
                  </a:lnTo>
                  <a:lnTo>
                    <a:pt x="54343" y="56121"/>
                  </a:lnTo>
                  <a:lnTo>
                    <a:pt x="54725" y="56570"/>
                  </a:lnTo>
                  <a:lnTo>
                    <a:pt x="55141" y="57001"/>
                  </a:lnTo>
                  <a:lnTo>
                    <a:pt x="55539" y="57433"/>
                  </a:lnTo>
                  <a:lnTo>
                    <a:pt x="55971" y="57832"/>
                  </a:lnTo>
                  <a:lnTo>
                    <a:pt x="56403" y="58231"/>
                  </a:lnTo>
                  <a:lnTo>
                    <a:pt x="56851" y="58629"/>
                  </a:lnTo>
                  <a:lnTo>
                    <a:pt x="57316" y="58995"/>
                  </a:lnTo>
                  <a:lnTo>
                    <a:pt x="57781" y="59360"/>
                  </a:lnTo>
                  <a:lnTo>
                    <a:pt x="58263" y="59692"/>
                  </a:lnTo>
                  <a:lnTo>
                    <a:pt x="58761" y="60024"/>
                  </a:lnTo>
                  <a:lnTo>
                    <a:pt x="59259" y="60340"/>
                  </a:lnTo>
                  <a:lnTo>
                    <a:pt x="59774" y="60639"/>
                  </a:lnTo>
                  <a:lnTo>
                    <a:pt x="59824" y="61685"/>
                  </a:lnTo>
                  <a:lnTo>
                    <a:pt x="59841" y="62765"/>
                  </a:lnTo>
                  <a:lnTo>
                    <a:pt x="59808" y="63844"/>
                  </a:lnTo>
                  <a:lnTo>
                    <a:pt x="59758" y="64940"/>
                  </a:lnTo>
                  <a:lnTo>
                    <a:pt x="59658" y="66037"/>
                  </a:lnTo>
                  <a:lnTo>
                    <a:pt x="59592" y="66568"/>
                  </a:lnTo>
                  <a:lnTo>
                    <a:pt x="59509" y="67116"/>
                  </a:lnTo>
                  <a:lnTo>
                    <a:pt x="59426" y="67664"/>
                  </a:lnTo>
                  <a:lnTo>
                    <a:pt x="59342" y="68212"/>
                  </a:lnTo>
                  <a:lnTo>
                    <a:pt x="59243" y="68744"/>
                  </a:lnTo>
                  <a:lnTo>
                    <a:pt x="59127" y="69292"/>
                  </a:lnTo>
                  <a:lnTo>
                    <a:pt x="58994" y="69823"/>
                  </a:lnTo>
                  <a:lnTo>
                    <a:pt x="58861" y="70355"/>
                  </a:lnTo>
                  <a:lnTo>
                    <a:pt x="58711" y="70870"/>
                  </a:lnTo>
                  <a:lnTo>
                    <a:pt x="58545" y="71401"/>
                  </a:lnTo>
                  <a:lnTo>
                    <a:pt x="58379" y="71916"/>
                  </a:lnTo>
                  <a:lnTo>
                    <a:pt x="58180" y="72414"/>
                  </a:lnTo>
                  <a:lnTo>
                    <a:pt x="57997" y="72912"/>
                  </a:lnTo>
                  <a:lnTo>
                    <a:pt x="57781" y="73411"/>
                  </a:lnTo>
                  <a:lnTo>
                    <a:pt x="57565" y="73892"/>
                  </a:lnTo>
                  <a:lnTo>
                    <a:pt x="57316" y="74374"/>
                  </a:lnTo>
                  <a:lnTo>
                    <a:pt x="57067" y="74839"/>
                  </a:lnTo>
                  <a:lnTo>
                    <a:pt x="56818" y="75304"/>
                  </a:lnTo>
                  <a:lnTo>
                    <a:pt x="56536" y="75753"/>
                  </a:lnTo>
                  <a:lnTo>
                    <a:pt x="56237" y="76201"/>
                  </a:lnTo>
                  <a:lnTo>
                    <a:pt x="55938" y="76616"/>
                  </a:lnTo>
                  <a:lnTo>
                    <a:pt x="55622" y="77031"/>
                  </a:lnTo>
                  <a:lnTo>
                    <a:pt x="55240" y="77496"/>
                  </a:lnTo>
                  <a:lnTo>
                    <a:pt x="54842" y="77945"/>
                  </a:lnTo>
                  <a:lnTo>
                    <a:pt x="54426" y="78393"/>
                  </a:lnTo>
                  <a:lnTo>
                    <a:pt x="54011" y="78808"/>
                  </a:lnTo>
                  <a:lnTo>
                    <a:pt x="53579" y="79224"/>
                  </a:lnTo>
                  <a:lnTo>
                    <a:pt x="53131" y="79606"/>
                  </a:lnTo>
                  <a:lnTo>
                    <a:pt x="52682" y="80004"/>
                  </a:lnTo>
                  <a:lnTo>
                    <a:pt x="52217" y="80370"/>
                  </a:lnTo>
                  <a:lnTo>
                    <a:pt x="51736" y="80718"/>
                  </a:lnTo>
                  <a:lnTo>
                    <a:pt x="51254" y="81067"/>
                  </a:lnTo>
                  <a:lnTo>
                    <a:pt x="50756" y="81399"/>
                  </a:lnTo>
                  <a:lnTo>
                    <a:pt x="50258" y="81732"/>
                  </a:lnTo>
                  <a:lnTo>
                    <a:pt x="49743" y="82047"/>
                  </a:lnTo>
                  <a:lnTo>
                    <a:pt x="49228" y="82346"/>
                  </a:lnTo>
                  <a:lnTo>
                    <a:pt x="48696" y="82645"/>
                  </a:lnTo>
                  <a:lnTo>
                    <a:pt x="48165" y="82927"/>
                  </a:lnTo>
                  <a:lnTo>
                    <a:pt x="47085" y="83492"/>
                  </a:lnTo>
                  <a:lnTo>
                    <a:pt x="45989" y="84007"/>
                  </a:lnTo>
                  <a:lnTo>
                    <a:pt x="44860" y="84505"/>
                  </a:lnTo>
                  <a:lnTo>
                    <a:pt x="43730" y="84970"/>
                  </a:lnTo>
                  <a:lnTo>
                    <a:pt x="42601" y="85419"/>
                  </a:lnTo>
                  <a:lnTo>
                    <a:pt x="41455" y="85851"/>
                  </a:lnTo>
                  <a:lnTo>
                    <a:pt x="39180" y="86698"/>
                  </a:lnTo>
                  <a:lnTo>
                    <a:pt x="26541" y="91282"/>
                  </a:lnTo>
                  <a:lnTo>
                    <a:pt x="24282" y="92095"/>
                  </a:lnTo>
                  <a:lnTo>
                    <a:pt x="22040" y="92942"/>
                  </a:lnTo>
                  <a:lnTo>
                    <a:pt x="20910" y="93374"/>
                  </a:lnTo>
                  <a:lnTo>
                    <a:pt x="19798" y="93823"/>
                  </a:lnTo>
                  <a:lnTo>
                    <a:pt x="18701" y="94271"/>
                  </a:lnTo>
                  <a:lnTo>
                    <a:pt x="17589" y="94753"/>
                  </a:lnTo>
                  <a:lnTo>
                    <a:pt x="16509" y="95251"/>
                  </a:lnTo>
                  <a:lnTo>
                    <a:pt x="15430" y="95749"/>
                  </a:lnTo>
                  <a:lnTo>
                    <a:pt x="14350" y="96297"/>
                  </a:lnTo>
                  <a:lnTo>
                    <a:pt x="13304" y="96845"/>
                  </a:lnTo>
                  <a:lnTo>
                    <a:pt x="12257" y="97427"/>
                  </a:lnTo>
                  <a:lnTo>
                    <a:pt x="11228" y="98041"/>
                  </a:lnTo>
                  <a:lnTo>
                    <a:pt x="10231" y="98689"/>
                  </a:lnTo>
                  <a:lnTo>
                    <a:pt x="9235" y="99353"/>
                  </a:lnTo>
                  <a:lnTo>
                    <a:pt x="8504" y="99901"/>
                  </a:lnTo>
                  <a:lnTo>
                    <a:pt x="7790" y="100449"/>
                  </a:lnTo>
                  <a:lnTo>
                    <a:pt x="7075" y="101031"/>
                  </a:lnTo>
                  <a:lnTo>
                    <a:pt x="6394" y="101629"/>
                  </a:lnTo>
                  <a:lnTo>
                    <a:pt x="5730" y="102243"/>
                  </a:lnTo>
                  <a:lnTo>
                    <a:pt x="5082" y="102891"/>
                  </a:lnTo>
                  <a:lnTo>
                    <a:pt x="4451" y="103555"/>
                  </a:lnTo>
                  <a:lnTo>
                    <a:pt x="3837" y="104236"/>
                  </a:lnTo>
                  <a:lnTo>
                    <a:pt x="3255" y="104934"/>
                  </a:lnTo>
                  <a:lnTo>
                    <a:pt x="2707" y="105648"/>
                  </a:lnTo>
                  <a:lnTo>
                    <a:pt x="2176" y="106379"/>
                  </a:lnTo>
                  <a:lnTo>
                    <a:pt x="1678" y="107143"/>
                  </a:lnTo>
                  <a:lnTo>
                    <a:pt x="1213" y="107907"/>
                  </a:lnTo>
                  <a:lnTo>
                    <a:pt x="781" y="108687"/>
                  </a:lnTo>
                  <a:lnTo>
                    <a:pt x="366" y="109484"/>
                  </a:lnTo>
                  <a:lnTo>
                    <a:pt x="0" y="110315"/>
                  </a:lnTo>
                  <a:lnTo>
                    <a:pt x="880" y="111096"/>
                  </a:lnTo>
                  <a:lnTo>
                    <a:pt x="1761" y="111860"/>
                  </a:lnTo>
                  <a:lnTo>
                    <a:pt x="2658" y="112623"/>
                  </a:lnTo>
                  <a:lnTo>
                    <a:pt x="3554" y="113387"/>
                  </a:lnTo>
                  <a:lnTo>
                    <a:pt x="4468" y="114118"/>
                  </a:lnTo>
                  <a:lnTo>
                    <a:pt x="5381" y="114866"/>
                  </a:lnTo>
                  <a:lnTo>
                    <a:pt x="6311" y="115580"/>
                  </a:lnTo>
                  <a:lnTo>
                    <a:pt x="7241" y="116294"/>
                  </a:lnTo>
                  <a:lnTo>
                    <a:pt x="8188" y="116992"/>
                  </a:lnTo>
                  <a:lnTo>
                    <a:pt x="9151" y="117689"/>
                  </a:lnTo>
                  <a:lnTo>
                    <a:pt x="10098" y="118370"/>
                  </a:lnTo>
                  <a:lnTo>
                    <a:pt x="11078" y="119034"/>
                  </a:lnTo>
                  <a:lnTo>
                    <a:pt x="12041" y="119699"/>
                  </a:lnTo>
                  <a:lnTo>
                    <a:pt x="13038" y="120346"/>
                  </a:lnTo>
                  <a:lnTo>
                    <a:pt x="14018" y="120994"/>
                  </a:lnTo>
                  <a:lnTo>
                    <a:pt x="15014" y="121625"/>
                  </a:lnTo>
                  <a:lnTo>
                    <a:pt x="16027" y="122240"/>
                  </a:lnTo>
                  <a:lnTo>
                    <a:pt x="17041" y="122838"/>
                  </a:lnTo>
                  <a:lnTo>
                    <a:pt x="18054" y="123436"/>
                  </a:lnTo>
                  <a:lnTo>
                    <a:pt x="19083" y="124017"/>
                  </a:lnTo>
                  <a:lnTo>
                    <a:pt x="20130" y="124598"/>
                  </a:lnTo>
                  <a:lnTo>
                    <a:pt x="21159" y="125163"/>
                  </a:lnTo>
                  <a:lnTo>
                    <a:pt x="22222" y="125711"/>
                  </a:lnTo>
                  <a:lnTo>
                    <a:pt x="23269" y="126243"/>
                  </a:lnTo>
                  <a:lnTo>
                    <a:pt x="24332" y="126774"/>
                  </a:lnTo>
                  <a:lnTo>
                    <a:pt x="25411" y="127289"/>
                  </a:lnTo>
                  <a:lnTo>
                    <a:pt x="26474" y="127787"/>
                  </a:lnTo>
                  <a:lnTo>
                    <a:pt x="27570" y="128285"/>
                  </a:lnTo>
                  <a:lnTo>
                    <a:pt x="28650" y="128767"/>
                  </a:lnTo>
                  <a:lnTo>
                    <a:pt x="29746" y="129232"/>
                  </a:lnTo>
                  <a:lnTo>
                    <a:pt x="30859" y="129680"/>
                  </a:lnTo>
                  <a:lnTo>
                    <a:pt x="31955" y="130129"/>
                  </a:lnTo>
                  <a:lnTo>
                    <a:pt x="33068" y="130561"/>
                  </a:lnTo>
                  <a:lnTo>
                    <a:pt x="34197" y="130976"/>
                  </a:lnTo>
                  <a:lnTo>
                    <a:pt x="35327" y="131375"/>
                  </a:lnTo>
                  <a:lnTo>
                    <a:pt x="36456" y="131773"/>
                  </a:lnTo>
                  <a:lnTo>
                    <a:pt x="37602" y="132155"/>
                  </a:lnTo>
                  <a:lnTo>
                    <a:pt x="38748" y="132521"/>
                  </a:lnTo>
                  <a:lnTo>
                    <a:pt x="39894" y="132869"/>
                  </a:lnTo>
                  <a:lnTo>
                    <a:pt x="41040" y="133218"/>
                  </a:lnTo>
                  <a:lnTo>
                    <a:pt x="42202" y="133550"/>
                  </a:lnTo>
                  <a:lnTo>
                    <a:pt x="43382" y="133866"/>
                  </a:lnTo>
                  <a:lnTo>
                    <a:pt x="44544" y="134165"/>
                  </a:lnTo>
                  <a:lnTo>
                    <a:pt x="45723" y="134464"/>
                  </a:lnTo>
                  <a:lnTo>
                    <a:pt x="46903" y="134729"/>
                  </a:lnTo>
                  <a:lnTo>
                    <a:pt x="48099" y="134995"/>
                  </a:lnTo>
                  <a:lnTo>
                    <a:pt x="49294" y="135244"/>
                  </a:lnTo>
                  <a:lnTo>
                    <a:pt x="50490" y="135477"/>
                  </a:lnTo>
                  <a:lnTo>
                    <a:pt x="51686" y="135709"/>
                  </a:lnTo>
                  <a:lnTo>
                    <a:pt x="52898" y="135909"/>
                  </a:lnTo>
                  <a:lnTo>
                    <a:pt x="54111" y="136108"/>
                  </a:lnTo>
                  <a:lnTo>
                    <a:pt x="55323" y="136291"/>
                  </a:lnTo>
                  <a:lnTo>
                    <a:pt x="56536" y="136457"/>
                  </a:lnTo>
                  <a:lnTo>
                    <a:pt x="57765" y="136606"/>
                  </a:lnTo>
                  <a:lnTo>
                    <a:pt x="58994" y="136739"/>
                  </a:lnTo>
                  <a:lnTo>
                    <a:pt x="60239" y="136872"/>
                  </a:lnTo>
                  <a:lnTo>
                    <a:pt x="61468" y="136972"/>
                  </a:lnTo>
                  <a:lnTo>
                    <a:pt x="62714" y="137071"/>
                  </a:lnTo>
                  <a:lnTo>
                    <a:pt x="63960" y="137154"/>
                  </a:lnTo>
                  <a:lnTo>
                    <a:pt x="65205" y="137221"/>
                  </a:lnTo>
                  <a:lnTo>
                    <a:pt x="66468" y="137271"/>
                  </a:lnTo>
                  <a:lnTo>
                    <a:pt x="67713" y="137320"/>
                  </a:lnTo>
                  <a:lnTo>
                    <a:pt x="68975" y="137337"/>
                  </a:lnTo>
                  <a:lnTo>
                    <a:pt x="71550" y="137337"/>
                  </a:lnTo>
                  <a:lnTo>
                    <a:pt x="72845" y="137304"/>
                  </a:lnTo>
                  <a:lnTo>
                    <a:pt x="74141" y="137271"/>
                  </a:lnTo>
                  <a:lnTo>
                    <a:pt x="75436" y="137221"/>
                  </a:lnTo>
                  <a:lnTo>
                    <a:pt x="76715" y="137138"/>
                  </a:lnTo>
                  <a:lnTo>
                    <a:pt x="77994" y="137055"/>
                  </a:lnTo>
                  <a:lnTo>
                    <a:pt x="79273" y="136955"/>
                  </a:lnTo>
                  <a:lnTo>
                    <a:pt x="80552" y="136839"/>
                  </a:lnTo>
                  <a:lnTo>
                    <a:pt x="81814" y="136706"/>
                  </a:lnTo>
                  <a:lnTo>
                    <a:pt x="83093" y="136556"/>
                  </a:lnTo>
                  <a:lnTo>
                    <a:pt x="84338" y="136407"/>
                  </a:lnTo>
                  <a:lnTo>
                    <a:pt x="85601" y="136224"/>
                  </a:lnTo>
                  <a:lnTo>
                    <a:pt x="86846" y="136042"/>
                  </a:lnTo>
                  <a:lnTo>
                    <a:pt x="88092" y="135826"/>
                  </a:lnTo>
                  <a:lnTo>
                    <a:pt x="89338" y="135610"/>
                  </a:lnTo>
                  <a:lnTo>
                    <a:pt x="90567" y="135377"/>
                  </a:lnTo>
                  <a:lnTo>
                    <a:pt x="91796" y="135128"/>
                  </a:lnTo>
                  <a:lnTo>
                    <a:pt x="93025" y="134862"/>
                  </a:lnTo>
                  <a:lnTo>
                    <a:pt x="94254" y="134580"/>
                  </a:lnTo>
                  <a:lnTo>
                    <a:pt x="95466" y="134281"/>
                  </a:lnTo>
                  <a:lnTo>
                    <a:pt x="96679" y="133982"/>
                  </a:lnTo>
                  <a:lnTo>
                    <a:pt x="97874" y="133667"/>
                  </a:lnTo>
                  <a:lnTo>
                    <a:pt x="99070" y="133334"/>
                  </a:lnTo>
                  <a:lnTo>
                    <a:pt x="100266" y="132986"/>
                  </a:lnTo>
                  <a:lnTo>
                    <a:pt x="101445" y="132620"/>
                  </a:lnTo>
                  <a:lnTo>
                    <a:pt x="102624" y="132238"/>
                  </a:lnTo>
                  <a:lnTo>
                    <a:pt x="103804" y="131856"/>
                  </a:lnTo>
                  <a:lnTo>
                    <a:pt x="104966" y="131458"/>
                  </a:lnTo>
                  <a:lnTo>
                    <a:pt x="106129" y="131042"/>
                  </a:lnTo>
                  <a:lnTo>
                    <a:pt x="107291" y="130611"/>
                  </a:lnTo>
                  <a:lnTo>
                    <a:pt x="108437" y="130162"/>
                  </a:lnTo>
                  <a:lnTo>
                    <a:pt x="109583" y="129714"/>
                  </a:lnTo>
                  <a:lnTo>
                    <a:pt x="110713" y="129249"/>
                  </a:lnTo>
                  <a:lnTo>
                    <a:pt x="111842" y="128767"/>
                  </a:lnTo>
                  <a:lnTo>
                    <a:pt x="112955" y="128269"/>
                  </a:lnTo>
                  <a:lnTo>
                    <a:pt x="114068" y="127770"/>
                  </a:lnTo>
                  <a:lnTo>
                    <a:pt x="115180" y="127239"/>
                  </a:lnTo>
                  <a:lnTo>
                    <a:pt x="116277" y="126708"/>
                  </a:lnTo>
                  <a:lnTo>
                    <a:pt x="117373" y="126176"/>
                  </a:lnTo>
                  <a:lnTo>
                    <a:pt x="118469" y="125611"/>
                  </a:lnTo>
                  <a:lnTo>
                    <a:pt x="119548" y="125047"/>
                  </a:lnTo>
                  <a:lnTo>
                    <a:pt x="120611" y="124465"/>
                  </a:lnTo>
                  <a:lnTo>
                    <a:pt x="121674" y="123867"/>
                  </a:lnTo>
                  <a:lnTo>
                    <a:pt x="122737" y="123270"/>
                  </a:lnTo>
                  <a:lnTo>
                    <a:pt x="123784" y="122655"/>
                  </a:lnTo>
                  <a:lnTo>
                    <a:pt x="124813" y="122024"/>
                  </a:lnTo>
                  <a:lnTo>
                    <a:pt x="125860" y="121393"/>
                  </a:lnTo>
                  <a:lnTo>
                    <a:pt x="126873" y="120728"/>
                  </a:lnTo>
                  <a:lnTo>
                    <a:pt x="127903" y="120064"/>
                  </a:lnTo>
                  <a:lnTo>
                    <a:pt x="128899" y="119400"/>
                  </a:lnTo>
                  <a:lnTo>
                    <a:pt x="129896" y="118719"/>
                  </a:lnTo>
                  <a:lnTo>
                    <a:pt x="130892" y="118021"/>
                  </a:lnTo>
                  <a:lnTo>
                    <a:pt x="131872" y="117307"/>
                  </a:lnTo>
                  <a:lnTo>
                    <a:pt x="132852" y="116593"/>
                  </a:lnTo>
                  <a:lnTo>
                    <a:pt x="133815" y="115862"/>
                  </a:lnTo>
                  <a:lnTo>
                    <a:pt x="134779" y="115115"/>
                  </a:lnTo>
                  <a:lnTo>
                    <a:pt x="135725" y="114367"/>
                  </a:lnTo>
                  <a:lnTo>
                    <a:pt x="136672" y="113603"/>
                  </a:lnTo>
                  <a:lnTo>
                    <a:pt x="137602" y="112839"/>
                  </a:lnTo>
                  <a:lnTo>
                    <a:pt x="138515" y="112042"/>
                  </a:lnTo>
                  <a:lnTo>
                    <a:pt x="139429" y="111262"/>
                  </a:lnTo>
                  <a:lnTo>
                    <a:pt x="140326" y="110448"/>
                  </a:lnTo>
                  <a:lnTo>
                    <a:pt x="141223" y="109634"/>
                  </a:lnTo>
                  <a:lnTo>
                    <a:pt x="142103" y="108820"/>
                  </a:lnTo>
                  <a:lnTo>
                    <a:pt x="141904" y="108405"/>
                  </a:lnTo>
                  <a:lnTo>
                    <a:pt x="141704" y="108006"/>
                  </a:lnTo>
                  <a:lnTo>
                    <a:pt x="141472" y="107608"/>
                  </a:lnTo>
                  <a:lnTo>
                    <a:pt x="141239" y="107209"/>
                  </a:lnTo>
                  <a:lnTo>
                    <a:pt x="140990" y="106827"/>
                  </a:lnTo>
                  <a:lnTo>
                    <a:pt x="140741" y="106445"/>
                  </a:lnTo>
                  <a:lnTo>
                    <a:pt x="140459" y="106080"/>
                  </a:lnTo>
                  <a:lnTo>
                    <a:pt x="140193" y="105714"/>
                  </a:lnTo>
                  <a:lnTo>
                    <a:pt x="139911" y="105366"/>
                  </a:lnTo>
                  <a:lnTo>
                    <a:pt x="139612" y="105000"/>
                  </a:lnTo>
                  <a:lnTo>
                    <a:pt x="139296" y="104668"/>
                  </a:lnTo>
                  <a:lnTo>
                    <a:pt x="138997" y="104319"/>
                  </a:lnTo>
                  <a:lnTo>
                    <a:pt x="138682" y="103987"/>
                  </a:lnTo>
                  <a:lnTo>
                    <a:pt x="138349" y="103671"/>
                  </a:lnTo>
                  <a:lnTo>
                    <a:pt x="137668" y="103057"/>
                  </a:lnTo>
                  <a:lnTo>
                    <a:pt x="137170" y="102609"/>
                  </a:lnTo>
                  <a:lnTo>
                    <a:pt x="136639" y="102177"/>
                  </a:lnTo>
                  <a:lnTo>
                    <a:pt x="136107" y="101762"/>
                  </a:lnTo>
                  <a:lnTo>
                    <a:pt x="135559" y="101363"/>
                  </a:lnTo>
                  <a:lnTo>
                    <a:pt x="135011" y="100981"/>
                  </a:lnTo>
                  <a:lnTo>
                    <a:pt x="134446" y="100616"/>
                  </a:lnTo>
                  <a:lnTo>
                    <a:pt x="133865" y="100250"/>
                  </a:lnTo>
                  <a:lnTo>
                    <a:pt x="133300" y="99885"/>
                  </a:lnTo>
                  <a:lnTo>
                    <a:pt x="132719" y="99536"/>
                  </a:lnTo>
                  <a:lnTo>
                    <a:pt x="132121" y="99204"/>
                  </a:lnTo>
                  <a:lnTo>
                    <a:pt x="130925" y="98556"/>
                  </a:lnTo>
                  <a:lnTo>
                    <a:pt x="129730" y="97925"/>
                  </a:lnTo>
                  <a:lnTo>
                    <a:pt x="128517" y="97327"/>
                  </a:lnTo>
                  <a:lnTo>
                    <a:pt x="127006" y="96580"/>
                  </a:lnTo>
                  <a:lnTo>
                    <a:pt x="125494" y="95865"/>
                  </a:lnTo>
                  <a:lnTo>
                    <a:pt x="123983" y="95168"/>
                  </a:lnTo>
                  <a:lnTo>
                    <a:pt x="122455" y="94470"/>
                  </a:lnTo>
                  <a:lnTo>
                    <a:pt x="120927" y="93789"/>
                  </a:lnTo>
                  <a:lnTo>
                    <a:pt x="119382" y="93142"/>
                  </a:lnTo>
                  <a:lnTo>
                    <a:pt x="117838" y="92494"/>
                  </a:lnTo>
                  <a:lnTo>
                    <a:pt x="116293" y="91863"/>
                  </a:lnTo>
                  <a:lnTo>
                    <a:pt x="114732" y="91248"/>
                  </a:lnTo>
                  <a:lnTo>
                    <a:pt x="113171" y="90650"/>
                  </a:lnTo>
                  <a:lnTo>
                    <a:pt x="111610" y="90052"/>
                  </a:lnTo>
                  <a:lnTo>
                    <a:pt x="110032" y="89488"/>
                  </a:lnTo>
                  <a:lnTo>
                    <a:pt x="108454" y="88940"/>
                  </a:lnTo>
                  <a:lnTo>
                    <a:pt x="106860" y="88392"/>
                  </a:lnTo>
                  <a:lnTo>
                    <a:pt x="105282" y="87877"/>
                  </a:lnTo>
                  <a:lnTo>
                    <a:pt x="103687" y="87379"/>
                  </a:lnTo>
                  <a:lnTo>
                    <a:pt x="101545" y="86698"/>
                  </a:lnTo>
                  <a:lnTo>
                    <a:pt x="100482" y="86349"/>
                  </a:lnTo>
                  <a:lnTo>
                    <a:pt x="99436" y="85983"/>
                  </a:lnTo>
                  <a:lnTo>
                    <a:pt x="98921" y="85784"/>
                  </a:lnTo>
                  <a:lnTo>
                    <a:pt x="98406" y="85585"/>
                  </a:lnTo>
                  <a:lnTo>
                    <a:pt x="97891" y="85352"/>
                  </a:lnTo>
                  <a:lnTo>
                    <a:pt x="97376" y="85136"/>
                  </a:lnTo>
                  <a:lnTo>
                    <a:pt x="96878" y="84887"/>
                  </a:lnTo>
                  <a:lnTo>
                    <a:pt x="96396" y="84621"/>
                  </a:lnTo>
                  <a:lnTo>
                    <a:pt x="95915" y="84356"/>
                  </a:lnTo>
                  <a:lnTo>
                    <a:pt x="95433" y="84073"/>
                  </a:lnTo>
                  <a:lnTo>
                    <a:pt x="95101" y="83841"/>
                  </a:lnTo>
                  <a:lnTo>
                    <a:pt x="94752" y="83608"/>
                  </a:lnTo>
                  <a:lnTo>
                    <a:pt x="94436" y="83376"/>
                  </a:lnTo>
                  <a:lnTo>
                    <a:pt x="94104" y="83127"/>
                  </a:lnTo>
                  <a:lnTo>
                    <a:pt x="93789" y="82878"/>
                  </a:lnTo>
                  <a:lnTo>
                    <a:pt x="93490" y="82612"/>
                  </a:lnTo>
                  <a:lnTo>
                    <a:pt x="93191" y="82330"/>
                  </a:lnTo>
                  <a:lnTo>
                    <a:pt x="92892" y="82064"/>
                  </a:lnTo>
                  <a:lnTo>
                    <a:pt x="92327" y="81482"/>
                  </a:lnTo>
                  <a:lnTo>
                    <a:pt x="91779" y="80885"/>
                  </a:lnTo>
                  <a:lnTo>
                    <a:pt x="91264" y="80253"/>
                  </a:lnTo>
                  <a:lnTo>
                    <a:pt x="90782" y="79589"/>
                  </a:lnTo>
                  <a:lnTo>
                    <a:pt x="90317" y="78925"/>
                  </a:lnTo>
                  <a:lnTo>
                    <a:pt x="89886" y="78227"/>
                  </a:lnTo>
                  <a:lnTo>
                    <a:pt x="89487" y="77513"/>
                  </a:lnTo>
                  <a:lnTo>
                    <a:pt x="89122" y="76782"/>
                  </a:lnTo>
                  <a:lnTo>
                    <a:pt x="88773" y="76051"/>
                  </a:lnTo>
                  <a:lnTo>
                    <a:pt x="88457" y="75287"/>
                  </a:lnTo>
                  <a:lnTo>
                    <a:pt x="88175" y="74523"/>
                  </a:lnTo>
                  <a:lnTo>
                    <a:pt x="87926" y="73760"/>
                  </a:lnTo>
                  <a:lnTo>
                    <a:pt x="87710" y="72979"/>
                  </a:lnTo>
                  <a:lnTo>
                    <a:pt x="87494" y="72182"/>
                  </a:lnTo>
                  <a:lnTo>
                    <a:pt x="87328" y="71401"/>
                  </a:lnTo>
                  <a:lnTo>
                    <a:pt x="87162" y="70604"/>
                  </a:lnTo>
                  <a:lnTo>
                    <a:pt x="87029" y="69807"/>
                  </a:lnTo>
                  <a:lnTo>
                    <a:pt x="86929" y="69009"/>
                  </a:lnTo>
                  <a:lnTo>
                    <a:pt x="86830" y="68212"/>
                  </a:lnTo>
                  <a:lnTo>
                    <a:pt x="86763" y="67415"/>
                  </a:lnTo>
                  <a:lnTo>
                    <a:pt x="86730" y="66618"/>
                  </a:lnTo>
                  <a:lnTo>
                    <a:pt x="86697" y="65804"/>
                  </a:lnTo>
                  <a:lnTo>
                    <a:pt x="86713" y="65007"/>
                  </a:lnTo>
                  <a:lnTo>
                    <a:pt x="86730" y="64193"/>
                  </a:lnTo>
                  <a:lnTo>
                    <a:pt x="86780" y="63379"/>
                  </a:lnTo>
                  <a:lnTo>
                    <a:pt x="86846" y="62582"/>
                  </a:lnTo>
                  <a:lnTo>
                    <a:pt x="86929" y="61768"/>
                  </a:lnTo>
                  <a:lnTo>
                    <a:pt x="87046" y="60971"/>
                  </a:lnTo>
                  <a:lnTo>
                    <a:pt x="87577" y="60589"/>
                  </a:lnTo>
                  <a:lnTo>
                    <a:pt x="88125" y="60190"/>
                  </a:lnTo>
                  <a:lnTo>
                    <a:pt x="88640" y="59775"/>
                  </a:lnTo>
                  <a:lnTo>
                    <a:pt x="89155" y="59343"/>
                  </a:lnTo>
                  <a:lnTo>
                    <a:pt x="89670" y="58895"/>
                  </a:lnTo>
                  <a:lnTo>
                    <a:pt x="90168" y="58446"/>
                  </a:lnTo>
                  <a:lnTo>
                    <a:pt x="90650" y="57965"/>
                  </a:lnTo>
                  <a:lnTo>
                    <a:pt x="91115" y="57483"/>
                  </a:lnTo>
                  <a:lnTo>
                    <a:pt x="91580" y="56985"/>
                  </a:lnTo>
                  <a:lnTo>
                    <a:pt x="92012" y="56470"/>
                  </a:lnTo>
                  <a:lnTo>
                    <a:pt x="92443" y="55939"/>
                  </a:lnTo>
                  <a:lnTo>
                    <a:pt x="92859" y="55407"/>
                  </a:lnTo>
                  <a:lnTo>
                    <a:pt x="93274" y="54859"/>
                  </a:lnTo>
                  <a:lnTo>
                    <a:pt x="93656" y="54311"/>
                  </a:lnTo>
                  <a:lnTo>
                    <a:pt x="94021" y="53746"/>
                  </a:lnTo>
                  <a:lnTo>
                    <a:pt x="94387" y="53165"/>
                  </a:lnTo>
                  <a:lnTo>
                    <a:pt x="94719" y="52584"/>
                  </a:lnTo>
                  <a:lnTo>
                    <a:pt x="95051" y="51986"/>
                  </a:lnTo>
                  <a:lnTo>
                    <a:pt x="95350" y="51388"/>
                  </a:lnTo>
                  <a:lnTo>
                    <a:pt x="95632" y="50773"/>
                  </a:lnTo>
                  <a:lnTo>
                    <a:pt x="95898" y="50159"/>
                  </a:lnTo>
                  <a:lnTo>
                    <a:pt x="96147" y="49528"/>
                  </a:lnTo>
                  <a:lnTo>
                    <a:pt x="96380" y="48897"/>
                  </a:lnTo>
                  <a:lnTo>
                    <a:pt x="96579" y="48265"/>
                  </a:lnTo>
                  <a:lnTo>
                    <a:pt x="96778" y="47618"/>
                  </a:lnTo>
                  <a:lnTo>
                    <a:pt x="96944" y="46987"/>
                  </a:lnTo>
                  <a:lnTo>
                    <a:pt x="97077" y="46322"/>
                  </a:lnTo>
                  <a:lnTo>
                    <a:pt x="97210" y="45674"/>
                  </a:lnTo>
                  <a:lnTo>
                    <a:pt x="97293" y="45027"/>
                  </a:lnTo>
                  <a:lnTo>
                    <a:pt x="97376" y="44362"/>
                  </a:lnTo>
                  <a:lnTo>
                    <a:pt x="97426" y="43698"/>
                  </a:lnTo>
                  <a:lnTo>
                    <a:pt x="97442" y="43034"/>
                  </a:lnTo>
                  <a:lnTo>
                    <a:pt x="97741" y="43183"/>
                  </a:lnTo>
                  <a:lnTo>
                    <a:pt x="98057" y="43283"/>
                  </a:lnTo>
                  <a:lnTo>
                    <a:pt x="98373" y="43366"/>
                  </a:lnTo>
                  <a:lnTo>
                    <a:pt x="98688" y="43416"/>
                  </a:lnTo>
                  <a:lnTo>
                    <a:pt x="99020" y="43416"/>
                  </a:lnTo>
                  <a:lnTo>
                    <a:pt x="99336" y="43399"/>
                  </a:lnTo>
                  <a:lnTo>
                    <a:pt x="99668" y="43366"/>
                  </a:lnTo>
                  <a:lnTo>
                    <a:pt x="99984" y="43299"/>
                  </a:lnTo>
                  <a:lnTo>
                    <a:pt x="100299" y="43200"/>
                  </a:lnTo>
                  <a:lnTo>
                    <a:pt x="100615" y="43067"/>
                  </a:lnTo>
                  <a:lnTo>
                    <a:pt x="100914" y="42917"/>
                  </a:lnTo>
                  <a:lnTo>
                    <a:pt x="101196" y="42751"/>
                  </a:lnTo>
                  <a:lnTo>
                    <a:pt x="101462" y="42569"/>
                  </a:lnTo>
                  <a:lnTo>
                    <a:pt x="101711" y="42353"/>
                  </a:lnTo>
                  <a:lnTo>
                    <a:pt x="101943" y="42120"/>
                  </a:lnTo>
                  <a:lnTo>
                    <a:pt x="102159" y="41854"/>
                  </a:lnTo>
                  <a:lnTo>
                    <a:pt x="102342" y="41589"/>
                  </a:lnTo>
                  <a:lnTo>
                    <a:pt x="102508" y="41306"/>
                  </a:lnTo>
                  <a:lnTo>
                    <a:pt x="102658" y="41024"/>
                  </a:lnTo>
                  <a:lnTo>
                    <a:pt x="102774" y="40708"/>
                  </a:lnTo>
                  <a:lnTo>
                    <a:pt x="102890" y="40410"/>
                  </a:lnTo>
                  <a:lnTo>
                    <a:pt x="102957" y="40094"/>
                  </a:lnTo>
                  <a:lnTo>
                    <a:pt x="103023" y="39762"/>
                  </a:lnTo>
                  <a:lnTo>
                    <a:pt x="103056" y="39430"/>
                  </a:lnTo>
                  <a:lnTo>
                    <a:pt x="103089" y="39114"/>
                  </a:lnTo>
                  <a:lnTo>
                    <a:pt x="103089" y="38782"/>
                  </a:lnTo>
                  <a:lnTo>
                    <a:pt x="103056" y="38450"/>
                  </a:lnTo>
                  <a:lnTo>
                    <a:pt x="103023" y="38118"/>
                  </a:lnTo>
                  <a:lnTo>
                    <a:pt x="102973" y="37785"/>
                  </a:lnTo>
                  <a:lnTo>
                    <a:pt x="102890" y="37470"/>
                  </a:lnTo>
                  <a:lnTo>
                    <a:pt x="102790" y="37138"/>
                  </a:lnTo>
                  <a:lnTo>
                    <a:pt x="102691" y="36839"/>
                  </a:lnTo>
                  <a:lnTo>
                    <a:pt x="102558" y="36556"/>
                  </a:lnTo>
                  <a:lnTo>
                    <a:pt x="102425" y="36291"/>
                  </a:lnTo>
                  <a:lnTo>
                    <a:pt x="102276" y="36025"/>
                  </a:lnTo>
                  <a:lnTo>
                    <a:pt x="102109" y="35776"/>
                  </a:lnTo>
                  <a:lnTo>
                    <a:pt x="101910" y="35543"/>
                  </a:lnTo>
                  <a:lnTo>
                    <a:pt x="101694" y="35344"/>
                  </a:lnTo>
                  <a:lnTo>
                    <a:pt x="101462" y="35145"/>
                  </a:lnTo>
                  <a:lnTo>
                    <a:pt x="101213" y="34995"/>
                  </a:lnTo>
                  <a:lnTo>
                    <a:pt x="101080" y="34929"/>
                  </a:lnTo>
                  <a:lnTo>
                    <a:pt x="100930" y="34879"/>
                  </a:lnTo>
                  <a:lnTo>
                    <a:pt x="100781" y="34829"/>
                  </a:lnTo>
                  <a:lnTo>
                    <a:pt x="100615" y="34812"/>
                  </a:lnTo>
                  <a:lnTo>
                    <a:pt x="100465" y="34779"/>
                  </a:lnTo>
                  <a:lnTo>
                    <a:pt x="100133" y="34779"/>
                  </a:lnTo>
                  <a:lnTo>
                    <a:pt x="99967" y="34796"/>
                  </a:lnTo>
                  <a:lnTo>
                    <a:pt x="99818" y="34829"/>
                  </a:lnTo>
                  <a:lnTo>
                    <a:pt x="99651" y="34879"/>
                  </a:lnTo>
                  <a:lnTo>
                    <a:pt x="99502" y="34929"/>
                  </a:lnTo>
                  <a:lnTo>
                    <a:pt x="99352" y="34995"/>
                  </a:lnTo>
                  <a:lnTo>
                    <a:pt x="99220" y="35062"/>
                  </a:lnTo>
                  <a:lnTo>
                    <a:pt x="99087" y="35145"/>
                  </a:lnTo>
                  <a:lnTo>
                    <a:pt x="98970" y="35244"/>
                  </a:lnTo>
                  <a:lnTo>
                    <a:pt x="98871" y="35361"/>
                  </a:lnTo>
                  <a:lnTo>
                    <a:pt x="98904" y="34829"/>
                  </a:lnTo>
                  <a:lnTo>
                    <a:pt x="98921" y="34314"/>
                  </a:lnTo>
                  <a:lnTo>
                    <a:pt x="98904" y="33799"/>
                  </a:lnTo>
                  <a:lnTo>
                    <a:pt x="98887" y="33268"/>
                  </a:lnTo>
                  <a:lnTo>
                    <a:pt x="98854" y="32753"/>
                  </a:lnTo>
                  <a:lnTo>
                    <a:pt x="98804" y="32238"/>
                  </a:lnTo>
                  <a:lnTo>
                    <a:pt x="98755" y="31723"/>
                  </a:lnTo>
                  <a:lnTo>
                    <a:pt x="98672" y="31208"/>
                  </a:lnTo>
                  <a:lnTo>
                    <a:pt x="98572" y="30694"/>
                  </a:lnTo>
                  <a:lnTo>
                    <a:pt x="98472" y="30195"/>
                  </a:lnTo>
                  <a:lnTo>
                    <a:pt x="98356" y="29680"/>
                  </a:lnTo>
                  <a:lnTo>
                    <a:pt x="98206" y="29182"/>
                  </a:lnTo>
                  <a:lnTo>
                    <a:pt x="98057" y="28684"/>
                  </a:lnTo>
                  <a:lnTo>
                    <a:pt x="97891" y="28186"/>
                  </a:lnTo>
                  <a:lnTo>
                    <a:pt x="97725" y="27704"/>
                  </a:lnTo>
                  <a:lnTo>
                    <a:pt x="97526" y="27222"/>
                  </a:lnTo>
                  <a:lnTo>
                    <a:pt x="97326" y="26741"/>
                  </a:lnTo>
                  <a:lnTo>
                    <a:pt x="97110" y="26259"/>
                  </a:lnTo>
                  <a:lnTo>
                    <a:pt x="96878" y="25794"/>
                  </a:lnTo>
                  <a:lnTo>
                    <a:pt x="96629" y="25346"/>
                  </a:lnTo>
                  <a:lnTo>
                    <a:pt x="96380" y="24881"/>
                  </a:lnTo>
                  <a:lnTo>
                    <a:pt x="96097" y="24449"/>
                  </a:lnTo>
                  <a:lnTo>
                    <a:pt x="95831" y="24000"/>
                  </a:lnTo>
                  <a:lnTo>
                    <a:pt x="95533" y="23568"/>
                  </a:lnTo>
                  <a:lnTo>
                    <a:pt x="95217" y="23153"/>
                  </a:lnTo>
                  <a:lnTo>
                    <a:pt x="94901" y="22738"/>
                  </a:lnTo>
                  <a:lnTo>
                    <a:pt x="94569" y="22339"/>
                  </a:lnTo>
                  <a:lnTo>
                    <a:pt x="94237" y="21957"/>
                  </a:lnTo>
                  <a:lnTo>
                    <a:pt x="93888" y="21575"/>
                  </a:lnTo>
                  <a:lnTo>
                    <a:pt x="93523" y="21193"/>
                  </a:lnTo>
                  <a:lnTo>
                    <a:pt x="93141" y="20845"/>
                  </a:lnTo>
                  <a:lnTo>
                    <a:pt x="92759" y="20496"/>
                  </a:lnTo>
                  <a:lnTo>
                    <a:pt x="92261" y="20081"/>
                  </a:lnTo>
                  <a:lnTo>
                    <a:pt x="91762" y="19682"/>
                  </a:lnTo>
                  <a:lnTo>
                    <a:pt x="91264" y="19300"/>
                  </a:lnTo>
                  <a:lnTo>
                    <a:pt x="90733" y="18918"/>
                  </a:lnTo>
                  <a:lnTo>
                    <a:pt x="89686" y="18171"/>
                  </a:lnTo>
                  <a:lnTo>
                    <a:pt x="88640" y="17440"/>
                  </a:lnTo>
                  <a:lnTo>
                    <a:pt x="88125" y="17058"/>
                  </a:lnTo>
                  <a:lnTo>
                    <a:pt x="87627" y="16676"/>
                  </a:lnTo>
                  <a:lnTo>
                    <a:pt x="87129" y="16277"/>
                  </a:lnTo>
                  <a:lnTo>
                    <a:pt x="86630" y="15862"/>
                  </a:lnTo>
                  <a:lnTo>
                    <a:pt x="86165" y="15447"/>
                  </a:lnTo>
                  <a:lnTo>
                    <a:pt x="85717" y="14998"/>
                  </a:lnTo>
                  <a:lnTo>
                    <a:pt x="85285" y="14550"/>
                  </a:lnTo>
                  <a:lnTo>
                    <a:pt x="84870" y="14052"/>
                  </a:lnTo>
                  <a:lnTo>
                    <a:pt x="84538" y="13603"/>
                  </a:lnTo>
                  <a:lnTo>
                    <a:pt x="84222" y="13155"/>
                  </a:lnTo>
                  <a:lnTo>
                    <a:pt x="83923" y="12690"/>
                  </a:lnTo>
                  <a:lnTo>
                    <a:pt x="83657" y="12208"/>
                  </a:lnTo>
                  <a:lnTo>
                    <a:pt x="83392" y="11710"/>
                  </a:lnTo>
                  <a:lnTo>
                    <a:pt x="83143" y="11212"/>
                  </a:lnTo>
                  <a:lnTo>
                    <a:pt x="82910" y="10713"/>
                  </a:lnTo>
                  <a:lnTo>
                    <a:pt x="82678" y="10199"/>
                  </a:lnTo>
                  <a:lnTo>
                    <a:pt x="82229" y="9169"/>
                  </a:lnTo>
                  <a:lnTo>
                    <a:pt x="81797" y="8139"/>
                  </a:lnTo>
                  <a:lnTo>
                    <a:pt x="81349" y="7109"/>
                  </a:lnTo>
                  <a:lnTo>
                    <a:pt x="81116" y="6595"/>
                  </a:lnTo>
                  <a:lnTo>
                    <a:pt x="80884" y="6096"/>
                  </a:lnTo>
                  <a:lnTo>
                    <a:pt x="80618" y="5581"/>
                  </a:lnTo>
                  <a:lnTo>
                    <a:pt x="80336" y="5083"/>
                  </a:lnTo>
                  <a:lnTo>
                    <a:pt x="80037" y="4568"/>
                  </a:lnTo>
                  <a:lnTo>
                    <a:pt x="79721" y="4070"/>
                  </a:lnTo>
                  <a:lnTo>
                    <a:pt x="79372" y="3572"/>
                  </a:lnTo>
                  <a:lnTo>
                    <a:pt x="79007" y="3090"/>
                  </a:lnTo>
                  <a:lnTo>
                    <a:pt x="78625" y="2625"/>
                  </a:lnTo>
                  <a:lnTo>
                    <a:pt x="78226" y="2177"/>
                  </a:lnTo>
                  <a:lnTo>
                    <a:pt x="77795" y="1761"/>
                  </a:lnTo>
                  <a:lnTo>
                    <a:pt x="77363" y="1379"/>
                  </a:lnTo>
                  <a:lnTo>
                    <a:pt x="77130" y="1213"/>
                  </a:lnTo>
                  <a:lnTo>
                    <a:pt x="76898" y="1031"/>
                  </a:lnTo>
                  <a:lnTo>
                    <a:pt x="76665" y="881"/>
                  </a:lnTo>
                  <a:lnTo>
                    <a:pt x="76416" y="732"/>
                  </a:lnTo>
                  <a:lnTo>
                    <a:pt x="76184" y="599"/>
                  </a:lnTo>
                  <a:lnTo>
                    <a:pt x="75934" y="466"/>
                  </a:lnTo>
                  <a:lnTo>
                    <a:pt x="75669" y="366"/>
                  </a:lnTo>
                  <a:lnTo>
                    <a:pt x="75420" y="267"/>
                  </a:lnTo>
                  <a:lnTo>
                    <a:pt x="75154" y="184"/>
                  </a:lnTo>
                  <a:lnTo>
                    <a:pt x="74888" y="101"/>
                  </a:lnTo>
                  <a:lnTo>
                    <a:pt x="74606" y="51"/>
                  </a:lnTo>
                  <a:lnTo>
                    <a:pt x="74340" y="1"/>
                  </a:lnTo>
                  <a:close/>
                </a:path>
              </a:pathLst>
            </a:custGeom>
            <a:solidFill>
              <a:srgbClr val="E79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2808630" y="2561211"/>
              <a:ext cx="226710" cy="98985"/>
            </a:xfrm>
            <a:custGeom>
              <a:avLst/>
              <a:gdLst/>
              <a:ahLst/>
              <a:cxnLst/>
              <a:rect l="l" t="t" r="r" b="b"/>
              <a:pathLst>
                <a:path w="10996" h="4801" extrusionOk="0">
                  <a:moveTo>
                    <a:pt x="10531" y="0"/>
                  </a:moveTo>
                  <a:lnTo>
                    <a:pt x="10431" y="17"/>
                  </a:lnTo>
                  <a:lnTo>
                    <a:pt x="10331" y="34"/>
                  </a:lnTo>
                  <a:lnTo>
                    <a:pt x="10248" y="67"/>
                  </a:lnTo>
                  <a:lnTo>
                    <a:pt x="10165" y="133"/>
                  </a:lnTo>
                  <a:lnTo>
                    <a:pt x="10099" y="200"/>
                  </a:lnTo>
                  <a:lnTo>
                    <a:pt x="10049" y="283"/>
                  </a:lnTo>
                  <a:lnTo>
                    <a:pt x="9999" y="382"/>
                  </a:lnTo>
                  <a:lnTo>
                    <a:pt x="9883" y="748"/>
                  </a:lnTo>
                  <a:lnTo>
                    <a:pt x="9733" y="1097"/>
                  </a:lnTo>
                  <a:lnTo>
                    <a:pt x="9551" y="1445"/>
                  </a:lnTo>
                  <a:lnTo>
                    <a:pt x="9351" y="1761"/>
                  </a:lnTo>
                  <a:lnTo>
                    <a:pt x="9136" y="2060"/>
                  </a:lnTo>
                  <a:lnTo>
                    <a:pt x="8886" y="2342"/>
                  </a:lnTo>
                  <a:lnTo>
                    <a:pt x="8604" y="2608"/>
                  </a:lnTo>
                  <a:lnTo>
                    <a:pt x="8322" y="2841"/>
                  </a:lnTo>
                  <a:lnTo>
                    <a:pt x="8023" y="3056"/>
                  </a:lnTo>
                  <a:lnTo>
                    <a:pt x="7691" y="3239"/>
                  </a:lnTo>
                  <a:lnTo>
                    <a:pt x="7358" y="3405"/>
                  </a:lnTo>
                  <a:lnTo>
                    <a:pt x="7010" y="3538"/>
                  </a:lnTo>
                  <a:lnTo>
                    <a:pt x="6644" y="3654"/>
                  </a:lnTo>
                  <a:lnTo>
                    <a:pt x="6262" y="3737"/>
                  </a:lnTo>
                  <a:lnTo>
                    <a:pt x="5880" y="3771"/>
                  </a:lnTo>
                  <a:lnTo>
                    <a:pt x="5498" y="3787"/>
                  </a:lnTo>
                  <a:lnTo>
                    <a:pt x="5116" y="3771"/>
                  </a:lnTo>
                  <a:lnTo>
                    <a:pt x="4734" y="3737"/>
                  </a:lnTo>
                  <a:lnTo>
                    <a:pt x="4369" y="3654"/>
                  </a:lnTo>
                  <a:lnTo>
                    <a:pt x="4004" y="3555"/>
                  </a:lnTo>
                  <a:lnTo>
                    <a:pt x="3655" y="3405"/>
                  </a:lnTo>
                  <a:lnTo>
                    <a:pt x="3323" y="3256"/>
                  </a:lnTo>
                  <a:lnTo>
                    <a:pt x="2990" y="3056"/>
                  </a:lnTo>
                  <a:lnTo>
                    <a:pt x="2691" y="2857"/>
                  </a:lnTo>
                  <a:lnTo>
                    <a:pt x="2393" y="2625"/>
                  </a:lnTo>
                  <a:lnTo>
                    <a:pt x="2127" y="2359"/>
                  </a:lnTo>
                  <a:lnTo>
                    <a:pt x="1878" y="2093"/>
                  </a:lnTo>
                  <a:lnTo>
                    <a:pt x="1662" y="1794"/>
                  </a:lnTo>
                  <a:lnTo>
                    <a:pt x="1446" y="1479"/>
                  </a:lnTo>
                  <a:lnTo>
                    <a:pt x="1280" y="1146"/>
                  </a:lnTo>
                  <a:lnTo>
                    <a:pt x="1130" y="798"/>
                  </a:lnTo>
                  <a:lnTo>
                    <a:pt x="997" y="432"/>
                  </a:lnTo>
                  <a:lnTo>
                    <a:pt x="964" y="333"/>
                  </a:lnTo>
                  <a:lnTo>
                    <a:pt x="898" y="250"/>
                  </a:lnTo>
                  <a:lnTo>
                    <a:pt x="831" y="183"/>
                  </a:lnTo>
                  <a:lnTo>
                    <a:pt x="748" y="117"/>
                  </a:lnTo>
                  <a:lnTo>
                    <a:pt x="665" y="83"/>
                  </a:lnTo>
                  <a:lnTo>
                    <a:pt x="566" y="67"/>
                  </a:lnTo>
                  <a:lnTo>
                    <a:pt x="466" y="67"/>
                  </a:lnTo>
                  <a:lnTo>
                    <a:pt x="366" y="83"/>
                  </a:lnTo>
                  <a:lnTo>
                    <a:pt x="283" y="117"/>
                  </a:lnTo>
                  <a:lnTo>
                    <a:pt x="200" y="167"/>
                  </a:lnTo>
                  <a:lnTo>
                    <a:pt x="117" y="250"/>
                  </a:lnTo>
                  <a:lnTo>
                    <a:pt x="67" y="316"/>
                  </a:lnTo>
                  <a:lnTo>
                    <a:pt x="34" y="416"/>
                  </a:lnTo>
                  <a:lnTo>
                    <a:pt x="17" y="515"/>
                  </a:lnTo>
                  <a:lnTo>
                    <a:pt x="1" y="615"/>
                  </a:lnTo>
                  <a:lnTo>
                    <a:pt x="34" y="715"/>
                  </a:lnTo>
                  <a:lnTo>
                    <a:pt x="184" y="1146"/>
                  </a:lnTo>
                  <a:lnTo>
                    <a:pt x="366" y="1578"/>
                  </a:lnTo>
                  <a:lnTo>
                    <a:pt x="582" y="1977"/>
                  </a:lnTo>
                  <a:lnTo>
                    <a:pt x="831" y="2359"/>
                  </a:lnTo>
                  <a:lnTo>
                    <a:pt x="1097" y="2724"/>
                  </a:lnTo>
                  <a:lnTo>
                    <a:pt x="1396" y="3073"/>
                  </a:lnTo>
                  <a:lnTo>
                    <a:pt x="1728" y="3372"/>
                  </a:lnTo>
                  <a:lnTo>
                    <a:pt x="2077" y="3654"/>
                  </a:lnTo>
                  <a:lnTo>
                    <a:pt x="2459" y="3920"/>
                  </a:lnTo>
                  <a:lnTo>
                    <a:pt x="2841" y="4153"/>
                  </a:lnTo>
                  <a:lnTo>
                    <a:pt x="3256" y="4335"/>
                  </a:lnTo>
                  <a:lnTo>
                    <a:pt x="3671" y="4501"/>
                  </a:lnTo>
                  <a:lnTo>
                    <a:pt x="4120" y="4634"/>
                  </a:lnTo>
                  <a:lnTo>
                    <a:pt x="4568" y="4734"/>
                  </a:lnTo>
                  <a:lnTo>
                    <a:pt x="5033" y="4784"/>
                  </a:lnTo>
                  <a:lnTo>
                    <a:pt x="5498" y="4800"/>
                  </a:lnTo>
                  <a:lnTo>
                    <a:pt x="5963" y="4784"/>
                  </a:lnTo>
                  <a:lnTo>
                    <a:pt x="6428" y="4734"/>
                  </a:lnTo>
                  <a:lnTo>
                    <a:pt x="6893" y="4634"/>
                  </a:lnTo>
                  <a:lnTo>
                    <a:pt x="7325" y="4501"/>
                  </a:lnTo>
                  <a:lnTo>
                    <a:pt x="7757" y="4335"/>
                  </a:lnTo>
                  <a:lnTo>
                    <a:pt x="8172" y="4136"/>
                  </a:lnTo>
                  <a:lnTo>
                    <a:pt x="8554" y="3903"/>
                  </a:lnTo>
                  <a:lnTo>
                    <a:pt x="8936" y="3638"/>
                  </a:lnTo>
                  <a:lnTo>
                    <a:pt x="9285" y="3355"/>
                  </a:lnTo>
                  <a:lnTo>
                    <a:pt x="9617" y="3040"/>
                  </a:lnTo>
                  <a:lnTo>
                    <a:pt x="9916" y="2691"/>
                  </a:lnTo>
                  <a:lnTo>
                    <a:pt x="10199" y="2326"/>
                  </a:lnTo>
                  <a:lnTo>
                    <a:pt x="10431" y="1944"/>
                  </a:lnTo>
                  <a:lnTo>
                    <a:pt x="10647" y="1528"/>
                  </a:lnTo>
                  <a:lnTo>
                    <a:pt x="10830" y="1097"/>
                  </a:lnTo>
                  <a:lnTo>
                    <a:pt x="10913" y="881"/>
                  </a:lnTo>
                  <a:lnTo>
                    <a:pt x="10979" y="648"/>
                  </a:lnTo>
                  <a:lnTo>
                    <a:pt x="10996" y="549"/>
                  </a:lnTo>
                  <a:lnTo>
                    <a:pt x="10996" y="449"/>
                  </a:lnTo>
                  <a:lnTo>
                    <a:pt x="10979" y="349"/>
                  </a:lnTo>
                  <a:lnTo>
                    <a:pt x="10929" y="266"/>
                  </a:lnTo>
                  <a:lnTo>
                    <a:pt x="10879" y="183"/>
                  </a:lnTo>
                  <a:lnTo>
                    <a:pt x="10813" y="117"/>
                  </a:lnTo>
                  <a:lnTo>
                    <a:pt x="10730" y="67"/>
                  </a:lnTo>
                  <a:lnTo>
                    <a:pt x="10630" y="34"/>
                  </a:lnTo>
                  <a:lnTo>
                    <a:pt x="105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2338138" y="2561211"/>
              <a:ext cx="226710" cy="98985"/>
            </a:xfrm>
            <a:custGeom>
              <a:avLst/>
              <a:gdLst/>
              <a:ahLst/>
              <a:cxnLst/>
              <a:rect l="l" t="t" r="r" b="b"/>
              <a:pathLst>
                <a:path w="10996" h="4801" extrusionOk="0">
                  <a:moveTo>
                    <a:pt x="10531" y="0"/>
                  </a:moveTo>
                  <a:lnTo>
                    <a:pt x="10431" y="17"/>
                  </a:lnTo>
                  <a:lnTo>
                    <a:pt x="10331" y="34"/>
                  </a:lnTo>
                  <a:lnTo>
                    <a:pt x="10248" y="67"/>
                  </a:lnTo>
                  <a:lnTo>
                    <a:pt x="10165" y="133"/>
                  </a:lnTo>
                  <a:lnTo>
                    <a:pt x="10099" y="200"/>
                  </a:lnTo>
                  <a:lnTo>
                    <a:pt x="10032" y="283"/>
                  </a:lnTo>
                  <a:lnTo>
                    <a:pt x="9999" y="382"/>
                  </a:lnTo>
                  <a:lnTo>
                    <a:pt x="9883" y="748"/>
                  </a:lnTo>
                  <a:lnTo>
                    <a:pt x="9733" y="1097"/>
                  </a:lnTo>
                  <a:lnTo>
                    <a:pt x="9551" y="1445"/>
                  </a:lnTo>
                  <a:lnTo>
                    <a:pt x="9351" y="1761"/>
                  </a:lnTo>
                  <a:lnTo>
                    <a:pt x="9119" y="2060"/>
                  </a:lnTo>
                  <a:lnTo>
                    <a:pt x="8886" y="2342"/>
                  </a:lnTo>
                  <a:lnTo>
                    <a:pt x="8604" y="2608"/>
                  </a:lnTo>
                  <a:lnTo>
                    <a:pt x="8322" y="2841"/>
                  </a:lnTo>
                  <a:lnTo>
                    <a:pt x="8006" y="3056"/>
                  </a:lnTo>
                  <a:lnTo>
                    <a:pt x="7690" y="3239"/>
                  </a:lnTo>
                  <a:lnTo>
                    <a:pt x="7358" y="3405"/>
                  </a:lnTo>
                  <a:lnTo>
                    <a:pt x="6993" y="3538"/>
                  </a:lnTo>
                  <a:lnTo>
                    <a:pt x="6644" y="3654"/>
                  </a:lnTo>
                  <a:lnTo>
                    <a:pt x="6262" y="3737"/>
                  </a:lnTo>
                  <a:lnTo>
                    <a:pt x="5880" y="3771"/>
                  </a:lnTo>
                  <a:lnTo>
                    <a:pt x="5498" y="3787"/>
                  </a:lnTo>
                  <a:lnTo>
                    <a:pt x="5100" y="3771"/>
                  </a:lnTo>
                  <a:lnTo>
                    <a:pt x="4734" y="3737"/>
                  </a:lnTo>
                  <a:lnTo>
                    <a:pt x="4352" y="3654"/>
                  </a:lnTo>
                  <a:lnTo>
                    <a:pt x="4003" y="3555"/>
                  </a:lnTo>
                  <a:lnTo>
                    <a:pt x="3655" y="3405"/>
                  </a:lnTo>
                  <a:lnTo>
                    <a:pt x="3306" y="3256"/>
                  </a:lnTo>
                  <a:lnTo>
                    <a:pt x="2990" y="3056"/>
                  </a:lnTo>
                  <a:lnTo>
                    <a:pt x="2691" y="2857"/>
                  </a:lnTo>
                  <a:lnTo>
                    <a:pt x="2392" y="2625"/>
                  </a:lnTo>
                  <a:lnTo>
                    <a:pt x="2127" y="2359"/>
                  </a:lnTo>
                  <a:lnTo>
                    <a:pt x="1878" y="2093"/>
                  </a:lnTo>
                  <a:lnTo>
                    <a:pt x="1645" y="1794"/>
                  </a:lnTo>
                  <a:lnTo>
                    <a:pt x="1446" y="1479"/>
                  </a:lnTo>
                  <a:lnTo>
                    <a:pt x="1263" y="1146"/>
                  </a:lnTo>
                  <a:lnTo>
                    <a:pt x="1114" y="798"/>
                  </a:lnTo>
                  <a:lnTo>
                    <a:pt x="997" y="432"/>
                  </a:lnTo>
                  <a:lnTo>
                    <a:pt x="964" y="333"/>
                  </a:lnTo>
                  <a:lnTo>
                    <a:pt x="898" y="250"/>
                  </a:lnTo>
                  <a:lnTo>
                    <a:pt x="831" y="183"/>
                  </a:lnTo>
                  <a:lnTo>
                    <a:pt x="748" y="117"/>
                  </a:lnTo>
                  <a:lnTo>
                    <a:pt x="665" y="83"/>
                  </a:lnTo>
                  <a:lnTo>
                    <a:pt x="565" y="67"/>
                  </a:lnTo>
                  <a:lnTo>
                    <a:pt x="466" y="67"/>
                  </a:lnTo>
                  <a:lnTo>
                    <a:pt x="366" y="83"/>
                  </a:lnTo>
                  <a:lnTo>
                    <a:pt x="266" y="117"/>
                  </a:lnTo>
                  <a:lnTo>
                    <a:pt x="183" y="167"/>
                  </a:lnTo>
                  <a:lnTo>
                    <a:pt x="117" y="250"/>
                  </a:lnTo>
                  <a:lnTo>
                    <a:pt x="67" y="316"/>
                  </a:lnTo>
                  <a:lnTo>
                    <a:pt x="34" y="416"/>
                  </a:lnTo>
                  <a:lnTo>
                    <a:pt x="1" y="515"/>
                  </a:lnTo>
                  <a:lnTo>
                    <a:pt x="1" y="615"/>
                  </a:lnTo>
                  <a:lnTo>
                    <a:pt x="17" y="715"/>
                  </a:lnTo>
                  <a:lnTo>
                    <a:pt x="167" y="1146"/>
                  </a:lnTo>
                  <a:lnTo>
                    <a:pt x="366" y="1578"/>
                  </a:lnTo>
                  <a:lnTo>
                    <a:pt x="582" y="1977"/>
                  </a:lnTo>
                  <a:lnTo>
                    <a:pt x="815" y="2359"/>
                  </a:lnTo>
                  <a:lnTo>
                    <a:pt x="1097" y="2724"/>
                  </a:lnTo>
                  <a:lnTo>
                    <a:pt x="1396" y="3073"/>
                  </a:lnTo>
                  <a:lnTo>
                    <a:pt x="1728" y="3372"/>
                  </a:lnTo>
                  <a:lnTo>
                    <a:pt x="2077" y="3654"/>
                  </a:lnTo>
                  <a:lnTo>
                    <a:pt x="2442" y="3920"/>
                  </a:lnTo>
                  <a:lnTo>
                    <a:pt x="2841" y="4153"/>
                  </a:lnTo>
                  <a:lnTo>
                    <a:pt x="3256" y="4335"/>
                  </a:lnTo>
                  <a:lnTo>
                    <a:pt x="3671" y="4501"/>
                  </a:lnTo>
                  <a:lnTo>
                    <a:pt x="4120" y="4634"/>
                  </a:lnTo>
                  <a:lnTo>
                    <a:pt x="4568" y="4734"/>
                  </a:lnTo>
                  <a:lnTo>
                    <a:pt x="5017" y="4784"/>
                  </a:lnTo>
                  <a:lnTo>
                    <a:pt x="5498" y="4800"/>
                  </a:lnTo>
                  <a:lnTo>
                    <a:pt x="5963" y="4784"/>
                  </a:lnTo>
                  <a:lnTo>
                    <a:pt x="6428" y="4734"/>
                  </a:lnTo>
                  <a:lnTo>
                    <a:pt x="6877" y="4634"/>
                  </a:lnTo>
                  <a:lnTo>
                    <a:pt x="7325" y="4501"/>
                  </a:lnTo>
                  <a:lnTo>
                    <a:pt x="7757" y="4335"/>
                  </a:lnTo>
                  <a:lnTo>
                    <a:pt x="8156" y="4136"/>
                  </a:lnTo>
                  <a:lnTo>
                    <a:pt x="8554" y="3903"/>
                  </a:lnTo>
                  <a:lnTo>
                    <a:pt x="8936" y="3638"/>
                  </a:lnTo>
                  <a:lnTo>
                    <a:pt x="9285" y="3355"/>
                  </a:lnTo>
                  <a:lnTo>
                    <a:pt x="9617" y="3040"/>
                  </a:lnTo>
                  <a:lnTo>
                    <a:pt x="9916" y="2691"/>
                  </a:lnTo>
                  <a:lnTo>
                    <a:pt x="10182" y="2326"/>
                  </a:lnTo>
                  <a:lnTo>
                    <a:pt x="10431" y="1944"/>
                  </a:lnTo>
                  <a:lnTo>
                    <a:pt x="10647" y="1528"/>
                  </a:lnTo>
                  <a:lnTo>
                    <a:pt x="10830" y="1097"/>
                  </a:lnTo>
                  <a:lnTo>
                    <a:pt x="10913" y="881"/>
                  </a:lnTo>
                  <a:lnTo>
                    <a:pt x="10979" y="648"/>
                  </a:lnTo>
                  <a:lnTo>
                    <a:pt x="10996" y="549"/>
                  </a:lnTo>
                  <a:lnTo>
                    <a:pt x="10996" y="449"/>
                  </a:lnTo>
                  <a:lnTo>
                    <a:pt x="10962" y="349"/>
                  </a:lnTo>
                  <a:lnTo>
                    <a:pt x="10929" y="266"/>
                  </a:lnTo>
                  <a:lnTo>
                    <a:pt x="10879" y="183"/>
                  </a:lnTo>
                  <a:lnTo>
                    <a:pt x="10796" y="117"/>
                  </a:lnTo>
                  <a:lnTo>
                    <a:pt x="10713" y="67"/>
                  </a:lnTo>
                  <a:lnTo>
                    <a:pt x="10630" y="34"/>
                  </a:lnTo>
                  <a:lnTo>
                    <a:pt x="105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720875" y="2453861"/>
              <a:ext cx="1350549" cy="854369"/>
            </a:xfrm>
            <a:custGeom>
              <a:avLst/>
              <a:gdLst/>
              <a:ahLst/>
              <a:cxnLst/>
              <a:rect l="l" t="t" r="r" b="b"/>
              <a:pathLst>
                <a:path w="65505" h="41439" extrusionOk="0">
                  <a:moveTo>
                    <a:pt x="32470" y="0"/>
                  </a:moveTo>
                  <a:lnTo>
                    <a:pt x="31740" y="17"/>
                  </a:lnTo>
                  <a:lnTo>
                    <a:pt x="31025" y="50"/>
                  </a:lnTo>
                  <a:lnTo>
                    <a:pt x="30328" y="133"/>
                  </a:lnTo>
                  <a:lnTo>
                    <a:pt x="29630" y="233"/>
                  </a:lnTo>
                  <a:lnTo>
                    <a:pt x="28949" y="382"/>
                  </a:lnTo>
                  <a:lnTo>
                    <a:pt x="28302" y="548"/>
                  </a:lnTo>
                  <a:lnTo>
                    <a:pt x="27654" y="748"/>
                  </a:lnTo>
                  <a:lnTo>
                    <a:pt x="27006" y="980"/>
                  </a:lnTo>
                  <a:lnTo>
                    <a:pt x="26392" y="1246"/>
                  </a:lnTo>
                  <a:lnTo>
                    <a:pt x="25777" y="1528"/>
                  </a:lnTo>
                  <a:lnTo>
                    <a:pt x="25196" y="1844"/>
                  </a:lnTo>
                  <a:lnTo>
                    <a:pt x="24615" y="2176"/>
                  </a:lnTo>
                  <a:lnTo>
                    <a:pt x="24050" y="2541"/>
                  </a:lnTo>
                  <a:lnTo>
                    <a:pt x="23485" y="2923"/>
                  </a:lnTo>
                  <a:lnTo>
                    <a:pt x="22954" y="3322"/>
                  </a:lnTo>
                  <a:lnTo>
                    <a:pt x="22422" y="3754"/>
                  </a:lnTo>
                  <a:lnTo>
                    <a:pt x="21907" y="4202"/>
                  </a:lnTo>
                  <a:lnTo>
                    <a:pt x="21409" y="4667"/>
                  </a:lnTo>
                  <a:lnTo>
                    <a:pt x="20911" y="5166"/>
                  </a:lnTo>
                  <a:lnTo>
                    <a:pt x="20446" y="5664"/>
                  </a:lnTo>
                  <a:lnTo>
                    <a:pt x="19981" y="6195"/>
                  </a:lnTo>
                  <a:lnTo>
                    <a:pt x="19532" y="6743"/>
                  </a:lnTo>
                  <a:lnTo>
                    <a:pt x="19101" y="7292"/>
                  </a:lnTo>
                  <a:lnTo>
                    <a:pt x="18669" y="7856"/>
                  </a:lnTo>
                  <a:lnTo>
                    <a:pt x="18253" y="8454"/>
                  </a:lnTo>
                  <a:lnTo>
                    <a:pt x="17871" y="9052"/>
                  </a:lnTo>
                  <a:lnTo>
                    <a:pt x="17473" y="9650"/>
                  </a:lnTo>
                  <a:lnTo>
                    <a:pt x="17107" y="10281"/>
                  </a:lnTo>
                  <a:lnTo>
                    <a:pt x="16742" y="10912"/>
                  </a:lnTo>
                  <a:lnTo>
                    <a:pt x="16211" y="11842"/>
                  </a:lnTo>
                  <a:lnTo>
                    <a:pt x="15679" y="12739"/>
                  </a:lnTo>
                  <a:lnTo>
                    <a:pt x="15397" y="13171"/>
                  </a:lnTo>
                  <a:lnTo>
                    <a:pt x="15114" y="13586"/>
                  </a:lnTo>
                  <a:lnTo>
                    <a:pt x="14816" y="14001"/>
                  </a:lnTo>
                  <a:lnTo>
                    <a:pt x="14517" y="14400"/>
                  </a:lnTo>
                  <a:lnTo>
                    <a:pt x="14184" y="14782"/>
                  </a:lnTo>
                  <a:lnTo>
                    <a:pt x="13852" y="15147"/>
                  </a:lnTo>
                  <a:lnTo>
                    <a:pt x="13503" y="15496"/>
                  </a:lnTo>
                  <a:lnTo>
                    <a:pt x="13121" y="15845"/>
                  </a:lnTo>
                  <a:lnTo>
                    <a:pt x="12723" y="16161"/>
                  </a:lnTo>
                  <a:lnTo>
                    <a:pt x="12308" y="16476"/>
                  </a:lnTo>
                  <a:lnTo>
                    <a:pt x="11859" y="16758"/>
                  </a:lnTo>
                  <a:lnTo>
                    <a:pt x="11394" y="17041"/>
                  </a:lnTo>
                  <a:lnTo>
                    <a:pt x="10913" y="17273"/>
                  </a:lnTo>
                  <a:lnTo>
                    <a:pt x="10447" y="17506"/>
                  </a:lnTo>
                  <a:lnTo>
                    <a:pt x="9501" y="17954"/>
                  </a:lnTo>
                  <a:lnTo>
                    <a:pt x="8537" y="18386"/>
                  </a:lnTo>
                  <a:lnTo>
                    <a:pt x="7591" y="18818"/>
                  </a:lnTo>
                  <a:lnTo>
                    <a:pt x="6661" y="19266"/>
                  </a:lnTo>
                  <a:lnTo>
                    <a:pt x="6196" y="19499"/>
                  </a:lnTo>
                  <a:lnTo>
                    <a:pt x="5731" y="19748"/>
                  </a:lnTo>
                  <a:lnTo>
                    <a:pt x="5282" y="20014"/>
                  </a:lnTo>
                  <a:lnTo>
                    <a:pt x="4834" y="20296"/>
                  </a:lnTo>
                  <a:lnTo>
                    <a:pt x="4402" y="20612"/>
                  </a:lnTo>
                  <a:lnTo>
                    <a:pt x="3970" y="20927"/>
                  </a:lnTo>
                  <a:lnTo>
                    <a:pt x="3688" y="21176"/>
                  </a:lnTo>
                  <a:lnTo>
                    <a:pt x="3389" y="21425"/>
                  </a:lnTo>
                  <a:lnTo>
                    <a:pt x="3123" y="21691"/>
                  </a:lnTo>
                  <a:lnTo>
                    <a:pt x="2857" y="21957"/>
                  </a:lnTo>
                  <a:lnTo>
                    <a:pt x="2592" y="22239"/>
                  </a:lnTo>
                  <a:lnTo>
                    <a:pt x="2343" y="22522"/>
                  </a:lnTo>
                  <a:lnTo>
                    <a:pt x="2110" y="22821"/>
                  </a:lnTo>
                  <a:lnTo>
                    <a:pt x="1877" y="23119"/>
                  </a:lnTo>
                  <a:lnTo>
                    <a:pt x="1678" y="23435"/>
                  </a:lnTo>
                  <a:lnTo>
                    <a:pt x="1462" y="23751"/>
                  </a:lnTo>
                  <a:lnTo>
                    <a:pt x="1280" y="24066"/>
                  </a:lnTo>
                  <a:lnTo>
                    <a:pt x="1097" y="24398"/>
                  </a:lnTo>
                  <a:lnTo>
                    <a:pt x="931" y="24731"/>
                  </a:lnTo>
                  <a:lnTo>
                    <a:pt x="781" y="25079"/>
                  </a:lnTo>
                  <a:lnTo>
                    <a:pt x="648" y="25428"/>
                  </a:lnTo>
                  <a:lnTo>
                    <a:pt x="516" y="25777"/>
                  </a:lnTo>
                  <a:lnTo>
                    <a:pt x="399" y="26126"/>
                  </a:lnTo>
                  <a:lnTo>
                    <a:pt x="300" y="26491"/>
                  </a:lnTo>
                  <a:lnTo>
                    <a:pt x="217" y="26856"/>
                  </a:lnTo>
                  <a:lnTo>
                    <a:pt x="134" y="27205"/>
                  </a:lnTo>
                  <a:lnTo>
                    <a:pt x="84" y="27587"/>
                  </a:lnTo>
                  <a:lnTo>
                    <a:pt x="51" y="27953"/>
                  </a:lnTo>
                  <a:lnTo>
                    <a:pt x="17" y="28318"/>
                  </a:lnTo>
                  <a:lnTo>
                    <a:pt x="1" y="28700"/>
                  </a:lnTo>
                  <a:lnTo>
                    <a:pt x="1" y="29065"/>
                  </a:lnTo>
                  <a:lnTo>
                    <a:pt x="34" y="29447"/>
                  </a:lnTo>
                  <a:lnTo>
                    <a:pt x="67" y="29829"/>
                  </a:lnTo>
                  <a:lnTo>
                    <a:pt x="117" y="30195"/>
                  </a:lnTo>
                  <a:lnTo>
                    <a:pt x="183" y="30577"/>
                  </a:lnTo>
                  <a:lnTo>
                    <a:pt x="283" y="30959"/>
                  </a:lnTo>
                  <a:lnTo>
                    <a:pt x="383" y="31324"/>
                  </a:lnTo>
                  <a:lnTo>
                    <a:pt x="499" y="31706"/>
                  </a:lnTo>
                  <a:lnTo>
                    <a:pt x="615" y="31988"/>
                  </a:lnTo>
                  <a:lnTo>
                    <a:pt x="731" y="32271"/>
                  </a:lnTo>
                  <a:lnTo>
                    <a:pt x="848" y="32537"/>
                  </a:lnTo>
                  <a:lnTo>
                    <a:pt x="997" y="32819"/>
                  </a:lnTo>
                  <a:lnTo>
                    <a:pt x="1130" y="33085"/>
                  </a:lnTo>
                  <a:lnTo>
                    <a:pt x="1296" y="33350"/>
                  </a:lnTo>
                  <a:lnTo>
                    <a:pt x="1462" y="33599"/>
                  </a:lnTo>
                  <a:lnTo>
                    <a:pt x="1628" y="33849"/>
                  </a:lnTo>
                  <a:lnTo>
                    <a:pt x="1811" y="34098"/>
                  </a:lnTo>
                  <a:lnTo>
                    <a:pt x="2010" y="34330"/>
                  </a:lnTo>
                  <a:lnTo>
                    <a:pt x="2210" y="34563"/>
                  </a:lnTo>
                  <a:lnTo>
                    <a:pt x="2409" y="34779"/>
                  </a:lnTo>
                  <a:lnTo>
                    <a:pt x="2625" y="34995"/>
                  </a:lnTo>
                  <a:lnTo>
                    <a:pt x="2857" y="35211"/>
                  </a:lnTo>
                  <a:lnTo>
                    <a:pt x="3073" y="35410"/>
                  </a:lnTo>
                  <a:lnTo>
                    <a:pt x="3322" y="35609"/>
                  </a:lnTo>
                  <a:lnTo>
                    <a:pt x="3555" y="35792"/>
                  </a:lnTo>
                  <a:lnTo>
                    <a:pt x="3804" y="35975"/>
                  </a:lnTo>
                  <a:lnTo>
                    <a:pt x="4053" y="36141"/>
                  </a:lnTo>
                  <a:lnTo>
                    <a:pt x="4319" y="36290"/>
                  </a:lnTo>
                  <a:lnTo>
                    <a:pt x="4585" y="36440"/>
                  </a:lnTo>
                  <a:lnTo>
                    <a:pt x="4850" y="36589"/>
                  </a:lnTo>
                  <a:lnTo>
                    <a:pt x="5116" y="36722"/>
                  </a:lnTo>
                  <a:lnTo>
                    <a:pt x="5398" y="36838"/>
                  </a:lnTo>
                  <a:lnTo>
                    <a:pt x="5681" y="36938"/>
                  </a:lnTo>
                  <a:lnTo>
                    <a:pt x="5963" y="37037"/>
                  </a:lnTo>
                  <a:lnTo>
                    <a:pt x="6262" y="37137"/>
                  </a:lnTo>
                  <a:lnTo>
                    <a:pt x="6544" y="37220"/>
                  </a:lnTo>
                  <a:lnTo>
                    <a:pt x="6843" y="37287"/>
                  </a:lnTo>
                  <a:lnTo>
                    <a:pt x="7142" y="37336"/>
                  </a:lnTo>
                  <a:lnTo>
                    <a:pt x="7441" y="37370"/>
                  </a:lnTo>
                  <a:lnTo>
                    <a:pt x="7757" y="37403"/>
                  </a:lnTo>
                  <a:lnTo>
                    <a:pt x="8106" y="37436"/>
                  </a:lnTo>
                  <a:lnTo>
                    <a:pt x="8820" y="37436"/>
                  </a:lnTo>
                  <a:lnTo>
                    <a:pt x="9185" y="37419"/>
                  </a:lnTo>
                  <a:lnTo>
                    <a:pt x="9551" y="37386"/>
                  </a:lnTo>
                  <a:lnTo>
                    <a:pt x="9899" y="37336"/>
                  </a:lnTo>
                  <a:lnTo>
                    <a:pt x="10614" y="37237"/>
                  </a:lnTo>
                  <a:lnTo>
                    <a:pt x="11344" y="37087"/>
                  </a:lnTo>
                  <a:lnTo>
                    <a:pt x="12059" y="36938"/>
                  </a:lnTo>
                  <a:lnTo>
                    <a:pt x="13487" y="36606"/>
                  </a:lnTo>
                  <a:lnTo>
                    <a:pt x="14184" y="36440"/>
                  </a:lnTo>
                  <a:lnTo>
                    <a:pt x="14899" y="36307"/>
                  </a:lnTo>
                  <a:lnTo>
                    <a:pt x="15613" y="36190"/>
                  </a:lnTo>
                  <a:lnTo>
                    <a:pt x="15962" y="36141"/>
                  </a:lnTo>
                  <a:lnTo>
                    <a:pt x="16327" y="36107"/>
                  </a:lnTo>
                  <a:lnTo>
                    <a:pt x="16676" y="36074"/>
                  </a:lnTo>
                  <a:lnTo>
                    <a:pt x="17024" y="36058"/>
                  </a:lnTo>
                  <a:lnTo>
                    <a:pt x="17373" y="36058"/>
                  </a:lnTo>
                  <a:lnTo>
                    <a:pt x="17722" y="36074"/>
                  </a:lnTo>
                  <a:lnTo>
                    <a:pt x="18071" y="36107"/>
                  </a:lnTo>
                  <a:lnTo>
                    <a:pt x="18436" y="36141"/>
                  </a:lnTo>
                  <a:lnTo>
                    <a:pt x="18785" y="36207"/>
                  </a:lnTo>
                  <a:lnTo>
                    <a:pt x="19134" y="36290"/>
                  </a:lnTo>
                  <a:lnTo>
                    <a:pt x="19499" y="36390"/>
                  </a:lnTo>
                  <a:lnTo>
                    <a:pt x="19848" y="36523"/>
                  </a:lnTo>
                  <a:lnTo>
                    <a:pt x="20197" y="36672"/>
                  </a:lnTo>
                  <a:lnTo>
                    <a:pt x="20545" y="36822"/>
                  </a:lnTo>
                  <a:lnTo>
                    <a:pt x="20894" y="36988"/>
                  </a:lnTo>
                  <a:lnTo>
                    <a:pt x="21226" y="37170"/>
                  </a:lnTo>
                  <a:lnTo>
                    <a:pt x="21874" y="37569"/>
                  </a:lnTo>
                  <a:lnTo>
                    <a:pt x="22522" y="37984"/>
                  </a:lnTo>
                  <a:lnTo>
                    <a:pt x="23170" y="38416"/>
                  </a:lnTo>
                  <a:lnTo>
                    <a:pt x="23817" y="38831"/>
                  </a:lnTo>
                  <a:lnTo>
                    <a:pt x="24465" y="39246"/>
                  </a:lnTo>
                  <a:lnTo>
                    <a:pt x="24897" y="39496"/>
                  </a:lnTo>
                  <a:lnTo>
                    <a:pt x="25345" y="39728"/>
                  </a:lnTo>
                  <a:lnTo>
                    <a:pt x="25794" y="39944"/>
                  </a:lnTo>
                  <a:lnTo>
                    <a:pt x="26259" y="40143"/>
                  </a:lnTo>
                  <a:lnTo>
                    <a:pt x="26707" y="40326"/>
                  </a:lnTo>
                  <a:lnTo>
                    <a:pt x="27189" y="40509"/>
                  </a:lnTo>
                  <a:lnTo>
                    <a:pt x="27654" y="40658"/>
                  </a:lnTo>
                  <a:lnTo>
                    <a:pt x="28136" y="40808"/>
                  </a:lnTo>
                  <a:lnTo>
                    <a:pt x="28617" y="40940"/>
                  </a:lnTo>
                  <a:lnTo>
                    <a:pt x="29115" y="41057"/>
                  </a:lnTo>
                  <a:lnTo>
                    <a:pt x="29597" y="41156"/>
                  </a:lnTo>
                  <a:lnTo>
                    <a:pt x="30095" y="41239"/>
                  </a:lnTo>
                  <a:lnTo>
                    <a:pt x="30594" y="41306"/>
                  </a:lnTo>
                  <a:lnTo>
                    <a:pt x="31092" y="41356"/>
                  </a:lnTo>
                  <a:lnTo>
                    <a:pt x="31590" y="41405"/>
                  </a:lnTo>
                  <a:lnTo>
                    <a:pt x="32088" y="41422"/>
                  </a:lnTo>
                  <a:lnTo>
                    <a:pt x="32587" y="41439"/>
                  </a:lnTo>
                  <a:lnTo>
                    <a:pt x="33085" y="41422"/>
                  </a:lnTo>
                  <a:lnTo>
                    <a:pt x="33600" y="41405"/>
                  </a:lnTo>
                  <a:lnTo>
                    <a:pt x="34098" y="41372"/>
                  </a:lnTo>
                  <a:lnTo>
                    <a:pt x="34596" y="41322"/>
                  </a:lnTo>
                  <a:lnTo>
                    <a:pt x="35095" y="41256"/>
                  </a:lnTo>
                  <a:lnTo>
                    <a:pt x="35576" y="41173"/>
                  </a:lnTo>
                  <a:lnTo>
                    <a:pt x="36074" y="41073"/>
                  </a:lnTo>
                  <a:lnTo>
                    <a:pt x="36556" y="40957"/>
                  </a:lnTo>
                  <a:lnTo>
                    <a:pt x="37054" y="40841"/>
                  </a:lnTo>
                  <a:lnTo>
                    <a:pt x="37519" y="40691"/>
                  </a:lnTo>
                  <a:lnTo>
                    <a:pt x="38001" y="40542"/>
                  </a:lnTo>
                  <a:lnTo>
                    <a:pt x="38466" y="40359"/>
                  </a:lnTo>
                  <a:lnTo>
                    <a:pt x="38931" y="40176"/>
                  </a:lnTo>
                  <a:lnTo>
                    <a:pt x="39396" y="39977"/>
                  </a:lnTo>
                  <a:lnTo>
                    <a:pt x="39845" y="39761"/>
                  </a:lnTo>
                  <a:lnTo>
                    <a:pt x="40293" y="39529"/>
                  </a:lnTo>
                  <a:lnTo>
                    <a:pt x="40725" y="39280"/>
                  </a:lnTo>
                  <a:lnTo>
                    <a:pt x="41588" y="38798"/>
                  </a:lnTo>
                  <a:lnTo>
                    <a:pt x="42037" y="38565"/>
                  </a:lnTo>
                  <a:lnTo>
                    <a:pt x="42485" y="38350"/>
                  </a:lnTo>
                  <a:lnTo>
                    <a:pt x="42934" y="38150"/>
                  </a:lnTo>
                  <a:lnTo>
                    <a:pt x="43399" y="37968"/>
                  </a:lnTo>
                  <a:lnTo>
                    <a:pt x="43748" y="37851"/>
                  </a:lnTo>
                  <a:lnTo>
                    <a:pt x="44096" y="37752"/>
                  </a:lnTo>
                  <a:lnTo>
                    <a:pt x="44462" y="37669"/>
                  </a:lnTo>
                  <a:lnTo>
                    <a:pt x="44811" y="37586"/>
                  </a:lnTo>
                  <a:lnTo>
                    <a:pt x="45176" y="37536"/>
                  </a:lnTo>
                  <a:lnTo>
                    <a:pt x="45525" y="37486"/>
                  </a:lnTo>
                  <a:lnTo>
                    <a:pt x="45890" y="37453"/>
                  </a:lnTo>
                  <a:lnTo>
                    <a:pt x="46255" y="37419"/>
                  </a:lnTo>
                  <a:lnTo>
                    <a:pt x="46986" y="37403"/>
                  </a:lnTo>
                  <a:lnTo>
                    <a:pt x="47734" y="37419"/>
                  </a:lnTo>
                  <a:lnTo>
                    <a:pt x="48464" y="37453"/>
                  </a:lnTo>
                  <a:lnTo>
                    <a:pt x="49212" y="37502"/>
                  </a:lnTo>
                  <a:lnTo>
                    <a:pt x="50707" y="37635"/>
                  </a:lnTo>
                  <a:lnTo>
                    <a:pt x="51454" y="37702"/>
                  </a:lnTo>
                  <a:lnTo>
                    <a:pt x="52201" y="37752"/>
                  </a:lnTo>
                  <a:lnTo>
                    <a:pt x="52949" y="37785"/>
                  </a:lnTo>
                  <a:lnTo>
                    <a:pt x="53696" y="37801"/>
                  </a:lnTo>
                  <a:lnTo>
                    <a:pt x="54444" y="37768"/>
                  </a:lnTo>
                  <a:lnTo>
                    <a:pt x="54809" y="37752"/>
                  </a:lnTo>
                  <a:lnTo>
                    <a:pt x="55191" y="37702"/>
                  </a:lnTo>
                  <a:lnTo>
                    <a:pt x="55656" y="37652"/>
                  </a:lnTo>
                  <a:lnTo>
                    <a:pt x="56121" y="37552"/>
                  </a:lnTo>
                  <a:lnTo>
                    <a:pt x="56586" y="37453"/>
                  </a:lnTo>
                  <a:lnTo>
                    <a:pt x="57051" y="37320"/>
                  </a:lnTo>
                  <a:lnTo>
                    <a:pt x="57499" y="37170"/>
                  </a:lnTo>
                  <a:lnTo>
                    <a:pt x="57948" y="37004"/>
                  </a:lnTo>
                  <a:lnTo>
                    <a:pt x="58380" y="36822"/>
                  </a:lnTo>
                  <a:lnTo>
                    <a:pt x="58812" y="36622"/>
                  </a:lnTo>
                  <a:lnTo>
                    <a:pt x="59227" y="36406"/>
                  </a:lnTo>
                  <a:lnTo>
                    <a:pt x="59642" y="36174"/>
                  </a:lnTo>
                  <a:lnTo>
                    <a:pt x="60057" y="35925"/>
                  </a:lnTo>
                  <a:lnTo>
                    <a:pt x="60439" y="35642"/>
                  </a:lnTo>
                  <a:lnTo>
                    <a:pt x="60821" y="35360"/>
                  </a:lnTo>
                  <a:lnTo>
                    <a:pt x="61203" y="35061"/>
                  </a:lnTo>
                  <a:lnTo>
                    <a:pt x="61552" y="34762"/>
                  </a:lnTo>
                  <a:lnTo>
                    <a:pt x="61901" y="34430"/>
                  </a:lnTo>
                  <a:lnTo>
                    <a:pt x="62250" y="34098"/>
                  </a:lnTo>
                  <a:lnTo>
                    <a:pt x="62565" y="33732"/>
                  </a:lnTo>
                  <a:lnTo>
                    <a:pt x="62881" y="33384"/>
                  </a:lnTo>
                  <a:lnTo>
                    <a:pt x="63163" y="33002"/>
                  </a:lnTo>
                  <a:lnTo>
                    <a:pt x="63445" y="32620"/>
                  </a:lnTo>
                  <a:lnTo>
                    <a:pt x="63711" y="32221"/>
                  </a:lnTo>
                  <a:lnTo>
                    <a:pt x="63960" y="31822"/>
                  </a:lnTo>
                  <a:lnTo>
                    <a:pt x="64193" y="31407"/>
                  </a:lnTo>
                  <a:lnTo>
                    <a:pt x="64409" y="30975"/>
                  </a:lnTo>
                  <a:lnTo>
                    <a:pt x="64608" y="30544"/>
                  </a:lnTo>
                  <a:lnTo>
                    <a:pt x="64791" y="30112"/>
                  </a:lnTo>
                  <a:lnTo>
                    <a:pt x="64940" y="29663"/>
                  </a:lnTo>
                  <a:lnTo>
                    <a:pt x="65090" y="29198"/>
                  </a:lnTo>
                  <a:lnTo>
                    <a:pt x="65206" y="28750"/>
                  </a:lnTo>
                  <a:lnTo>
                    <a:pt x="65305" y="28285"/>
                  </a:lnTo>
                  <a:lnTo>
                    <a:pt x="65389" y="27803"/>
                  </a:lnTo>
                  <a:lnTo>
                    <a:pt x="65438" y="27338"/>
                  </a:lnTo>
                  <a:lnTo>
                    <a:pt x="65488" y="26856"/>
                  </a:lnTo>
                  <a:lnTo>
                    <a:pt x="65505" y="26391"/>
                  </a:lnTo>
                  <a:lnTo>
                    <a:pt x="65488" y="25910"/>
                  </a:lnTo>
                  <a:lnTo>
                    <a:pt x="65472" y="25428"/>
                  </a:lnTo>
                  <a:lnTo>
                    <a:pt x="65422" y="24963"/>
                  </a:lnTo>
                  <a:lnTo>
                    <a:pt x="65355" y="24498"/>
                  </a:lnTo>
                  <a:lnTo>
                    <a:pt x="65272" y="24033"/>
                  </a:lnTo>
                  <a:lnTo>
                    <a:pt x="65173" y="23568"/>
                  </a:lnTo>
                  <a:lnTo>
                    <a:pt x="65040" y="23103"/>
                  </a:lnTo>
                  <a:lnTo>
                    <a:pt x="64907" y="22638"/>
                  </a:lnTo>
                  <a:lnTo>
                    <a:pt x="64741" y="22189"/>
                  </a:lnTo>
                  <a:lnTo>
                    <a:pt x="64575" y="21758"/>
                  </a:lnTo>
                  <a:lnTo>
                    <a:pt x="64375" y="21309"/>
                  </a:lnTo>
                  <a:lnTo>
                    <a:pt x="64176" y="20894"/>
                  </a:lnTo>
                  <a:lnTo>
                    <a:pt x="63944" y="20462"/>
                  </a:lnTo>
                  <a:lnTo>
                    <a:pt x="63711" y="20064"/>
                  </a:lnTo>
                  <a:lnTo>
                    <a:pt x="63445" y="19648"/>
                  </a:lnTo>
                  <a:lnTo>
                    <a:pt x="63180" y="19266"/>
                  </a:lnTo>
                  <a:lnTo>
                    <a:pt x="62897" y="18884"/>
                  </a:lnTo>
                  <a:lnTo>
                    <a:pt x="62598" y="18519"/>
                  </a:lnTo>
                  <a:lnTo>
                    <a:pt x="62283" y="18154"/>
                  </a:lnTo>
                  <a:lnTo>
                    <a:pt x="61951" y="17805"/>
                  </a:lnTo>
                  <a:lnTo>
                    <a:pt x="61602" y="17473"/>
                  </a:lnTo>
                  <a:lnTo>
                    <a:pt x="61253" y="17157"/>
                  </a:lnTo>
                  <a:lnTo>
                    <a:pt x="60888" y="16858"/>
                  </a:lnTo>
                  <a:lnTo>
                    <a:pt x="60506" y="16576"/>
                  </a:lnTo>
                  <a:lnTo>
                    <a:pt x="60124" y="16310"/>
                  </a:lnTo>
                  <a:lnTo>
                    <a:pt x="59708" y="16044"/>
                  </a:lnTo>
                  <a:lnTo>
                    <a:pt x="59310" y="15812"/>
                  </a:lnTo>
                  <a:lnTo>
                    <a:pt x="58878" y="15596"/>
                  </a:lnTo>
                  <a:lnTo>
                    <a:pt x="58446" y="15397"/>
                  </a:lnTo>
                  <a:lnTo>
                    <a:pt x="57865" y="15164"/>
                  </a:lnTo>
                  <a:lnTo>
                    <a:pt x="57267" y="14965"/>
                  </a:lnTo>
                  <a:lnTo>
                    <a:pt x="56652" y="14765"/>
                  </a:lnTo>
                  <a:lnTo>
                    <a:pt x="56038" y="14599"/>
                  </a:lnTo>
                  <a:lnTo>
                    <a:pt x="55423" y="14450"/>
                  </a:lnTo>
                  <a:lnTo>
                    <a:pt x="54792" y="14300"/>
                  </a:lnTo>
                  <a:lnTo>
                    <a:pt x="53563" y="14018"/>
                  </a:lnTo>
                  <a:lnTo>
                    <a:pt x="52932" y="13869"/>
                  </a:lnTo>
                  <a:lnTo>
                    <a:pt x="52334" y="13702"/>
                  </a:lnTo>
                  <a:lnTo>
                    <a:pt x="51720" y="13520"/>
                  </a:lnTo>
                  <a:lnTo>
                    <a:pt x="51122" y="13320"/>
                  </a:lnTo>
                  <a:lnTo>
                    <a:pt x="50540" y="13088"/>
                  </a:lnTo>
                  <a:lnTo>
                    <a:pt x="49976" y="12839"/>
                  </a:lnTo>
                  <a:lnTo>
                    <a:pt x="49693" y="12706"/>
                  </a:lnTo>
                  <a:lnTo>
                    <a:pt x="49411" y="12556"/>
                  </a:lnTo>
                  <a:lnTo>
                    <a:pt x="49145" y="12390"/>
                  </a:lnTo>
                  <a:lnTo>
                    <a:pt x="48880" y="12224"/>
                  </a:lnTo>
                  <a:lnTo>
                    <a:pt x="48581" y="12008"/>
                  </a:lnTo>
                  <a:lnTo>
                    <a:pt x="48282" y="11792"/>
                  </a:lnTo>
                  <a:lnTo>
                    <a:pt x="47999" y="11560"/>
                  </a:lnTo>
                  <a:lnTo>
                    <a:pt x="47717" y="11311"/>
                  </a:lnTo>
                  <a:lnTo>
                    <a:pt x="47451" y="11045"/>
                  </a:lnTo>
                  <a:lnTo>
                    <a:pt x="47202" y="10796"/>
                  </a:lnTo>
                  <a:lnTo>
                    <a:pt x="46953" y="10514"/>
                  </a:lnTo>
                  <a:lnTo>
                    <a:pt x="46704" y="10231"/>
                  </a:lnTo>
                  <a:lnTo>
                    <a:pt x="46239" y="9667"/>
                  </a:lnTo>
                  <a:lnTo>
                    <a:pt x="45790" y="9052"/>
                  </a:lnTo>
                  <a:lnTo>
                    <a:pt x="45359" y="8438"/>
                  </a:lnTo>
                  <a:lnTo>
                    <a:pt x="44927" y="7823"/>
                  </a:lnTo>
                  <a:lnTo>
                    <a:pt x="44096" y="6561"/>
                  </a:lnTo>
                  <a:lnTo>
                    <a:pt x="43665" y="5930"/>
                  </a:lnTo>
                  <a:lnTo>
                    <a:pt x="43233" y="5315"/>
                  </a:lnTo>
                  <a:lnTo>
                    <a:pt x="42768" y="4717"/>
                  </a:lnTo>
                  <a:lnTo>
                    <a:pt x="42286" y="4136"/>
                  </a:lnTo>
                  <a:lnTo>
                    <a:pt x="42037" y="3854"/>
                  </a:lnTo>
                  <a:lnTo>
                    <a:pt x="41788" y="3588"/>
                  </a:lnTo>
                  <a:lnTo>
                    <a:pt x="41522" y="3322"/>
                  </a:lnTo>
                  <a:lnTo>
                    <a:pt x="41240" y="3073"/>
                  </a:lnTo>
                  <a:lnTo>
                    <a:pt x="40891" y="2791"/>
                  </a:lnTo>
                  <a:lnTo>
                    <a:pt x="40542" y="2508"/>
                  </a:lnTo>
                  <a:lnTo>
                    <a:pt x="40177" y="2243"/>
                  </a:lnTo>
                  <a:lnTo>
                    <a:pt x="39811" y="2010"/>
                  </a:lnTo>
                  <a:lnTo>
                    <a:pt x="39413" y="1778"/>
                  </a:lnTo>
                  <a:lnTo>
                    <a:pt x="39031" y="1562"/>
                  </a:lnTo>
                  <a:lnTo>
                    <a:pt x="38616" y="1362"/>
                  </a:lnTo>
                  <a:lnTo>
                    <a:pt x="38217" y="1180"/>
                  </a:lnTo>
                  <a:lnTo>
                    <a:pt x="37802" y="997"/>
                  </a:lnTo>
                  <a:lnTo>
                    <a:pt x="37370" y="847"/>
                  </a:lnTo>
                  <a:lnTo>
                    <a:pt x="36938" y="698"/>
                  </a:lnTo>
                  <a:lnTo>
                    <a:pt x="36506" y="582"/>
                  </a:lnTo>
                  <a:lnTo>
                    <a:pt x="36074" y="465"/>
                  </a:lnTo>
                  <a:lnTo>
                    <a:pt x="35643" y="366"/>
                  </a:lnTo>
                  <a:lnTo>
                    <a:pt x="35194" y="266"/>
                  </a:lnTo>
                  <a:lnTo>
                    <a:pt x="34746" y="200"/>
                  </a:lnTo>
                  <a:lnTo>
                    <a:pt x="33982" y="100"/>
                  </a:lnTo>
                  <a:lnTo>
                    <a:pt x="33218" y="34"/>
                  </a:lnTo>
                  <a:lnTo>
                    <a:pt x="32470" y="0"/>
                  </a:lnTo>
                  <a:close/>
                </a:path>
              </a:pathLst>
            </a:custGeom>
            <a:solidFill>
              <a:srgbClr val="1F5B83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3233054" y="1484357"/>
              <a:ext cx="1346797" cy="886573"/>
            </a:xfrm>
            <a:custGeom>
              <a:avLst/>
              <a:gdLst/>
              <a:ahLst/>
              <a:cxnLst/>
              <a:rect l="l" t="t" r="r" b="b"/>
              <a:pathLst>
                <a:path w="65323" h="43001" extrusionOk="0">
                  <a:moveTo>
                    <a:pt x="35892" y="1"/>
                  </a:moveTo>
                  <a:lnTo>
                    <a:pt x="35527" y="18"/>
                  </a:lnTo>
                  <a:lnTo>
                    <a:pt x="35178" y="51"/>
                  </a:lnTo>
                  <a:lnTo>
                    <a:pt x="34829" y="101"/>
                  </a:lnTo>
                  <a:lnTo>
                    <a:pt x="34480" y="150"/>
                  </a:lnTo>
                  <a:lnTo>
                    <a:pt x="34131" y="233"/>
                  </a:lnTo>
                  <a:lnTo>
                    <a:pt x="33783" y="317"/>
                  </a:lnTo>
                  <a:lnTo>
                    <a:pt x="33451" y="416"/>
                  </a:lnTo>
                  <a:lnTo>
                    <a:pt x="33118" y="516"/>
                  </a:lnTo>
                  <a:lnTo>
                    <a:pt x="32786" y="632"/>
                  </a:lnTo>
                  <a:lnTo>
                    <a:pt x="32454" y="765"/>
                  </a:lnTo>
                  <a:lnTo>
                    <a:pt x="32122" y="914"/>
                  </a:lnTo>
                  <a:lnTo>
                    <a:pt x="31806" y="1064"/>
                  </a:lnTo>
                  <a:lnTo>
                    <a:pt x="31491" y="1213"/>
                  </a:lnTo>
                  <a:lnTo>
                    <a:pt x="31192" y="1396"/>
                  </a:lnTo>
                  <a:lnTo>
                    <a:pt x="30893" y="1579"/>
                  </a:lnTo>
                  <a:lnTo>
                    <a:pt x="30594" y="1761"/>
                  </a:lnTo>
                  <a:lnTo>
                    <a:pt x="30295" y="1961"/>
                  </a:lnTo>
                  <a:lnTo>
                    <a:pt x="30013" y="2160"/>
                  </a:lnTo>
                  <a:lnTo>
                    <a:pt x="29448" y="2592"/>
                  </a:lnTo>
                  <a:lnTo>
                    <a:pt x="28916" y="3074"/>
                  </a:lnTo>
                  <a:lnTo>
                    <a:pt x="28402" y="3572"/>
                  </a:lnTo>
                  <a:lnTo>
                    <a:pt x="27903" y="4087"/>
                  </a:lnTo>
                  <a:lnTo>
                    <a:pt x="27455" y="4635"/>
                  </a:lnTo>
                  <a:lnTo>
                    <a:pt x="27023" y="5199"/>
                  </a:lnTo>
                  <a:lnTo>
                    <a:pt x="26624" y="5797"/>
                  </a:lnTo>
                  <a:lnTo>
                    <a:pt x="26242" y="6412"/>
                  </a:lnTo>
                  <a:lnTo>
                    <a:pt x="25910" y="7026"/>
                  </a:lnTo>
                  <a:lnTo>
                    <a:pt x="25528" y="7790"/>
                  </a:lnTo>
                  <a:lnTo>
                    <a:pt x="25196" y="8554"/>
                  </a:lnTo>
                  <a:lnTo>
                    <a:pt x="24548" y="10099"/>
                  </a:lnTo>
                  <a:lnTo>
                    <a:pt x="24216" y="10863"/>
                  </a:lnTo>
                  <a:lnTo>
                    <a:pt x="23867" y="11627"/>
                  </a:lnTo>
                  <a:lnTo>
                    <a:pt x="23668" y="11992"/>
                  </a:lnTo>
                  <a:lnTo>
                    <a:pt x="23469" y="12358"/>
                  </a:lnTo>
                  <a:lnTo>
                    <a:pt x="23270" y="12723"/>
                  </a:lnTo>
                  <a:lnTo>
                    <a:pt x="23037" y="13072"/>
                  </a:lnTo>
                  <a:lnTo>
                    <a:pt x="22838" y="13387"/>
                  </a:lnTo>
                  <a:lnTo>
                    <a:pt x="22605" y="13686"/>
                  </a:lnTo>
                  <a:lnTo>
                    <a:pt x="22373" y="13969"/>
                  </a:lnTo>
                  <a:lnTo>
                    <a:pt x="22140" y="14251"/>
                  </a:lnTo>
                  <a:lnTo>
                    <a:pt x="21891" y="14517"/>
                  </a:lnTo>
                  <a:lnTo>
                    <a:pt x="21625" y="14783"/>
                  </a:lnTo>
                  <a:lnTo>
                    <a:pt x="21360" y="15048"/>
                  </a:lnTo>
                  <a:lnTo>
                    <a:pt x="21077" y="15297"/>
                  </a:lnTo>
                  <a:lnTo>
                    <a:pt x="20795" y="15530"/>
                  </a:lnTo>
                  <a:lnTo>
                    <a:pt x="20496" y="15746"/>
                  </a:lnTo>
                  <a:lnTo>
                    <a:pt x="20197" y="15962"/>
                  </a:lnTo>
                  <a:lnTo>
                    <a:pt x="19881" y="16178"/>
                  </a:lnTo>
                  <a:lnTo>
                    <a:pt x="19566" y="16360"/>
                  </a:lnTo>
                  <a:lnTo>
                    <a:pt x="19250" y="16543"/>
                  </a:lnTo>
                  <a:lnTo>
                    <a:pt x="18918" y="16726"/>
                  </a:lnTo>
                  <a:lnTo>
                    <a:pt x="18586" y="16875"/>
                  </a:lnTo>
                  <a:lnTo>
                    <a:pt x="18038" y="17108"/>
                  </a:lnTo>
                  <a:lnTo>
                    <a:pt x="17490" y="17307"/>
                  </a:lnTo>
                  <a:lnTo>
                    <a:pt x="16925" y="17506"/>
                  </a:lnTo>
                  <a:lnTo>
                    <a:pt x="16360" y="17689"/>
                  </a:lnTo>
                  <a:lnTo>
                    <a:pt x="15214" y="18021"/>
                  </a:lnTo>
                  <a:lnTo>
                    <a:pt x="14633" y="18187"/>
                  </a:lnTo>
                  <a:lnTo>
                    <a:pt x="14068" y="18370"/>
                  </a:lnTo>
                  <a:lnTo>
                    <a:pt x="13520" y="18569"/>
                  </a:lnTo>
                  <a:lnTo>
                    <a:pt x="12972" y="18785"/>
                  </a:lnTo>
                  <a:lnTo>
                    <a:pt x="12457" y="19018"/>
                  </a:lnTo>
                  <a:lnTo>
                    <a:pt x="11959" y="19267"/>
                  </a:lnTo>
                  <a:lnTo>
                    <a:pt x="11710" y="19416"/>
                  </a:lnTo>
                  <a:lnTo>
                    <a:pt x="11477" y="19566"/>
                  </a:lnTo>
                  <a:lnTo>
                    <a:pt x="11245" y="19732"/>
                  </a:lnTo>
                  <a:lnTo>
                    <a:pt x="11012" y="19898"/>
                  </a:lnTo>
                  <a:lnTo>
                    <a:pt x="10796" y="20081"/>
                  </a:lnTo>
                  <a:lnTo>
                    <a:pt x="10597" y="20280"/>
                  </a:lnTo>
                  <a:lnTo>
                    <a:pt x="10398" y="20479"/>
                  </a:lnTo>
                  <a:lnTo>
                    <a:pt x="10199" y="20695"/>
                  </a:lnTo>
                  <a:lnTo>
                    <a:pt x="10049" y="20895"/>
                  </a:lnTo>
                  <a:lnTo>
                    <a:pt x="9900" y="21094"/>
                  </a:lnTo>
                  <a:lnTo>
                    <a:pt x="9767" y="21310"/>
                  </a:lnTo>
                  <a:lnTo>
                    <a:pt x="9634" y="21526"/>
                  </a:lnTo>
                  <a:lnTo>
                    <a:pt x="9401" y="21974"/>
                  </a:lnTo>
                  <a:lnTo>
                    <a:pt x="9185" y="22423"/>
                  </a:lnTo>
                  <a:lnTo>
                    <a:pt x="9003" y="22888"/>
                  </a:lnTo>
                  <a:lnTo>
                    <a:pt x="8853" y="23369"/>
                  </a:lnTo>
                  <a:lnTo>
                    <a:pt x="8687" y="23867"/>
                  </a:lnTo>
                  <a:lnTo>
                    <a:pt x="8554" y="24349"/>
                  </a:lnTo>
                  <a:lnTo>
                    <a:pt x="8255" y="25346"/>
                  </a:lnTo>
                  <a:lnTo>
                    <a:pt x="8106" y="25844"/>
                  </a:lnTo>
                  <a:lnTo>
                    <a:pt x="7940" y="26326"/>
                  </a:lnTo>
                  <a:lnTo>
                    <a:pt x="7757" y="26791"/>
                  </a:lnTo>
                  <a:lnTo>
                    <a:pt x="7558" y="27256"/>
                  </a:lnTo>
                  <a:lnTo>
                    <a:pt x="7325" y="27704"/>
                  </a:lnTo>
                  <a:lnTo>
                    <a:pt x="7192" y="27920"/>
                  </a:lnTo>
                  <a:lnTo>
                    <a:pt x="7060" y="28136"/>
                  </a:lnTo>
                  <a:lnTo>
                    <a:pt x="6893" y="28385"/>
                  </a:lnTo>
                  <a:lnTo>
                    <a:pt x="6711" y="28617"/>
                  </a:lnTo>
                  <a:lnTo>
                    <a:pt x="6528" y="28833"/>
                  </a:lnTo>
                  <a:lnTo>
                    <a:pt x="6329" y="29049"/>
                  </a:lnTo>
                  <a:lnTo>
                    <a:pt x="5897" y="29465"/>
                  </a:lnTo>
                  <a:lnTo>
                    <a:pt x="5465" y="29863"/>
                  </a:lnTo>
                  <a:lnTo>
                    <a:pt x="5000" y="30245"/>
                  </a:lnTo>
                  <a:lnTo>
                    <a:pt x="4535" y="30611"/>
                  </a:lnTo>
                  <a:lnTo>
                    <a:pt x="3588" y="31341"/>
                  </a:lnTo>
                  <a:lnTo>
                    <a:pt x="2974" y="31856"/>
                  </a:lnTo>
                  <a:lnTo>
                    <a:pt x="2343" y="32404"/>
                  </a:lnTo>
                  <a:lnTo>
                    <a:pt x="2027" y="32687"/>
                  </a:lnTo>
                  <a:lnTo>
                    <a:pt x="1728" y="32986"/>
                  </a:lnTo>
                  <a:lnTo>
                    <a:pt x="1446" y="33301"/>
                  </a:lnTo>
                  <a:lnTo>
                    <a:pt x="1180" y="33617"/>
                  </a:lnTo>
                  <a:lnTo>
                    <a:pt x="931" y="33949"/>
                  </a:lnTo>
                  <a:lnTo>
                    <a:pt x="698" y="34281"/>
                  </a:lnTo>
                  <a:lnTo>
                    <a:pt x="499" y="34630"/>
                  </a:lnTo>
                  <a:lnTo>
                    <a:pt x="333" y="34979"/>
                  </a:lnTo>
                  <a:lnTo>
                    <a:pt x="184" y="35344"/>
                  </a:lnTo>
                  <a:lnTo>
                    <a:pt x="84" y="35709"/>
                  </a:lnTo>
                  <a:lnTo>
                    <a:pt x="51" y="35909"/>
                  </a:lnTo>
                  <a:lnTo>
                    <a:pt x="18" y="36091"/>
                  </a:lnTo>
                  <a:lnTo>
                    <a:pt x="18" y="36291"/>
                  </a:lnTo>
                  <a:lnTo>
                    <a:pt x="1" y="36473"/>
                  </a:lnTo>
                  <a:lnTo>
                    <a:pt x="18" y="36806"/>
                  </a:lnTo>
                  <a:lnTo>
                    <a:pt x="67" y="37121"/>
                  </a:lnTo>
                  <a:lnTo>
                    <a:pt x="134" y="37420"/>
                  </a:lnTo>
                  <a:lnTo>
                    <a:pt x="217" y="37719"/>
                  </a:lnTo>
                  <a:lnTo>
                    <a:pt x="333" y="38018"/>
                  </a:lnTo>
                  <a:lnTo>
                    <a:pt x="466" y="38300"/>
                  </a:lnTo>
                  <a:lnTo>
                    <a:pt x="615" y="38583"/>
                  </a:lnTo>
                  <a:lnTo>
                    <a:pt x="782" y="38865"/>
                  </a:lnTo>
                  <a:lnTo>
                    <a:pt x="964" y="39114"/>
                  </a:lnTo>
                  <a:lnTo>
                    <a:pt x="1164" y="39380"/>
                  </a:lnTo>
                  <a:lnTo>
                    <a:pt x="1379" y="39612"/>
                  </a:lnTo>
                  <a:lnTo>
                    <a:pt x="1612" y="39845"/>
                  </a:lnTo>
                  <a:lnTo>
                    <a:pt x="1844" y="40061"/>
                  </a:lnTo>
                  <a:lnTo>
                    <a:pt x="2110" y="40260"/>
                  </a:lnTo>
                  <a:lnTo>
                    <a:pt x="2359" y="40459"/>
                  </a:lnTo>
                  <a:lnTo>
                    <a:pt x="2625" y="40642"/>
                  </a:lnTo>
                  <a:lnTo>
                    <a:pt x="2907" y="40792"/>
                  </a:lnTo>
                  <a:lnTo>
                    <a:pt x="3190" y="40941"/>
                  </a:lnTo>
                  <a:lnTo>
                    <a:pt x="3472" y="41091"/>
                  </a:lnTo>
                  <a:lnTo>
                    <a:pt x="3771" y="41223"/>
                  </a:lnTo>
                  <a:lnTo>
                    <a:pt x="4053" y="41340"/>
                  </a:lnTo>
                  <a:lnTo>
                    <a:pt x="4352" y="41439"/>
                  </a:lnTo>
                  <a:lnTo>
                    <a:pt x="4967" y="41639"/>
                  </a:lnTo>
                  <a:lnTo>
                    <a:pt x="5598" y="41805"/>
                  </a:lnTo>
                  <a:lnTo>
                    <a:pt x="6213" y="41938"/>
                  </a:lnTo>
                  <a:lnTo>
                    <a:pt x="6860" y="42054"/>
                  </a:lnTo>
                  <a:lnTo>
                    <a:pt x="7491" y="42153"/>
                  </a:lnTo>
                  <a:lnTo>
                    <a:pt x="8338" y="42286"/>
                  </a:lnTo>
                  <a:lnTo>
                    <a:pt x="9169" y="42386"/>
                  </a:lnTo>
                  <a:lnTo>
                    <a:pt x="10016" y="42486"/>
                  </a:lnTo>
                  <a:lnTo>
                    <a:pt x="10863" y="42569"/>
                  </a:lnTo>
                  <a:lnTo>
                    <a:pt x="11727" y="42635"/>
                  </a:lnTo>
                  <a:lnTo>
                    <a:pt x="12574" y="42702"/>
                  </a:lnTo>
                  <a:lnTo>
                    <a:pt x="14268" y="42801"/>
                  </a:lnTo>
                  <a:lnTo>
                    <a:pt x="15978" y="42851"/>
                  </a:lnTo>
                  <a:lnTo>
                    <a:pt x="17689" y="42901"/>
                  </a:lnTo>
                  <a:lnTo>
                    <a:pt x="19383" y="42917"/>
                  </a:lnTo>
                  <a:lnTo>
                    <a:pt x="21094" y="42934"/>
                  </a:lnTo>
                  <a:lnTo>
                    <a:pt x="28684" y="42984"/>
                  </a:lnTo>
                  <a:lnTo>
                    <a:pt x="36274" y="43000"/>
                  </a:lnTo>
                  <a:lnTo>
                    <a:pt x="37951" y="43000"/>
                  </a:lnTo>
                  <a:lnTo>
                    <a:pt x="39579" y="42984"/>
                  </a:lnTo>
                  <a:lnTo>
                    <a:pt x="41174" y="42967"/>
                  </a:lnTo>
                  <a:lnTo>
                    <a:pt x="42751" y="42917"/>
                  </a:lnTo>
                  <a:lnTo>
                    <a:pt x="44329" y="42868"/>
                  </a:lnTo>
                  <a:lnTo>
                    <a:pt x="45924" y="42801"/>
                  </a:lnTo>
                  <a:lnTo>
                    <a:pt x="47551" y="42702"/>
                  </a:lnTo>
                  <a:lnTo>
                    <a:pt x="49212" y="42585"/>
                  </a:lnTo>
                  <a:lnTo>
                    <a:pt x="50640" y="42486"/>
                  </a:lnTo>
                  <a:lnTo>
                    <a:pt x="52102" y="42353"/>
                  </a:lnTo>
                  <a:lnTo>
                    <a:pt x="52833" y="42270"/>
                  </a:lnTo>
                  <a:lnTo>
                    <a:pt x="53563" y="42170"/>
                  </a:lnTo>
                  <a:lnTo>
                    <a:pt x="54294" y="42070"/>
                  </a:lnTo>
                  <a:lnTo>
                    <a:pt x="55025" y="41954"/>
                  </a:lnTo>
                  <a:lnTo>
                    <a:pt x="55756" y="41821"/>
                  </a:lnTo>
                  <a:lnTo>
                    <a:pt x="56470" y="41672"/>
                  </a:lnTo>
                  <a:lnTo>
                    <a:pt x="57184" y="41489"/>
                  </a:lnTo>
                  <a:lnTo>
                    <a:pt x="57882" y="41290"/>
                  </a:lnTo>
                  <a:lnTo>
                    <a:pt x="58563" y="41074"/>
                  </a:lnTo>
                  <a:lnTo>
                    <a:pt x="59244" y="40825"/>
                  </a:lnTo>
                  <a:lnTo>
                    <a:pt x="59908" y="40559"/>
                  </a:lnTo>
                  <a:lnTo>
                    <a:pt x="60539" y="40260"/>
                  </a:lnTo>
                  <a:lnTo>
                    <a:pt x="60904" y="40061"/>
                  </a:lnTo>
                  <a:lnTo>
                    <a:pt x="61253" y="39861"/>
                  </a:lnTo>
                  <a:lnTo>
                    <a:pt x="61585" y="39646"/>
                  </a:lnTo>
                  <a:lnTo>
                    <a:pt x="61918" y="39413"/>
                  </a:lnTo>
                  <a:lnTo>
                    <a:pt x="62217" y="39181"/>
                  </a:lnTo>
                  <a:lnTo>
                    <a:pt x="62515" y="38931"/>
                  </a:lnTo>
                  <a:lnTo>
                    <a:pt x="62781" y="38682"/>
                  </a:lnTo>
                  <a:lnTo>
                    <a:pt x="63047" y="38433"/>
                  </a:lnTo>
                  <a:lnTo>
                    <a:pt x="63279" y="38167"/>
                  </a:lnTo>
                  <a:lnTo>
                    <a:pt x="63512" y="37885"/>
                  </a:lnTo>
                  <a:lnTo>
                    <a:pt x="63728" y="37603"/>
                  </a:lnTo>
                  <a:lnTo>
                    <a:pt x="63927" y="37320"/>
                  </a:lnTo>
                  <a:lnTo>
                    <a:pt x="64127" y="37021"/>
                  </a:lnTo>
                  <a:lnTo>
                    <a:pt x="64293" y="36722"/>
                  </a:lnTo>
                  <a:lnTo>
                    <a:pt x="64459" y="36424"/>
                  </a:lnTo>
                  <a:lnTo>
                    <a:pt x="64592" y="36108"/>
                  </a:lnTo>
                  <a:lnTo>
                    <a:pt x="64724" y="35792"/>
                  </a:lnTo>
                  <a:lnTo>
                    <a:pt x="64841" y="35477"/>
                  </a:lnTo>
                  <a:lnTo>
                    <a:pt x="64957" y="35145"/>
                  </a:lnTo>
                  <a:lnTo>
                    <a:pt x="65040" y="34829"/>
                  </a:lnTo>
                  <a:lnTo>
                    <a:pt x="65123" y="34497"/>
                  </a:lnTo>
                  <a:lnTo>
                    <a:pt x="65189" y="34165"/>
                  </a:lnTo>
                  <a:lnTo>
                    <a:pt x="65239" y="33816"/>
                  </a:lnTo>
                  <a:lnTo>
                    <a:pt x="65273" y="33484"/>
                  </a:lnTo>
                  <a:lnTo>
                    <a:pt x="65306" y="33135"/>
                  </a:lnTo>
                  <a:lnTo>
                    <a:pt x="65322" y="32786"/>
                  </a:lnTo>
                  <a:lnTo>
                    <a:pt x="65322" y="32454"/>
                  </a:lnTo>
                  <a:lnTo>
                    <a:pt x="65322" y="32105"/>
                  </a:lnTo>
                  <a:lnTo>
                    <a:pt x="65289" y="31757"/>
                  </a:lnTo>
                  <a:lnTo>
                    <a:pt x="65256" y="31408"/>
                  </a:lnTo>
                  <a:lnTo>
                    <a:pt x="65223" y="31059"/>
                  </a:lnTo>
                  <a:lnTo>
                    <a:pt x="65156" y="30710"/>
                  </a:lnTo>
                  <a:lnTo>
                    <a:pt x="65090" y="30328"/>
                  </a:lnTo>
                  <a:lnTo>
                    <a:pt x="64990" y="29963"/>
                  </a:lnTo>
                  <a:lnTo>
                    <a:pt x="64874" y="29597"/>
                  </a:lnTo>
                  <a:lnTo>
                    <a:pt x="64741" y="29232"/>
                  </a:lnTo>
                  <a:lnTo>
                    <a:pt x="64592" y="28883"/>
                  </a:lnTo>
                  <a:lnTo>
                    <a:pt x="64425" y="28534"/>
                  </a:lnTo>
                  <a:lnTo>
                    <a:pt x="64243" y="28202"/>
                  </a:lnTo>
                  <a:lnTo>
                    <a:pt x="64060" y="27870"/>
                  </a:lnTo>
                  <a:lnTo>
                    <a:pt x="63861" y="27538"/>
                  </a:lnTo>
                  <a:lnTo>
                    <a:pt x="63645" y="27206"/>
                  </a:lnTo>
                  <a:lnTo>
                    <a:pt x="63196" y="26558"/>
                  </a:lnTo>
                  <a:lnTo>
                    <a:pt x="62731" y="25927"/>
                  </a:lnTo>
                  <a:lnTo>
                    <a:pt x="62233" y="25312"/>
                  </a:lnTo>
                  <a:lnTo>
                    <a:pt x="61253" y="24050"/>
                  </a:lnTo>
                  <a:lnTo>
                    <a:pt x="60788" y="23419"/>
                  </a:lnTo>
                  <a:lnTo>
                    <a:pt x="60323" y="22771"/>
                  </a:lnTo>
                  <a:lnTo>
                    <a:pt x="60107" y="22439"/>
                  </a:lnTo>
                  <a:lnTo>
                    <a:pt x="59908" y="22107"/>
                  </a:lnTo>
                  <a:lnTo>
                    <a:pt x="59709" y="21758"/>
                  </a:lnTo>
                  <a:lnTo>
                    <a:pt x="59526" y="21426"/>
                  </a:lnTo>
                  <a:lnTo>
                    <a:pt x="59360" y="21077"/>
                  </a:lnTo>
                  <a:lnTo>
                    <a:pt x="59210" y="20712"/>
                  </a:lnTo>
                  <a:lnTo>
                    <a:pt x="59078" y="20363"/>
                  </a:lnTo>
                  <a:lnTo>
                    <a:pt x="58945" y="19981"/>
                  </a:lnTo>
                  <a:lnTo>
                    <a:pt x="58828" y="19533"/>
                  </a:lnTo>
                  <a:lnTo>
                    <a:pt x="58729" y="19084"/>
                  </a:lnTo>
                  <a:lnTo>
                    <a:pt x="58646" y="18636"/>
                  </a:lnTo>
                  <a:lnTo>
                    <a:pt x="58563" y="18171"/>
                  </a:lnTo>
                  <a:lnTo>
                    <a:pt x="58430" y="17257"/>
                  </a:lnTo>
                  <a:lnTo>
                    <a:pt x="58363" y="16792"/>
                  </a:lnTo>
                  <a:lnTo>
                    <a:pt x="58297" y="16344"/>
                  </a:lnTo>
                  <a:lnTo>
                    <a:pt x="58181" y="15779"/>
                  </a:lnTo>
                  <a:lnTo>
                    <a:pt x="58048" y="15231"/>
                  </a:lnTo>
                  <a:lnTo>
                    <a:pt x="57882" y="14683"/>
                  </a:lnTo>
                  <a:lnTo>
                    <a:pt x="57682" y="14151"/>
                  </a:lnTo>
                  <a:lnTo>
                    <a:pt x="57466" y="13620"/>
                  </a:lnTo>
                  <a:lnTo>
                    <a:pt x="57234" y="13105"/>
                  </a:lnTo>
                  <a:lnTo>
                    <a:pt x="56968" y="12607"/>
                  </a:lnTo>
                  <a:lnTo>
                    <a:pt x="56669" y="12125"/>
                  </a:lnTo>
                  <a:lnTo>
                    <a:pt x="56354" y="11677"/>
                  </a:lnTo>
                  <a:lnTo>
                    <a:pt x="56005" y="11228"/>
                  </a:lnTo>
                  <a:lnTo>
                    <a:pt x="55640" y="10830"/>
                  </a:lnTo>
                  <a:lnTo>
                    <a:pt x="55440" y="10630"/>
                  </a:lnTo>
                  <a:lnTo>
                    <a:pt x="55241" y="10448"/>
                  </a:lnTo>
                  <a:lnTo>
                    <a:pt x="55025" y="10265"/>
                  </a:lnTo>
                  <a:lnTo>
                    <a:pt x="54809" y="10099"/>
                  </a:lnTo>
                  <a:lnTo>
                    <a:pt x="54593" y="9933"/>
                  </a:lnTo>
                  <a:lnTo>
                    <a:pt x="54361" y="9783"/>
                  </a:lnTo>
                  <a:lnTo>
                    <a:pt x="54128" y="9634"/>
                  </a:lnTo>
                  <a:lnTo>
                    <a:pt x="53879" y="9501"/>
                  </a:lnTo>
                  <a:lnTo>
                    <a:pt x="53630" y="9385"/>
                  </a:lnTo>
                  <a:lnTo>
                    <a:pt x="53381" y="9269"/>
                  </a:lnTo>
                  <a:lnTo>
                    <a:pt x="53115" y="9169"/>
                  </a:lnTo>
                  <a:lnTo>
                    <a:pt x="52849" y="9069"/>
                  </a:lnTo>
                  <a:lnTo>
                    <a:pt x="52301" y="8920"/>
                  </a:lnTo>
                  <a:lnTo>
                    <a:pt x="51737" y="8787"/>
                  </a:lnTo>
                  <a:lnTo>
                    <a:pt x="51155" y="8671"/>
                  </a:lnTo>
                  <a:lnTo>
                    <a:pt x="50009" y="8488"/>
                  </a:lnTo>
                  <a:lnTo>
                    <a:pt x="49428" y="8388"/>
                  </a:lnTo>
                  <a:lnTo>
                    <a:pt x="48847" y="8289"/>
                  </a:lnTo>
                  <a:lnTo>
                    <a:pt x="48299" y="8172"/>
                  </a:lnTo>
                  <a:lnTo>
                    <a:pt x="47750" y="8040"/>
                  </a:lnTo>
                  <a:lnTo>
                    <a:pt x="47236" y="7873"/>
                  </a:lnTo>
                  <a:lnTo>
                    <a:pt x="46987" y="7774"/>
                  </a:lnTo>
                  <a:lnTo>
                    <a:pt x="46737" y="7674"/>
                  </a:lnTo>
                  <a:lnTo>
                    <a:pt x="46505" y="7558"/>
                  </a:lnTo>
                  <a:lnTo>
                    <a:pt x="46272" y="7425"/>
                  </a:lnTo>
                  <a:lnTo>
                    <a:pt x="46056" y="7276"/>
                  </a:lnTo>
                  <a:lnTo>
                    <a:pt x="45841" y="7126"/>
                  </a:lnTo>
                  <a:lnTo>
                    <a:pt x="45641" y="6960"/>
                  </a:lnTo>
                  <a:lnTo>
                    <a:pt x="45442" y="6761"/>
                  </a:lnTo>
                  <a:lnTo>
                    <a:pt x="45259" y="6561"/>
                  </a:lnTo>
                  <a:lnTo>
                    <a:pt x="45093" y="6345"/>
                  </a:lnTo>
                  <a:lnTo>
                    <a:pt x="44944" y="6130"/>
                  </a:lnTo>
                  <a:lnTo>
                    <a:pt x="44811" y="5914"/>
                  </a:lnTo>
                  <a:lnTo>
                    <a:pt x="44578" y="5449"/>
                  </a:lnTo>
                  <a:lnTo>
                    <a:pt x="44362" y="4967"/>
                  </a:lnTo>
                  <a:lnTo>
                    <a:pt x="44146" y="4502"/>
                  </a:lnTo>
                  <a:lnTo>
                    <a:pt x="43980" y="4186"/>
                  </a:lnTo>
                  <a:lnTo>
                    <a:pt x="43798" y="3887"/>
                  </a:lnTo>
                  <a:lnTo>
                    <a:pt x="43598" y="3588"/>
                  </a:lnTo>
                  <a:lnTo>
                    <a:pt x="43382" y="3306"/>
                  </a:lnTo>
                  <a:lnTo>
                    <a:pt x="43167" y="3040"/>
                  </a:lnTo>
                  <a:lnTo>
                    <a:pt x="42934" y="2775"/>
                  </a:lnTo>
                  <a:lnTo>
                    <a:pt x="42685" y="2525"/>
                  </a:lnTo>
                  <a:lnTo>
                    <a:pt x="42436" y="2293"/>
                  </a:lnTo>
                  <a:lnTo>
                    <a:pt x="42170" y="2060"/>
                  </a:lnTo>
                  <a:lnTo>
                    <a:pt x="41888" y="1845"/>
                  </a:lnTo>
                  <a:lnTo>
                    <a:pt x="41605" y="1645"/>
                  </a:lnTo>
                  <a:lnTo>
                    <a:pt x="41306" y="1446"/>
                  </a:lnTo>
                  <a:lnTo>
                    <a:pt x="41007" y="1263"/>
                  </a:lnTo>
                  <a:lnTo>
                    <a:pt x="40708" y="1097"/>
                  </a:lnTo>
                  <a:lnTo>
                    <a:pt x="40393" y="931"/>
                  </a:lnTo>
                  <a:lnTo>
                    <a:pt x="40061" y="798"/>
                  </a:lnTo>
                  <a:lnTo>
                    <a:pt x="39729" y="649"/>
                  </a:lnTo>
                  <a:lnTo>
                    <a:pt x="39396" y="532"/>
                  </a:lnTo>
                  <a:lnTo>
                    <a:pt x="39064" y="416"/>
                  </a:lnTo>
                  <a:lnTo>
                    <a:pt x="38715" y="317"/>
                  </a:lnTo>
                  <a:lnTo>
                    <a:pt x="38367" y="233"/>
                  </a:lnTo>
                  <a:lnTo>
                    <a:pt x="38018" y="167"/>
                  </a:lnTo>
                  <a:lnTo>
                    <a:pt x="37669" y="101"/>
                  </a:lnTo>
                  <a:lnTo>
                    <a:pt x="37320" y="51"/>
                  </a:lnTo>
                  <a:lnTo>
                    <a:pt x="36955" y="18"/>
                  </a:lnTo>
                  <a:lnTo>
                    <a:pt x="36606" y="1"/>
                  </a:lnTo>
                  <a:close/>
                </a:path>
              </a:pathLst>
            </a:custGeom>
            <a:solidFill>
              <a:srgbClr val="1F5B83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457197" y="411464"/>
              <a:ext cx="2101428" cy="1685107"/>
            </a:xfrm>
            <a:custGeom>
              <a:avLst/>
              <a:gdLst/>
              <a:ahLst/>
              <a:cxnLst/>
              <a:rect l="l" t="t" r="r" b="b"/>
              <a:pathLst>
                <a:path w="76118" h="61038" extrusionOk="0">
                  <a:moveTo>
                    <a:pt x="62100" y="1346"/>
                  </a:moveTo>
                  <a:lnTo>
                    <a:pt x="62681" y="1396"/>
                  </a:lnTo>
                  <a:lnTo>
                    <a:pt x="63263" y="1462"/>
                  </a:lnTo>
                  <a:lnTo>
                    <a:pt x="63827" y="1579"/>
                  </a:lnTo>
                  <a:lnTo>
                    <a:pt x="64392" y="1728"/>
                  </a:lnTo>
                  <a:lnTo>
                    <a:pt x="64923" y="1911"/>
                  </a:lnTo>
                  <a:lnTo>
                    <a:pt x="65173" y="2010"/>
                  </a:lnTo>
                  <a:lnTo>
                    <a:pt x="65438" y="2127"/>
                  </a:lnTo>
                  <a:lnTo>
                    <a:pt x="65123" y="2060"/>
                  </a:lnTo>
                  <a:lnTo>
                    <a:pt x="64824" y="1994"/>
                  </a:lnTo>
                  <a:lnTo>
                    <a:pt x="64508" y="1961"/>
                  </a:lnTo>
                  <a:lnTo>
                    <a:pt x="64209" y="1927"/>
                  </a:lnTo>
                  <a:lnTo>
                    <a:pt x="63910" y="1894"/>
                  </a:lnTo>
                  <a:lnTo>
                    <a:pt x="63312" y="1894"/>
                  </a:lnTo>
                  <a:lnTo>
                    <a:pt x="63030" y="1911"/>
                  </a:lnTo>
                  <a:lnTo>
                    <a:pt x="62731" y="1927"/>
                  </a:lnTo>
                  <a:lnTo>
                    <a:pt x="62449" y="1977"/>
                  </a:lnTo>
                  <a:lnTo>
                    <a:pt x="62150" y="2027"/>
                  </a:lnTo>
                  <a:lnTo>
                    <a:pt x="61868" y="2077"/>
                  </a:lnTo>
                  <a:lnTo>
                    <a:pt x="61585" y="2160"/>
                  </a:lnTo>
                  <a:lnTo>
                    <a:pt x="61319" y="2243"/>
                  </a:lnTo>
                  <a:lnTo>
                    <a:pt x="61037" y="2326"/>
                  </a:lnTo>
                  <a:lnTo>
                    <a:pt x="60771" y="2442"/>
                  </a:lnTo>
                  <a:lnTo>
                    <a:pt x="60389" y="2608"/>
                  </a:lnTo>
                  <a:lnTo>
                    <a:pt x="60024" y="2791"/>
                  </a:lnTo>
                  <a:lnTo>
                    <a:pt x="59675" y="3007"/>
                  </a:lnTo>
                  <a:lnTo>
                    <a:pt x="59343" y="3239"/>
                  </a:lnTo>
                  <a:lnTo>
                    <a:pt x="59027" y="3505"/>
                  </a:lnTo>
                  <a:lnTo>
                    <a:pt x="58712" y="3771"/>
                  </a:lnTo>
                  <a:lnTo>
                    <a:pt x="58413" y="4070"/>
                  </a:lnTo>
                  <a:lnTo>
                    <a:pt x="58131" y="4369"/>
                  </a:lnTo>
                  <a:lnTo>
                    <a:pt x="57865" y="4701"/>
                  </a:lnTo>
                  <a:lnTo>
                    <a:pt x="57599" y="5050"/>
                  </a:lnTo>
                  <a:lnTo>
                    <a:pt x="57367" y="5415"/>
                  </a:lnTo>
                  <a:lnTo>
                    <a:pt x="57134" y="5797"/>
                  </a:lnTo>
                  <a:lnTo>
                    <a:pt x="56935" y="6196"/>
                  </a:lnTo>
                  <a:lnTo>
                    <a:pt x="56735" y="6611"/>
                  </a:lnTo>
                  <a:lnTo>
                    <a:pt x="56569" y="7043"/>
                  </a:lnTo>
                  <a:lnTo>
                    <a:pt x="56420" y="7491"/>
                  </a:lnTo>
                  <a:lnTo>
                    <a:pt x="56320" y="7790"/>
                  </a:lnTo>
                  <a:lnTo>
                    <a:pt x="56021" y="7475"/>
                  </a:lnTo>
                  <a:lnTo>
                    <a:pt x="55689" y="7176"/>
                  </a:lnTo>
                  <a:lnTo>
                    <a:pt x="55340" y="6893"/>
                  </a:lnTo>
                  <a:lnTo>
                    <a:pt x="54958" y="6644"/>
                  </a:lnTo>
                  <a:lnTo>
                    <a:pt x="54543" y="6379"/>
                  </a:lnTo>
                  <a:lnTo>
                    <a:pt x="54095" y="6163"/>
                  </a:lnTo>
                  <a:lnTo>
                    <a:pt x="53646" y="5963"/>
                  </a:lnTo>
                  <a:lnTo>
                    <a:pt x="53165" y="5781"/>
                  </a:lnTo>
                  <a:lnTo>
                    <a:pt x="53563" y="5316"/>
                  </a:lnTo>
                  <a:lnTo>
                    <a:pt x="53978" y="4851"/>
                  </a:lnTo>
                  <a:lnTo>
                    <a:pt x="54394" y="4402"/>
                  </a:lnTo>
                  <a:lnTo>
                    <a:pt x="54842" y="3987"/>
                  </a:lnTo>
                  <a:lnTo>
                    <a:pt x="55158" y="3721"/>
                  </a:lnTo>
                  <a:lnTo>
                    <a:pt x="55473" y="3472"/>
                  </a:lnTo>
                  <a:lnTo>
                    <a:pt x="55805" y="3223"/>
                  </a:lnTo>
                  <a:lnTo>
                    <a:pt x="56154" y="3007"/>
                  </a:lnTo>
                  <a:lnTo>
                    <a:pt x="56520" y="2791"/>
                  </a:lnTo>
                  <a:lnTo>
                    <a:pt x="56885" y="2575"/>
                  </a:lnTo>
                  <a:lnTo>
                    <a:pt x="57250" y="2392"/>
                  </a:lnTo>
                  <a:lnTo>
                    <a:pt x="57632" y="2226"/>
                  </a:lnTo>
                  <a:lnTo>
                    <a:pt x="58031" y="2060"/>
                  </a:lnTo>
                  <a:lnTo>
                    <a:pt x="58413" y="1911"/>
                  </a:lnTo>
                  <a:lnTo>
                    <a:pt x="58828" y="1795"/>
                  </a:lnTo>
                  <a:lnTo>
                    <a:pt x="59227" y="1678"/>
                  </a:lnTo>
                  <a:lnTo>
                    <a:pt x="59642" y="1579"/>
                  </a:lnTo>
                  <a:lnTo>
                    <a:pt x="60041" y="1496"/>
                  </a:lnTo>
                  <a:lnTo>
                    <a:pt x="60456" y="1429"/>
                  </a:lnTo>
                  <a:lnTo>
                    <a:pt x="60871" y="1379"/>
                  </a:lnTo>
                  <a:lnTo>
                    <a:pt x="61486" y="1346"/>
                  </a:lnTo>
                  <a:close/>
                  <a:moveTo>
                    <a:pt x="34629" y="682"/>
                  </a:moveTo>
                  <a:lnTo>
                    <a:pt x="34879" y="698"/>
                  </a:lnTo>
                  <a:lnTo>
                    <a:pt x="35111" y="748"/>
                  </a:lnTo>
                  <a:lnTo>
                    <a:pt x="35360" y="815"/>
                  </a:lnTo>
                  <a:lnTo>
                    <a:pt x="35576" y="881"/>
                  </a:lnTo>
                  <a:lnTo>
                    <a:pt x="35792" y="981"/>
                  </a:lnTo>
                  <a:lnTo>
                    <a:pt x="35991" y="1080"/>
                  </a:lnTo>
                  <a:lnTo>
                    <a:pt x="36191" y="1213"/>
                  </a:lnTo>
                  <a:lnTo>
                    <a:pt x="36373" y="1346"/>
                  </a:lnTo>
                  <a:lnTo>
                    <a:pt x="36556" y="1479"/>
                  </a:lnTo>
                  <a:lnTo>
                    <a:pt x="36739" y="1645"/>
                  </a:lnTo>
                  <a:lnTo>
                    <a:pt x="36888" y="1811"/>
                  </a:lnTo>
                  <a:lnTo>
                    <a:pt x="37054" y="1977"/>
                  </a:lnTo>
                  <a:lnTo>
                    <a:pt x="37204" y="2160"/>
                  </a:lnTo>
                  <a:lnTo>
                    <a:pt x="37470" y="2559"/>
                  </a:lnTo>
                  <a:lnTo>
                    <a:pt x="37719" y="2957"/>
                  </a:lnTo>
                  <a:lnTo>
                    <a:pt x="37935" y="3389"/>
                  </a:lnTo>
                  <a:lnTo>
                    <a:pt x="38117" y="3804"/>
                  </a:lnTo>
                  <a:lnTo>
                    <a:pt x="38283" y="4236"/>
                  </a:lnTo>
                  <a:lnTo>
                    <a:pt x="38433" y="4651"/>
                  </a:lnTo>
                  <a:lnTo>
                    <a:pt x="38549" y="5050"/>
                  </a:lnTo>
                  <a:lnTo>
                    <a:pt x="38649" y="5415"/>
                  </a:lnTo>
                  <a:lnTo>
                    <a:pt x="38798" y="6063"/>
                  </a:lnTo>
                  <a:lnTo>
                    <a:pt x="38931" y="6794"/>
                  </a:lnTo>
                  <a:lnTo>
                    <a:pt x="39047" y="7525"/>
                  </a:lnTo>
                  <a:lnTo>
                    <a:pt x="39147" y="8255"/>
                  </a:lnTo>
                  <a:lnTo>
                    <a:pt x="39213" y="8986"/>
                  </a:lnTo>
                  <a:lnTo>
                    <a:pt x="39280" y="9700"/>
                  </a:lnTo>
                  <a:lnTo>
                    <a:pt x="39313" y="10431"/>
                  </a:lnTo>
                  <a:lnTo>
                    <a:pt x="39330" y="11145"/>
                  </a:lnTo>
                  <a:lnTo>
                    <a:pt x="39330" y="11859"/>
                  </a:lnTo>
                  <a:lnTo>
                    <a:pt x="38632" y="11261"/>
                  </a:lnTo>
                  <a:lnTo>
                    <a:pt x="37918" y="10664"/>
                  </a:lnTo>
                  <a:lnTo>
                    <a:pt x="37553" y="10381"/>
                  </a:lnTo>
                  <a:lnTo>
                    <a:pt x="37187" y="10115"/>
                  </a:lnTo>
                  <a:lnTo>
                    <a:pt x="36822" y="9850"/>
                  </a:lnTo>
                  <a:lnTo>
                    <a:pt x="36440" y="9584"/>
                  </a:lnTo>
                  <a:lnTo>
                    <a:pt x="36058" y="9351"/>
                  </a:lnTo>
                  <a:lnTo>
                    <a:pt x="35659" y="9119"/>
                  </a:lnTo>
                  <a:lnTo>
                    <a:pt x="35261" y="8920"/>
                  </a:lnTo>
                  <a:lnTo>
                    <a:pt x="34862" y="8720"/>
                  </a:lnTo>
                  <a:lnTo>
                    <a:pt x="34430" y="8538"/>
                  </a:lnTo>
                  <a:lnTo>
                    <a:pt x="34015" y="8388"/>
                  </a:lnTo>
                  <a:lnTo>
                    <a:pt x="33567" y="8255"/>
                  </a:lnTo>
                  <a:lnTo>
                    <a:pt x="33118" y="8139"/>
                  </a:lnTo>
                  <a:lnTo>
                    <a:pt x="32736" y="8073"/>
                  </a:lnTo>
                  <a:lnTo>
                    <a:pt x="32354" y="8023"/>
                  </a:lnTo>
                  <a:lnTo>
                    <a:pt x="31972" y="7990"/>
                  </a:lnTo>
                  <a:lnTo>
                    <a:pt x="31258" y="7990"/>
                  </a:lnTo>
                  <a:lnTo>
                    <a:pt x="30942" y="8006"/>
                  </a:lnTo>
                  <a:lnTo>
                    <a:pt x="30627" y="8039"/>
                  </a:lnTo>
                  <a:lnTo>
                    <a:pt x="30295" y="8089"/>
                  </a:lnTo>
                  <a:lnTo>
                    <a:pt x="29979" y="8156"/>
                  </a:lnTo>
                  <a:lnTo>
                    <a:pt x="29664" y="8222"/>
                  </a:lnTo>
                  <a:lnTo>
                    <a:pt x="29348" y="8305"/>
                  </a:lnTo>
                  <a:lnTo>
                    <a:pt x="29049" y="8405"/>
                  </a:lnTo>
                  <a:lnTo>
                    <a:pt x="28733" y="8521"/>
                  </a:lnTo>
                  <a:lnTo>
                    <a:pt x="28435" y="8637"/>
                  </a:lnTo>
                  <a:lnTo>
                    <a:pt x="28136" y="8770"/>
                  </a:lnTo>
                  <a:lnTo>
                    <a:pt x="27853" y="8903"/>
                  </a:lnTo>
                  <a:lnTo>
                    <a:pt x="27571" y="9069"/>
                  </a:lnTo>
                  <a:lnTo>
                    <a:pt x="27289" y="9235"/>
                  </a:lnTo>
                  <a:lnTo>
                    <a:pt x="27006" y="9401"/>
                  </a:lnTo>
                  <a:lnTo>
                    <a:pt x="26740" y="9584"/>
                  </a:lnTo>
                  <a:lnTo>
                    <a:pt x="26807" y="9252"/>
                  </a:lnTo>
                  <a:lnTo>
                    <a:pt x="26890" y="8903"/>
                  </a:lnTo>
                  <a:lnTo>
                    <a:pt x="26990" y="8538"/>
                  </a:lnTo>
                  <a:lnTo>
                    <a:pt x="27089" y="8156"/>
                  </a:lnTo>
                  <a:lnTo>
                    <a:pt x="27239" y="7757"/>
                  </a:lnTo>
                  <a:lnTo>
                    <a:pt x="27388" y="7358"/>
                  </a:lnTo>
                  <a:lnTo>
                    <a:pt x="27571" y="6943"/>
                  </a:lnTo>
                  <a:lnTo>
                    <a:pt x="27787" y="6511"/>
                  </a:lnTo>
                  <a:lnTo>
                    <a:pt x="28019" y="6080"/>
                  </a:lnTo>
                  <a:lnTo>
                    <a:pt x="28268" y="5631"/>
                  </a:lnTo>
                  <a:lnTo>
                    <a:pt x="28567" y="5183"/>
                  </a:lnTo>
                  <a:lnTo>
                    <a:pt x="28883" y="4718"/>
                  </a:lnTo>
                  <a:lnTo>
                    <a:pt x="29248" y="4253"/>
                  </a:lnTo>
                  <a:lnTo>
                    <a:pt x="29630" y="3771"/>
                  </a:lnTo>
                  <a:lnTo>
                    <a:pt x="30062" y="3289"/>
                  </a:lnTo>
                  <a:lnTo>
                    <a:pt x="30511" y="2808"/>
                  </a:lnTo>
                  <a:lnTo>
                    <a:pt x="30810" y="2525"/>
                  </a:lnTo>
                  <a:lnTo>
                    <a:pt x="31092" y="2260"/>
                  </a:lnTo>
                  <a:lnTo>
                    <a:pt x="31391" y="2010"/>
                  </a:lnTo>
                  <a:lnTo>
                    <a:pt x="31673" y="1795"/>
                  </a:lnTo>
                  <a:lnTo>
                    <a:pt x="31956" y="1579"/>
                  </a:lnTo>
                  <a:lnTo>
                    <a:pt x="32221" y="1396"/>
                  </a:lnTo>
                  <a:lnTo>
                    <a:pt x="32504" y="1246"/>
                  </a:lnTo>
                  <a:lnTo>
                    <a:pt x="32786" y="1097"/>
                  </a:lnTo>
                  <a:lnTo>
                    <a:pt x="33052" y="981"/>
                  </a:lnTo>
                  <a:lnTo>
                    <a:pt x="33317" y="881"/>
                  </a:lnTo>
                  <a:lnTo>
                    <a:pt x="33583" y="798"/>
                  </a:lnTo>
                  <a:lnTo>
                    <a:pt x="33849" y="732"/>
                  </a:lnTo>
                  <a:lnTo>
                    <a:pt x="34115" y="698"/>
                  </a:lnTo>
                  <a:lnTo>
                    <a:pt x="34364" y="682"/>
                  </a:lnTo>
                  <a:close/>
                  <a:moveTo>
                    <a:pt x="56636" y="9451"/>
                  </a:moveTo>
                  <a:lnTo>
                    <a:pt x="56752" y="9733"/>
                  </a:lnTo>
                  <a:lnTo>
                    <a:pt x="56852" y="10016"/>
                  </a:lnTo>
                  <a:lnTo>
                    <a:pt x="56935" y="10315"/>
                  </a:lnTo>
                  <a:lnTo>
                    <a:pt x="57001" y="10630"/>
                  </a:lnTo>
                  <a:lnTo>
                    <a:pt x="57034" y="10962"/>
                  </a:lnTo>
                  <a:lnTo>
                    <a:pt x="57051" y="11295"/>
                  </a:lnTo>
                  <a:lnTo>
                    <a:pt x="57051" y="11627"/>
                  </a:lnTo>
                  <a:lnTo>
                    <a:pt x="57018" y="11959"/>
                  </a:lnTo>
                  <a:lnTo>
                    <a:pt x="56968" y="12291"/>
                  </a:lnTo>
                  <a:lnTo>
                    <a:pt x="56885" y="12607"/>
                  </a:lnTo>
                  <a:lnTo>
                    <a:pt x="56785" y="12939"/>
                  </a:lnTo>
                  <a:lnTo>
                    <a:pt x="56652" y="13271"/>
                  </a:lnTo>
                  <a:lnTo>
                    <a:pt x="56586" y="12789"/>
                  </a:lnTo>
                  <a:lnTo>
                    <a:pt x="56536" y="12324"/>
                  </a:lnTo>
                  <a:lnTo>
                    <a:pt x="56520" y="11843"/>
                  </a:lnTo>
                  <a:lnTo>
                    <a:pt x="56503" y="11361"/>
                  </a:lnTo>
                  <a:lnTo>
                    <a:pt x="56503" y="10879"/>
                  </a:lnTo>
                  <a:lnTo>
                    <a:pt x="56536" y="10398"/>
                  </a:lnTo>
                  <a:lnTo>
                    <a:pt x="56569" y="9933"/>
                  </a:lnTo>
                  <a:lnTo>
                    <a:pt x="56636" y="9451"/>
                  </a:lnTo>
                  <a:close/>
                  <a:moveTo>
                    <a:pt x="50242" y="5997"/>
                  </a:moveTo>
                  <a:lnTo>
                    <a:pt x="50690" y="6013"/>
                  </a:lnTo>
                  <a:lnTo>
                    <a:pt x="51138" y="6030"/>
                  </a:lnTo>
                  <a:lnTo>
                    <a:pt x="51587" y="6096"/>
                  </a:lnTo>
                  <a:lnTo>
                    <a:pt x="52035" y="6163"/>
                  </a:lnTo>
                  <a:lnTo>
                    <a:pt x="51670" y="6661"/>
                  </a:lnTo>
                  <a:lnTo>
                    <a:pt x="51338" y="7159"/>
                  </a:lnTo>
                  <a:lnTo>
                    <a:pt x="50657" y="8139"/>
                  </a:lnTo>
                  <a:lnTo>
                    <a:pt x="50026" y="9069"/>
                  </a:lnTo>
                  <a:lnTo>
                    <a:pt x="49378" y="9983"/>
                  </a:lnTo>
                  <a:lnTo>
                    <a:pt x="48797" y="10747"/>
                  </a:lnTo>
                  <a:lnTo>
                    <a:pt x="48199" y="11494"/>
                  </a:lnTo>
                  <a:lnTo>
                    <a:pt x="47568" y="12225"/>
                  </a:lnTo>
                  <a:lnTo>
                    <a:pt x="46920" y="12939"/>
                  </a:lnTo>
                  <a:lnTo>
                    <a:pt x="46255" y="13620"/>
                  </a:lnTo>
                  <a:lnTo>
                    <a:pt x="45558" y="14284"/>
                  </a:lnTo>
                  <a:lnTo>
                    <a:pt x="44860" y="14932"/>
                  </a:lnTo>
                  <a:lnTo>
                    <a:pt x="44130" y="15563"/>
                  </a:lnTo>
                  <a:lnTo>
                    <a:pt x="43748" y="15347"/>
                  </a:lnTo>
                  <a:lnTo>
                    <a:pt x="43366" y="15098"/>
                  </a:lnTo>
                  <a:lnTo>
                    <a:pt x="43000" y="14849"/>
                  </a:lnTo>
                  <a:lnTo>
                    <a:pt x="42618" y="14583"/>
                  </a:lnTo>
                  <a:lnTo>
                    <a:pt x="41854" y="14018"/>
                  </a:lnTo>
                  <a:lnTo>
                    <a:pt x="41090" y="13387"/>
                  </a:lnTo>
                  <a:lnTo>
                    <a:pt x="40160" y="12590"/>
                  </a:lnTo>
                  <a:lnTo>
                    <a:pt x="40609" y="12075"/>
                  </a:lnTo>
                  <a:lnTo>
                    <a:pt x="41057" y="11560"/>
                  </a:lnTo>
                  <a:lnTo>
                    <a:pt x="41522" y="11046"/>
                  </a:lnTo>
                  <a:lnTo>
                    <a:pt x="41987" y="10547"/>
                  </a:lnTo>
                  <a:lnTo>
                    <a:pt x="42452" y="10066"/>
                  </a:lnTo>
                  <a:lnTo>
                    <a:pt x="42934" y="9584"/>
                  </a:lnTo>
                  <a:lnTo>
                    <a:pt x="43432" y="9136"/>
                  </a:lnTo>
                  <a:lnTo>
                    <a:pt x="43947" y="8704"/>
                  </a:lnTo>
                  <a:lnTo>
                    <a:pt x="44462" y="8288"/>
                  </a:lnTo>
                  <a:lnTo>
                    <a:pt x="44993" y="7906"/>
                  </a:lnTo>
                  <a:lnTo>
                    <a:pt x="45541" y="7558"/>
                  </a:lnTo>
                  <a:lnTo>
                    <a:pt x="46106" y="7226"/>
                  </a:lnTo>
                  <a:lnTo>
                    <a:pt x="46671" y="6927"/>
                  </a:lnTo>
                  <a:lnTo>
                    <a:pt x="47252" y="6661"/>
                  </a:lnTo>
                  <a:lnTo>
                    <a:pt x="47551" y="6545"/>
                  </a:lnTo>
                  <a:lnTo>
                    <a:pt x="47867" y="6428"/>
                  </a:lnTo>
                  <a:lnTo>
                    <a:pt x="48165" y="6329"/>
                  </a:lnTo>
                  <a:lnTo>
                    <a:pt x="48481" y="6246"/>
                  </a:lnTo>
                  <a:lnTo>
                    <a:pt x="48913" y="6146"/>
                  </a:lnTo>
                  <a:lnTo>
                    <a:pt x="49345" y="6080"/>
                  </a:lnTo>
                  <a:lnTo>
                    <a:pt x="49793" y="6030"/>
                  </a:lnTo>
                  <a:lnTo>
                    <a:pt x="50242" y="5997"/>
                  </a:lnTo>
                  <a:close/>
                  <a:moveTo>
                    <a:pt x="52733" y="6345"/>
                  </a:moveTo>
                  <a:lnTo>
                    <a:pt x="53231" y="6511"/>
                  </a:lnTo>
                  <a:lnTo>
                    <a:pt x="53696" y="6711"/>
                  </a:lnTo>
                  <a:lnTo>
                    <a:pt x="54161" y="6943"/>
                  </a:lnTo>
                  <a:lnTo>
                    <a:pt x="54610" y="7209"/>
                  </a:lnTo>
                  <a:lnTo>
                    <a:pt x="54975" y="7458"/>
                  </a:lnTo>
                  <a:lnTo>
                    <a:pt x="55174" y="7624"/>
                  </a:lnTo>
                  <a:lnTo>
                    <a:pt x="55374" y="7790"/>
                  </a:lnTo>
                  <a:lnTo>
                    <a:pt x="55556" y="7956"/>
                  </a:lnTo>
                  <a:lnTo>
                    <a:pt x="55756" y="8156"/>
                  </a:lnTo>
                  <a:lnTo>
                    <a:pt x="55938" y="8355"/>
                  </a:lnTo>
                  <a:lnTo>
                    <a:pt x="56121" y="8587"/>
                  </a:lnTo>
                  <a:lnTo>
                    <a:pt x="56055" y="8920"/>
                  </a:lnTo>
                  <a:lnTo>
                    <a:pt x="55988" y="9268"/>
                  </a:lnTo>
                  <a:lnTo>
                    <a:pt x="55905" y="9966"/>
                  </a:lnTo>
                  <a:lnTo>
                    <a:pt x="55839" y="10664"/>
                  </a:lnTo>
                  <a:lnTo>
                    <a:pt x="55839" y="11378"/>
                  </a:lnTo>
                  <a:lnTo>
                    <a:pt x="55855" y="12092"/>
                  </a:lnTo>
                  <a:lnTo>
                    <a:pt x="55922" y="12789"/>
                  </a:lnTo>
                  <a:lnTo>
                    <a:pt x="56021" y="13504"/>
                  </a:lnTo>
                  <a:lnTo>
                    <a:pt x="56088" y="13852"/>
                  </a:lnTo>
                  <a:lnTo>
                    <a:pt x="56154" y="14185"/>
                  </a:lnTo>
                  <a:lnTo>
                    <a:pt x="56005" y="14417"/>
                  </a:lnTo>
                  <a:lnTo>
                    <a:pt x="55855" y="14616"/>
                  </a:lnTo>
                  <a:lnTo>
                    <a:pt x="55606" y="14915"/>
                  </a:lnTo>
                  <a:lnTo>
                    <a:pt x="55357" y="15181"/>
                  </a:lnTo>
                  <a:lnTo>
                    <a:pt x="55091" y="15447"/>
                  </a:lnTo>
                  <a:lnTo>
                    <a:pt x="54792" y="15696"/>
                  </a:lnTo>
                  <a:lnTo>
                    <a:pt x="54510" y="15928"/>
                  </a:lnTo>
                  <a:lnTo>
                    <a:pt x="54194" y="16144"/>
                  </a:lnTo>
                  <a:lnTo>
                    <a:pt x="53879" y="16344"/>
                  </a:lnTo>
                  <a:lnTo>
                    <a:pt x="53547" y="16526"/>
                  </a:lnTo>
                  <a:lnTo>
                    <a:pt x="53214" y="16709"/>
                  </a:lnTo>
                  <a:lnTo>
                    <a:pt x="52866" y="16859"/>
                  </a:lnTo>
                  <a:lnTo>
                    <a:pt x="52517" y="16991"/>
                  </a:lnTo>
                  <a:lnTo>
                    <a:pt x="52152" y="17108"/>
                  </a:lnTo>
                  <a:lnTo>
                    <a:pt x="51803" y="17207"/>
                  </a:lnTo>
                  <a:lnTo>
                    <a:pt x="51437" y="17274"/>
                  </a:lnTo>
                  <a:lnTo>
                    <a:pt x="51072" y="17340"/>
                  </a:lnTo>
                  <a:lnTo>
                    <a:pt x="50707" y="17373"/>
                  </a:lnTo>
                  <a:lnTo>
                    <a:pt x="50358" y="17390"/>
                  </a:lnTo>
                  <a:lnTo>
                    <a:pt x="49992" y="17390"/>
                  </a:lnTo>
                  <a:lnTo>
                    <a:pt x="49627" y="17373"/>
                  </a:lnTo>
                  <a:lnTo>
                    <a:pt x="49262" y="17357"/>
                  </a:lnTo>
                  <a:lnTo>
                    <a:pt x="48896" y="17307"/>
                  </a:lnTo>
                  <a:lnTo>
                    <a:pt x="48531" y="17257"/>
                  </a:lnTo>
                  <a:lnTo>
                    <a:pt x="48165" y="17191"/>
                  </a:lnTo>
                  <a:lnTo>
                    <a:pt x="47783" y="17108"/>
                  </a:lnTo>
                  <a:lnTo>
                    <a:pt x="47418" y="17008"/>
                  </a:lnTo>
                  <a:lnTo>
                    <a:pt x="47036" y="16892"/>
                  </a:lnTo>
                  <a:lnTo>
                    <a:pt x="46671" y="16759"/>
                  </a:lnTo>
                  <a:lnTo>
                    <a:pt x="46289" y="16626"/>
                  </a:lnTo>
                  <a:lnTo>
                    <a:pt x="45907" y="16477"/>
                  </a:lnTo>
                  <a:lnTo>
                    <a:pt x="45525" y="16294"/>
                  </a:lnTo>
                  <a:lnTo>
                    <a:pt x="45126" y="16111"/>
                  </a:lnTo>
                  <a:lnTo>
                    <a:pt x="44744" y="15912"/>
                  </a:lnTo>
                  <a:lnTo>
                    <a:pt x="45458" y="15297"/>
                  </a:lnTo>
                  <a:lnTo>
                    <a:pt x="46156" y="14650"/>
                  </a:lnTo>
                  <a:lnTo>
                    <a:pt x="46837" y="13985"/>
                  </a:lnTo>
                  <a:lnTo>
                    <a:pt x="47501" y="13304"/>
                  </a:lnTo>
                  <a:lnTo>
                    <a:pt x="48132" y="12590"/>
                  </a:lnTo>
                  <a:lnTo>
                    <a:pt x="48747" y="11876"/>
                  </a:lnTo>
                  <a:lnTo>
                    <a:pt x="49345" y="11145"/>
                  </a:lnTo>
                  <a:lnTo>
                    <a:pt x="49909" y="10381"/>
                  </a:lnTo>
                  <a:lnTo>
                    <a:pt x="50574" y="9451"/>
                  </a:lnTo>
                  <a:lnTo>
                    <a:pt x="51205" y="8521"/>
                  </a:lnTo>
                  <a:lnTo>
                    <a:pt x="51952" y="7425"/>
                  </a:lnTo>
                  <a:lnTo>
                    <a:pt x="52334" y="6877"/>
                  </a:lnTo>
                  <a:lnTo>
                    <a:pt x="52733" y="6345"/>
                  </a:lnTo>
                  <a:close/>
                  <a:moveTo>
                    <a:pt x="31723" y="8654"/>
                  </a:moveTo>
                  <a:lnTo>
                    <a:pt x="32138" y="8670"/>
                  </a:lnTo>
                  <a:lnTo>
                    <a:pt x="32570" y="8720"/>
                  </a:lnTo>
                  <a:lnTo>
                    <a:pt x="32985" y="8803"/>
                  </a:lnTo>
                  <a:lnTo>
                    <a:pt x="33434" y="8903"/>
                  </a:lnTo>
                  <a:lnTo>
                    <a:pt x="33866" y="9052"/>
                  </a:lnTo>
                  <a:lnTo>
                    <a:pt x="34297" y="9202"/>
                  </a:lnTo>
                  <a:lnTo>
                    <a:pt x="34713" y="9385"/>
                  </a:lnTo>
                  <a:lnTo>
                    <a:pt x="35111" y="9584"/>
                  </a:lnTo>
                  <a:lnTo>
                    <a:pt x="35526" y="9816"/>
                  </a:lnTo>
                  <a:lnTo>
                    <a:pt x="35908" y="10049"/>
                  </a:lnTo>
                  <a:lnTo>
                    <a:pt x="36307" y="10298"/>
                  </a:lnTo>
                  <a:lnTo>
                    <a:pt x="36689" y="10564"/>
                  </a:lnTo>
                  <a:lnTo>
                    <a:pt x="37054" y="10846"/>
                  </a:lnTo>
                  <a:lnTo>
                    <a:pt x="37802" y="11428"/>
                  </a:lnTo>
                  <a:lnTo>
                    <a:pt x="38516" y="12042"/>
                  </a:lnTo>
                  <a:lnTo>
                    <a:pt x="39230" y="12673"/>
                  </a:lnTo>
                  <a:lnTo>
                    <a:pt x="38582" y="13470"/>
                  </a:lnTo>
                  <a:lnTo>
                    <a:pt x="38234" y="13869"/>
                  </a:lnTo>
                  <a:lnTo>
                    <a:pt x="37868" y="14268"/>
                  </a:lnTo>
                  <a:lnTo>
                    <a:pt x="37503" y="14666"/>
                  </a:lnTo>
                  <a:lnTo>
                    <a:pt x="37121" y="15048"/>
                  </a:lnTo>
                  <a:lnTo>
                    <a:pt x="36739" y="15414"/>
                  </a:lnTo>
                  <a:lnTo>
                    <a:pt x="36324" y="15779"/>
                  </a:lnTo>
                  <a:lnTo>
                    <a:pt x="35908" y="16111"/>
                  </a:lnTo>
                  <a:lnTo>
                    <a:pt x="35477" y="16410"/>
                  </a:lnTo>
                  <a:lnTo>
                    <a:pt x="35028" y="16676"/>
                  </a:lnTo>
                  <a:lnTo>
                    <a:pt x="34812" y="16809"/>
                  </a:lnTo>
                  <a:lnTo>
                    <a:pt x="34580" y="16925"/>
                  </a:lnTo>
                  <a:lnTo>
                    <a:pt x="34347" y="17025"/>
                  </a:lnTo>
                  <a:lnTo>
                    <a:pt x="34098" y="17124"/>
                  </a:lnTo>
                  <a:lnTo>
                    <a:pt x="33866" y="17207"/>
                  </a:lnTo>
                  <a:lnTo>
                    <a:pt x="33616" y="17274"/>
                  </a:lnTo>
                  <a:lnTo>
                    <a:pt x="33367" y="17340"/>
                  </a:lnTo>
                  <a:lnTo>
                    <a:pt x="33118" y="17390"/>
                  </a:lnTo>
                  <a:lnTo>
                    <a:pt x="32852" y="17423"/>
                  </a:lnTo>
                  <a:lnTo>
                    <a:pt x="32587" y="17440"/>
                  </a:lnTo>
                  <a:lnTo>
                    <a:pt x="32354" y="17456"/>
                  </a:lnTo>
                  <a:lnTo>
                    <a:pt x="32122" y="17440"/>
                  </a:lnTo>
                  <a:lnTo>
                    <a:pt x="31872" y="17423"/>
                  </a:lnTo>
                  <a:lnTo>
                    <a:pt x="31640" y="17390"/>
                  </a:lnTo>
                  <a:lnTo>
                    <a:pt x="31391" y="17357"/>
                  </a:lnTo>
                  <a:lnTo>
                    <a:pt x="31158" y="17290"/>
                  </a:lnTo>
                  <a:lnTo>
                    <a:pt x="30926" y="17224"/>
                  </a:lnTo>
                  <a:lnTo>
                    <a:pt x="30693" y="17141"/>
                  </a:lnTo>
                  <a:lnTo>
                    <a:pt x="30461" y="17058"/>
                  </a:lnTo>
                  <a:lnTo>
                    <a:pt x="30228" y="16942"/>
                  </a:lnTo>
                  <a:lnTo>
                    <a:pt x="30012" y="16825"/>
                  </a:lnTo>
                  <a:lnTo>
                    <a:pt x="29780" y="16692"/>
                  </a:lnTo>
                  <a:lnTo>
                    <a:pt x="29564" y="16560"/>
                  </a:lnTo>
                  <a:lnTo>
                    <a:pt x="29348" y="16410"/>
                  </a:lnTo>
                  <a:lnTo>
                    <a:pt x="29149" y="16244"/>
                  </a:lnTo>
                  <a:lnTo>
                    <a:pt x="28933" y="16078"/>
                  </a:lnTo>
                  <a:lnTo>
                    <a:pt x="28617" y="15762"/>
                  </a:lnTo>
                  <a:lnTo>
                    <a:pt x="28318" y="15430"/>
                  </a:lnTo>
                  <a:lnTo>
                    <a:pt x="28036" y="15098"/>
                  </a:lnTo>
                  <a:lnTo>
                    <a:pt x="27787" y="14733"/>
                  </a:lnTo>
                  <a:lnTo>
                    <a:pt x="27787" y="14351"/>
                  </a:lnTo>
                  <a:lnTo>
                    <a:pt x="27770" y="13985"/>
                  </a:lnTo>
                  <a:lnTo>
                    <a:pt x="27720" y="13603"/>
                  </a:lnTo>
                  <a:lnTo>
                    <a:pt x="27637" y="13221"/>
                  </a:lnTo>
                  <a:lnTo>
                    <a:pt x="27538" y="12856"/>
                  </a:lnTo>
                  <a:lnTo>
                    <a:pt x="27405" y="12490"/>
                  </a:lnTo>
                  <a:lnTo>
                    <a:pt x="27255" y="12125"/>
                  </a:lnTo>
                  <a:lnTo>
                    <a:pt x="27073" y="11776"/>
                  </a:lnTo>
                  <a:lnTo>
                    <a:pt x="26873" y="11428"/>
                  </a:lnTo>
                  <a:lnTo>
                    <a:pt x="26641" y="11095"/>
                  </a:lnTo>
                  <a:lnTo>
                    <a:pt x="26641" y="10813"/>
                  </a:lnTo>
                  <a:lnTo>
                    <a:pt x="26641" y="10531"/>
                  </a:lnTo>
                  <a:lnTo>
                    <a:pt x="26973" y="10248"/>
                  </a:lnTo>
                  <a:lnTo>
                    <a:pt x="27322" y="9999"/>
                  </a:lnTo>
                  <a:lnTo>
                    <a:pt x="27671" y="9767"/>
                  </a:lnTo>
                  <a:lnTo>
                    <a:pt x="28036" y="9551"/>
                  </a:lnTo>
                  <a:lnTo>
                    <a:pt x="28418" y="9368"/>
                  </a:lnTo>
                  <a:lnTo>
                    <a:pt x="28817" y="9202"/>
                  </a:lnTo>
                  <a:lnTo>
                    <a:pt x="29215" y="9052"/>
                  </a:lnTo>
                  <a:lnTo>
                    <a:pt x="29614" y="8920"/>
                  </a:lnTo>
                  <a:lnTo>
                    <a:pt x="30029" y="8820"/>
                  </a:lnTo>
                  <a:lnTo>
                    <a:pt x="30444" y="8737"/>
                  </a:lnTo>
                  <a:lnTo>
                    <a:pt x="30876" y="8687"/>
                  </a:lnTo>
                  <a:lnTo>
                    <a:pt x="31291" y="8654"/>
                  </a:lnTo>
                  <a:close/>
                  <a:moveTo>
                    <a:pt x="63595" y="2559"/>
                  </a:moveTo>
                  <a:lnTo>
                    <a:pt x="63993" y="2575"/>
                  </a:lnTo>
                  <a:lnTo>
                    <a:pt x="64392" y="2625"/>
                  </a:lnTo>
                  <a:lnTo>
                    <a:pt x="64791" y="2675"/>
                  </a:lnTo>
                  <a:lnTo>
                    <a:pt x="65173" y="2758"/>
                  </a:lnTo>
                  <a:lnTo>
                    <a:pt x="65538" y="2841"/>
                  </a:lnTo>
                  <a:lnTo>
                    <a:pt x="65887" y="2941"/>
                  </a:lnTo>
                  <a:lnTo>
                    <a:pt x="66236" y="3057"/>
                  </a:lnTo>
                  <a:lnTo>
                    <a:pt x="66551" y="3190"/>
                  </a:lnTo>
                  <a:lnTo>
                    <a:pt x="66867" y="3306"/>
                  </a:lnTo>
                  <a:lnTo>
                    <a:pt x="67149" y="3439"/>
                  </a:lnTo>
                  <a:lnTo>
                    <a:pt x="67548" y="3638"/>
                  </a:lnTo>
                  <a:lnTo>
                    <a:pt x="67797" y="3920"/>
                  </a:lnTo>
                  <a:lnTo>
                    <a:pt x="68013" y="4219"/>
                  </a:lnTo>
                  <a:lnTo>
                    <a:pt x="68229" y="4535"/>
                  </a:lnTo>
                  <a:lnTo>
                    <a:pt x="68428" y="4851"/>
                  </a:lnTo>
                  <a:lnTo>
                    <a:pt x="68594" y="5183"/>
                  </a:lnTo>
                  <a:lnTo>
                    <a:pt x="68760" y="5531"/>
                  </a:lnTo>
                  <a:lnTo>
                    <a:pt x="68893" y="5897"/>
                  </a:lnTo>
                  <a:lnTo>
                    <a:pt x="69026" y="6262"/>
                  </a:lnTo>
                  <a:lnTo>
                    <a:pt x="69125" y="6628"/>
                  </a:lnTo>
                  <a:lnTo>
                    <a:pt x="69208" y="7010"/>
                  </a:lnTo>
                  <a:lnTo>
                    <a:pt x="69275" y="7408"/>
                  </a:lnTo>
                  <a:lnTo>
                    <a:pt x="69325" y="7790"/>
                  </a:lnTo>
                  <a:lnTo>
                    <a:pt x="69358" y="8189"/>
                  </a:lnTo>
                  <a:lnTo>
                    <a:pt x="69358" y="8587"/>
                  </a:lnTo>
                  <a:lnTo>
                    <a:pt x="69358" y="8986"/>
                  </a:lnTo>
                  <a:lnTo>
                    <a:pt x="69308" y="9385"/>
                  </a:lnTo>
                  <a:lnTo>
                    <a:pt x="69258" y="9783"/>
                  </a:lnTo>
                  <a:lnTo>
                    <a:pt x="69192" y="10165"/>
                  </a:lnTo>
                  <a:lnTo>
                    <a:pt x="69092" y="10547"/>
                  </a:lnTo>
                  <a:lnTo>
                    <a:pt x="68976" y="10896"/>
                  </a:lnTo>
                  <a:lnTo>
                    <a:pt x="68860" y="11245"/>
                  </a:lnTo>
                  <a:lnTo>
                    <a:pt x="68710" y="11577"/>
                  </a:lnTo>
                  <a:lnTo>
                    <a:pt x="68544" y="11909"/>
                  </a:lnTo>
                  <a:lnTo>
                    <a:pt x="68361" y="12208"/>
                  </a:lnTo>
                  <a:lnTo>
                    <a:pt x="68162" y="12507"/>
                  </a:lnTo>
                  <a:lnTo>
                    <a:pt x="67946" y="12773"/>
                  </a:lnTo>
                  <a:lnTo>
                    <a:pt x="67714" y="13039"/>
                  </a:lnTo>
                  <a:lnTo>
                    <a:pt x="67465" y="13271"/>
                  </a:lnTo>
                  <a:lnTo>
                    <a:pt x="67199" y="13487"/>
                  </a:lnTo>
                  <a:lnTo>
                    <a:pt x="66933" y="13703"/>
                  </a:lnTo>
                  <a:lnTo>
                    <a:pt x="66634" y="13886"/>
                  </a:lnTo>
                  <a:lnTo>
                    <a:pt x="66335" y="14052"/>
                  </a:lnTo>
                  <a:lnTo>
                    <a:pt x="66069" y="14168"/>
                  </a:lnTo>
                  <a:lnTo>
                    <a:pt x="65820" y="14284"/>
                  </a:lnTo>
                  <a:lnTo>
                    <a:pt x="65272" y="14483"/>
                  </a:lnTo>
                  <a:lnTo>
                    <a:pt x="64708" y="14650"/>
                  </a:lnTo>
                  <a:lnTo>
                    <a:pt x="64126" y="14799"/>
                  </a:lnTo>
                  <a:lnTo>
                    <a:pt x="63562" y="14965"/>
                  </a:lnTo>
                  <a:lnTo>
                    <a:pt x="62980" y="15131"/>
                  </a:lnTo>
                  <a:lnTo>
                    <a:pt x="62416" y="15331"/>
                  </a:lnTo>
                  <a:lnTo>
                    <a:pt x="62133" y="15447"/>
                  </a:lnTo>
                  <a:lnTo>
                    <a:pt x="61851" y="15563"/>
                  </a:lnTo>
                  <a:lnTo>
                    <a:pt x="61618" y="15696"/>
                  </a:lnTo>
                  <a:lnTo>
                    <a:pt x="61386" y="15829"/>
                  </a:lnTo>
                  <a:lnTo>
                    <a:pt x="61153" y="15962"/>
                  </a:lnTo>
                  <a:lnTo>
                    <a:pt x="60937" y="16111"/>
                  </a:lnTo>
                  <a:lnTo>
                    <a:pt x="60705" y="16277"/>
                  </a:lnTo>
                  <a:lnTo>
                    <a:pt x="60489" y="16443"/>
                  </a:lnTo>
                  <a:lnTo>
                    <a:pt x="60290" y="16626"/>
                  </a:lnTo>
                  <a:lnTo>
                    <a:pt x="60074" y="16825"/>
                  </a:lnTo>
                  <a:lnTo>
                    <a:pt x="59874" y="17025"/>
                  </a:lnTo>
                  <a:lnTo>
                    <a:pt x="59692" y="17224"/>
                  </a:lnTo>
                  <a:lnTo>
                    <a:pt x="59310" y="17672"/>
                  </a:lnTo>
                  <a:lnTo>
                    <a:pt x="58944" y="18171"/>
                  </a:lnTo>
                  <a:lnTo>
                    <a:pt x="58612" y="18685"/>
                  </a:lnTo>
                  <a:lnTo>
                    <a:pt x="58347" y="18154"/>
                  </a:lnTo>
                  <a:lnTo>
                    <a:pt x="58097" y="17622"/>
                  </a:lnTo>
                  <a:lnTo>
                    <a:pt x="57865" y="17091"/>
                  </a:lnTo>
                  <a:lnTo>
                    <a:pt x="57632" y="16560"/>
                  </a:lnTo>
                  <a:lnTo>
                    <a:pt x="57416" y="16011"/>
                  </a:lnTo>
                  <a:lnTo>
                    <a:pt x="57217" y="15447"/>
                  </a:lnTo>
                  <a:lnTo>
                    <a:pt x="57051" y="14899"/>
                  </a:lnTo>
                  <a:lnTo>
                    <a:pt x="56885" y="14334"/>
                  </a:lnTo>
                  <a:lnTo>
                    <a:pt x="56885" y="14301"/>
                  </a:lnTo>
                  <a:lnTo>
                    <a:pt x="57001" y="14085"/>
                  </a:lnTo>
                  <a:lnTo>
                    <a:pt x="57134" y="13852"/>
                  </a:lnTo>
                  <a:lnTo>
                    <a:pt x="57234" y="13620"/>
                  </a:lnTo>
                  <a:lnTo>
                    <a:pt x="57333" y="13387"/>
                  </a:lnTo>
                  <a:lnTo>
                    <a:pt x="57416" y="13155"/>
                  </a:lnTo>
                  <a:lnTo>
                    <a:pt x="57499" y="12922"/>
                  </a:lnTo>
                  <a:lnTo>
                    <a:pt x="57566" y="12690"/>
                  </a:lnTo>
                  <a:lnTo>
                    <a:pt x="57616" y="12441"/>
                  </a:lnTo>
                  <a:lnTo>
                    <a:pt x="57666" y="12208"/>
                  </a:lnTo>
                  <a:lnTo>
                    <a:pt x="57699" y="11959"/>
                  </a:lnTo>
                  <a:lnTo>
                    <a:pt x="57715" y="11726"/>
                  </a:lnTo>
                  <a:lnTo>
                    <a:pt x="57732" y="11477"/>
                  </a:lnTo>
                  <a:lnTo>
                    <a:pt x="57732" y="11245"/>
                  </a:lnTo>
                  <a:lnTo>
                    <a:pt x="57715" y="10996"/>
                  </a:lnTo>
                  <a:lnTo>
                    <a:pt x="57699" y="10763"/>
                  </a:lnTo>
                  <a:lnTo>
                    <a:pt x="57649" y="10514"/>
                  </a:lnTo>
                  <a:lnTo>
                    <a:pt x="57599" y="10248"/>
                  </a:lnTo>
                  <a:lnTo>
                    <a:pt x="57533" y="9983"/>
                  </a:lnTo>
                  <a:lnTo>
                    <a:pt x="57450" y="9717"/>
                  </a:lnTo>
                  <a:lnTo>
                    <a:pt x="57350" y="9451"/>
                  </a:lnTo>
                  <a:lnTo>
                    <a:pt x="57250" y="9185"/>
                  </a:lnTo>
                  <a:lnTo>
                    <a:pt x="57117" y="8936"/>
                  </a:lnTo>
                  <a:lnTo>
                    <a:pt x="56985" y="8687"/>
                  </a:lnTo>
                  <a:lnTo>
                    <a:pt x="56835" y="8455"/>
                  </a:lnTo>
                  <a:lnTo>
                    <a:pt x="56951" y="8006"/>
                  </a:lnTo>
                  <a:lnTo>
                    <a:pt x="57084" y="7574"/>
                  </a:lnTo>
                  <a:lnTo>
                    <a:pt x="57250" y="7143"/>
                  </a:lnTo>
                  <a:lnTo>
                    <a:pt x="57416" y="6727"/>
                  </a:lnTo>
                  <a:lnTo>
                    <a:pt x="57616" y="6329"/>
                  </a:lnTo>
                  <a:lnTo>
                    <a:pt x="57832" y="5947"/>
                  </a:lnTo>
                  <a:lnTo>
                    <a:pt x="58064" y="5565"/>
                  </a:lnTo>
                  <a:lnTo>
                    <a:pt x="58313" y="5199"/>
                  </a:lnTo>
                  <a:lnTo>
                    <a:pt x="58579" y="4867"/>
                  </a:lnTo>
                  <a:lnTo>
                    <a:pt x="58878" y="4535"/>
                  </a:lnTo>
                  <a:lnTo>
                    <a:pt x="59177" y="4236"/>
                  </a:lnTo>
                  <a:lnTo>
                    <a:pt x="59509" y="3954"/>
                  </a:lnTo>
                  <a:lnTo>
                    <a:pt x="59858" y="3688"/>
                  </a:lnTo>
                  <a:lnTo>
                    <a:pt x="60223" y="3455"/>
                  </a:lnTo>
                  <a:lnTo>
                    <a:pt x="60622" y="3239"/>
                  </a:lnTo>
                  <a:lnTo>
                    <a:pt x="61020" y="3057"/>
                  </a:lnTo>
                  <a:lnTo>
                    <a:pt x="61452" y="2891"/>
                  </a:lnTo>
                  <a:lnTo>
                    <a:pt x="61901" y="2758"/>
                  </a:lnTo>
                  <a:lnTo>
                    <a:pt x="62333" y="2675"/>
                  </a:lnTo>
                  <a:lnTo>
                    <a:pt x="62748" y="2608"/>
                  </a:lnTo>
                  <a:lnTo>
                    <a:pt x="63180" y="2575"/>
                  </a:lnTo>
                  <a:lnTo>
                    <a:pt x="63595" y="2559"/>
                  </a:lnTo>
                  <a:close/>
                  <a:moveTo>
                    <a:pt x="25910" y="11261"/>
                  </a:moveTo>
                  <a:lnTo>
                    <a:pt x="25976" y="11328"/>
                  </a:lnTo>
                  <a:lnTo>
                    <a:pt x="25976" y="11411"/>
                  </a:lnTo>
                  <a:lnTo>
                    <a:pt x="26026" y="11876"/>
                  </a:lnTo>
                  <a:lnTo>
                    <a:pt x="26093" y="12324"/>
                  </a:lnTo>
                  <a:lnTo>
                    <a:pt x="26192" y="12773"/>
                  </a:lnTo>
                  <a:lnTo>
                    <a:pt x="26325" y="13221"/>
                  </a:lnTo>
                  <a:lnTo>
                    <a:pt x="26475" y="13653"/>
                  </a:lnTo>
                  <a:lnTo>
                    <a:pt x="26657" y="14085"/>
                  </a:lnTo>
                  <a:lnTo>
                    <a:pt x="26873" y="14500"/>
                  </a:lnTo>
                  <a:lnTo>
                    <a:pt x="27106" y="14899"/>
                  </a:lnTo>
                  <a:lnTo>
                    <a:pt x="27056" y="15281"/>
                  </a:lnTo>
                  <a:lnTo>
                    <a:pt x="26973" y="15663"/>
                  </a:lnTo>
                  <a:lnTo>
                    <a:pt x="26873" y="16045"/>
                  </a:lnTo>
                  <a:lnTo>
                    <a:pt x="26724" y="16427"/>
                  </a:lnTo>
                  <a:lnTo>
                    <a:pt x="26574" y="16809"/>
                  </a:lnTo>
                  <a:lnTo>
                    <a:pt x="26375" y="17174"/>
                  </a:lnTo>
                  <a:lnTo>
                    <a:pt x="26159" y="17556"/>
                  </a:lnTo>
                  <a:lnTo>
                    <a:pt x="25910" y="17905"/>
                  </a:lnTo>
                  <a:lnTo>
                    <a:pt x="25694" y="18187"/>
                  </a:lnTo>
                  <a:lnTo>
                    <a:pt x="25462" y="18453"/>
                  </a:lnTo>
                  <a:lnTo>
                    <a:pt x="25229" y="18702"/>
                  </a:lnTo>
                  <a:lnTo>
                    <a:pt x="24980" y="18951"/>
                  </a:lnTo>
                  <a:lnTo>
                    <a:pt x="24814" y="18569"/>
                  </a:lnTo>
                  <a:lnTo>
                    <a:pt x="24681" y="18171"/>
                  </a:lnTo>
                  <a:lnTo>
                    <a:pt x="24548" y="17772"/>
                  </a:lnTo>
                  <a:lnTo>
                    <a:pt x="24465" y="17373"/>
                  </a:lnTo>
                  <a:lnTo>
                    <a:pt x="24382" y="16958"/>
                  </a:lnTo>
                  <a:lnTo>
                    <a:pt x="24332" y="16543"/>
                  </a:lnTo>
                  <a:lnTo>
                    <a:pt x="24299" y="16128"/>
                  </a:lnTo>
                  <a:lnTo>
                    <a:pt x="24282" y="15696"/>
                  </a:lnTo>
                  <a:lnTo>
                    <a:pt x="24299" y="15281"/>
                  </a:lnTo>
                  <a:lnTo>
                    <a:pt x="24349" y="14865"/>
                  </a:lnTo>
                  <a:lnTo>
                    <a:pt x="24415" y="14450"/>
                  </a:lnTo>
                  <a:lnTo>
                    <a:pt x="24498" y="14035"/>
                  </a:lnTo>
                  <a:lnTo>
                    <a:pt x="24598" y="13636"/>
                  </a:lnTo>
                  <a:lnTo>
                    <a:pt x="24747" y="13238"/>
                  </a:lnTo>
                  <a:lnTo>
                    <a:pt x="24897" y="12856"/>
                  </a:lnTo>
                  <a:lnTo>
                    <a:pt x="25080" y="12474"/>
                  </a:lnTo>
                  <a:lnTo>
                    <a:pt x="25262" y="12158"/>
                  </a:lnTo>
                  <a:lnTo>
                    <a:pt x="25462" y="11843"/>
                  </a:lnTo>
                  <a:lnTo>
                    <a:pt x="25677" y="11544"/>
                  </a:lnTo>
                  <a:lnTo>
                    <a:pt x="25910" y="11261"/>
                  </a:lnTo>
                  <a:close/>
                  <a:moveTo>
                    <a:pt x="39944" y="13288"/>
                  </a:moveTo>
                  <a:lnTo>
                    <a:pt x="40658" y="13902"/>
                  </a:lnTo>
                  <a:lnTo>
                    <a:pt x="41389" y="14500"/>
                  </a:lnTo>
                  <a:lnTo>
                    <a:pt x="42120" y="15048"/>
                  </a:lnTo>
                  <a:lnTo>
                    <a:pt x="42851" y="15563"/>
                  </a:lnTo>
                  <a:lnTo>
                    <a:pt x="43565" y="16011"/>
                  </a:lnTo>
                  <a:lnTo>
                    <a:pt x="43017" y="16443"/>
                  </a:lnTo>
                  <a:lnTo>
                    <a:pt x="42452" y="16875"/>
                  </a:lnTo>
                  <a:lnTo>
                    <a:pt x="41871" y="17274"/>
                  </a:lnTo>
                  <a:lnTo>
                    <a:pt x="41273" y="17672"/>
                  </a:lnTo>
                  <a:lnTo>
                    <a:pt x="40642" y="18088"/>
                  </a:lnTo>
                  <a:lnTo>
                    <a:pt x="40011" y="18486"/>
                  </a:lnTo>
                  <a:lnTo>
                    <a:pt x="39363" y="18852"/>
                  </a:lnTo>
                  <a:lnTo>
                    <a:pt x="38699" y="19217"/>
                  </a:lnTo>
                  <a:lnTo>
                    <a:pt x="38699" y="19217"/>
                  </a:lnTo>
                  <a:lnTo>
                    <a:pt x="38964" y="18470"/>
                  </a:lnTo>
                  <a:lnTo>
                    <a:pt x="39197" y="17689"/>
                  </a:lnTo>
                  <a:lnTo>
                    <a:pt x="39396" y="16892"/>
                  </a:lnTo>
                  <a:lnTo>
                    <a:pt x="39579" y="16078"/>
                  </a:lnTo>
                  <a:lnTo>
                    <a:pt x="39695" y="15397"/>
                  </a:lnTo>
                  <a:lnTo>
                    <a:pt x="39795" y="14699"/>
                  </a:lnTo>
                  <a:lnTo>
                    <a:pt x="39878" y="14002"/>
                  </a:lnTo>
                  <a:lnTo>
                    <a:pt x="39944" y="13288"/>
                  </a:lnTo>
                  <a:close/>
                  <a:moveTo>
                    <a:pt x="21127" y="8886"/>
                  </a:moveTo>
                  <a:lnTo>
                    <a:pt x="21392" y="8903"/>
                  </a:lnTo>
                  <a:lnTo>
                    <a:pt x="21675" y="8936"/>
                  </a:lnTo>
                  <a:lnTo>
                    <a:pt x="21941" y="8986"/>
                  </a:lnTo>
                  <a:lnTo>
                    <a:pt x="22223" y="9036"/>
                  </a:lnTo>
                  <a:lnTo>
                    <a:pt x="22489" y="9102"/>
                  </a:lnTo>
                  <a:lnTo>
                    <a:pt x="22754" y="9185"/>
                  </a:lnTo>
                  <a:lnTo>
                    <a:pt x="23020" y="9268"/>
                  </a:lnTo>
                  <a:lnTo>
                    <a:pt x="23286" y="9368"/>
                  </a:lnTo>
                  <a:lnTo>
                    <a:pt x="23552" y="9484"/>
                  </a:lnTo>
                  <a:lnTo>
                    <a:pt x="23801" y="9601"/>
                  </a:lnTo>
                  <a:lnTo>
                    <a:pt x="24066" y="9733"/>
                  </a:lnTo>
                  <a:lnTo>
                    <a:pt x="24299" y="9883"/>
                  </a:lnTo>
                  <a:lnTo>
                    <a:pt x="24548" y="10032"/>
                  </a:lnTo>
                  <a:lnTo>
                    <a:pt x="24781" y="10198"/>
                  </a:lnTo>
                  <a:lnTo>
                    <a:pt x="24997" y="10365"/>
                  </a:lnTo>
                  <a:lnTo>
                    <a:pt x="25229" y="10564"/>
                  </a:lnTo>
                  <a:lnTo>
                    <a:pt x="25462" y="10763"/>
                  </a:lnTo>
                  <a:lnTo>
                    <a:pt x="25179" y="11095"/>
                  </a:lnTo>
                  <a:lnTo>
                    <a:pt x="24930" y="11444"/>
                  </a:lnTo>
                  <a:lnTo>
                    <a:pt x="24698" y="11793"/>
                  </a:lnTo>
                  <a:lnTo>
                    <a:pt x="24498" y="12158"/>
                  </a:lnTo>
                  <a:lnTo>
                    <a:pt x="24282" y="12590"/>
                  </a:lnTo>
                  <a:lnTo>
                    <a:pt x="24100" y="13022"/>
                  </a:lnTo>
                  <a:lnTo>
                    <a:pt x="23950" y="13470"/>
                  </a:lnTo>
                  <a:lnTo>
                    <a:pt x="23834" y="13919"/>
                  </a:lnTo>
                  <a:lnTo>
                    <a:pt x="23751" y="14384"/>
                  </a:lnTo>
                  <a:lnTo>
                    <a:pt x="23684" y="14849"/>
                  </a:lnTo>
                  <a:lnTo>
                    <a:pt x="23635" y="15314"/>
                  </a:lnTo>
                  <a:lnTo>
                    <a:pt x="23618" y="15779"/>
                  </a:lnTo>
                  <a:lnTo>
                    <a:pt x="23635" y="16244"/>
                  </a:lnTo>
                  <a:lnTo>
                    <a:pt x="23684" y="16726"/>
                  </a:lnTo>
                  <a:lnTo>
                    <a:pt x="23751" y="17191"/>
                  </a:lnTo>
                  <a:lnTo>
                    <a:pt x="23834" y="17656"/>
                  </a:lnTo>
                  <a:lnTo>
                    <a:pt x="23950" y="18104"/>
                  </a:lnTo>
                  <a:lnTo>
                    <a:pt x="24100" y="18553"/>
                  </a:lnTo>
                  <a:lnTo>
                    <a:pt x="24266" y="18984"/>
                  </a:lnTo>
                  <a:lnTo>
                    <a:pt x="24465" y="19416"/>
                  </a:lnTo>
                  <a:lnTo>
                    <a:pt x="24017" y="19765"/>
                  </a:lnTo>
                  <a:lnTo>
                    <a:pt x="23552" y="20064"/>
                  </a:lnTo>
                  <a:lnTo>
                    <a:pt x="23070" y="20363"/>
                  </a:lnTo>
                  <a:lnTo>
                    <a:pt x="22555" y="20612"/>
                  </a:lnTo>
                  <a:lnTo>
                    <a:pt x="22024" y="20845"/>
                  </a:lnTo>
                  <a:lnTo>
                    <a:pt x="21476" y="21044"/>
                  </a:lnTo>
                  <a:lnTo>
                    <a:pt x="21459" y="20546"/>
                  </a:lnTo>
                  <a:lnTo>
                    <a:pt x="21426" y="20047"/>
                  </a:lnTo>
                  <a:lnTo>
                    <a:pt x="21376" y="19566"/>
                  </a:lnTo>
                  <a:lnTo>
                    <a:pt x="21276" y="19084"/>
                  </a:lnTo>
                  <a:lnTo>
                    <a:pt x="21143" y="18619"/>
                  </a:lnTo>
                  <a:lnTo>
                    <a:pt x="20994" y="18154"/>
                  </a:lnTo>
                  <a:lnTo>
                    <a:pt x="20795" y="17706"/>
                  </a:lnTo>
                  <a:lnTo>
                    <a:pt x="20678" y="17490"/>
                  </a:lnTo>
                  <a:lnTo>
                    <a:pt x="20562" y="17257"/>
                  </a:lnTo>
                  <a:lnTo>
                    <a:pt x="20363" y="16958"/>
                  </a:lnTo>
                  <a:lnTo>
                    <a:pt x="20130" y="16659"/>
                  </a:lnTo>
                  <a:lnTo>
                    <a:pt x="19898" y="16360"/>
                  </a:lnTo>
                  <a:lnTo>
                    <a:pt x="19632" y="16095"/>
                  </a:lnTo>
                  <a:lnTo>
                    <a:pt x="19350" y="15829"/>
                  </a:lnTo>
                  <a:lnTo>
                    <a:pt x="19067" y="15580"/>
                  </a:lnTo>
                  <a:lnTo>
                    <a:pt x="18752" y="15347"/>
                  </a:lnTo>
                  <a:lnTo>
                    <a:pt x="18420" y="15115"/>
                  </a:lnTo>
                  <a:lnTo>
                    <a:pt x="18071" y="14915"/>
                  </a:lnTo>
                  <a:lnTo>
                    <a:pt x="17705" y="14716"/>
                  </a:lnTo>
                  <a:lnTo>
                    <a:pt x="17340" y="14550"/>
                  </a:lnTo>
                  <a:lnTo>
                    <a:pt x="16941" y="14384"/>
                  </a:lnTo>
                  <a:lnTo>
                    <a:pt x="16543" y="14251"/>
                  </a:lnTo>
                  <a:lnTo>
                    <a:pt x="16128" y="14118"/>
                  </a:lnTo>
                  <a:lnTo>
                    <a:pt x="15696" y="14002"/>
                  </a:lnTo>
                  <a:lnTo>
                    <a:pt x="15264" y="13919"/>
                  </a:lnTo>
                  <a:lnTo>
                    <a:pt x="14782" y="13852"/>
                  </a:lnTo>
                  <a:lnTo>
                    <a:pt x="14301" y="13786"/>
                  </a:lnTo>
                  <a:lnTo>
                    <a:pt x="13819" y="13753"/>
                  </a:lnTo>
                  <a:lnTo>
                    <a:pt x="12773" y="13753"/>
                  </a:lnTo>
                  <a:lnTo>
                    <a:pt x="12972" y="13470"/>
                  </a:lnTo>
                  <a:lnTo>
                    <a:pt x="13188" y="13171"/>
                  </a:lnTo>
                  <a:lnTo>
                    <a:pt x="13586" y="12690"/>
                  </a:lnTo>
                  <a:lnTo>
                    <a:pt x="13985" y="12225"/>
                  </a:lnTo>
                  <a:lnTo>
                    <a:pt x="14417" y="11776"/>
                  </a:lnTo>
                  <a:lnTo>
                    <a:pt x="14849" y="11378"/>
                  </a:lnTo>
                  <a:lnTo>
                    <a:pt x="15314" y="10996"/>
                  </a:lnTo>
                  <a:lnTo>
                    <a:pt x="15779" y="10630"/>
                  </a:lnTo>
                  <a:lnTo>
                    <a:pt x="16244" y="10315"/>
                  </a:lnTo>
                  <a:lnTo>
                    <a:pt x="16742" y="10016"/>
                  </a:lnTo>
                  <a:lnTo>
                    <a:pt x="17240" y="9750"/>
                  </a:lnTo>
                  <a:lnTo>
                    <a:pt x="17739" y="9534"/>
                  </a:lnTo>
                  <a:lnTo>
                    <a:pt x="18253" y="9335"/>
                  </a:lnTo>
                  <a:lnTo>
                    <a:pt x="18768" y="9169"/>
                  </a:lnTo>
                  <a:lnTo>
                    <a:pt x="19283" y="9052"/>
                  </a:lnTo>
                  <a:lnTo>
                    <a:pt x="19798" y="8953"/>
                  </a:lnTo>
                  <a:lnTo>
                    <a:pt x="20330" y="8903"/>
                  </a:lnTo>
                  <a:lnTo>
                    <a:pt x="20844" y="8886"/>
                  </a:lnTo>
                  <a:close/>
                  <a:moveTo>
                    <a:pt x="69042" y="4568"/>
                  </a:moveTo>
                  <a:lnTo>
                    <a:pt x="69491" y="4900"/>
                  </a:lnTo>
                  <a:lnTo>
                    <a:pt x="69923" y="5266"/>
                  </a:lnTo>
                  <a:lnTo>
                    <a:pt x="70354" y="5648"/>
                  </a:lnTo>
                  <a:lnTo>
                    <a:pt x="70770" y="6046"/>
                  </a:lnTo>
                  <a:lnTo>
                    <a:pt x="71185" y="6462"/>
                  </a:lnTo>
                  <a:lnTo>
                    <a:pt x="71567" y="6910"/>
                  </a:lnTo>
                  <a:lnTo>
                    <a:pt x="71932" y="7358"/>
                  </a:lnTo>
                  <a:lnTo>
                    <a:pt x="72281" y="7807"/>
                  </a:lnTo>
                  <a:lnTo>
                    <a:pt x="72746" y="8488"/>
                  </a:lnTo>
                  <a:lnTo>
                    <a:pt x="73178" y="9185"/>
                  </a:lnTo>
                  <a:lnTo>
                    <a:pt x="73577" y="9900"/>
                  </a:lnTo>
                  <a:lnTo>
                    <a:pt x="73942" y="10614"/>
                  </a:lnTo>
                  <a:lnTo>
                    <a:pt x="74274" y="11344"/>
                  </a:lnTo>
                  <a:lnTo>
                    <a:pt x="74573" y="12075"/>
                  </a:lnTo>
                  <a:lnTo>
                    <a:pt x="74822" y="12823"/>
                  </a:lnTo>
                  <a:lnTo>
                    <a:pt x="75021" y="13570"/>
                  </a:lnTo>
                  <a:lnTo>
                    <a:pt x="75121" y="13969"/>
                  </a:lnTo>
                  <a:lnTo>
                    <a:pt x="75204" y="14367"/>
                  </a:lnTo>
                  <a:lnTo>
                    <a:pt x="75271" y="14782"/>
                  </a:lnTo>
                  <a:lnTo>
                    <a:pt x="75337" y="15181"/>
                  </a:lnTo>
                  <a:lnTo>
                    <a:pt x="75387" y="15580"/>
                  </a:lnTo>
                  <a:lnTo>
                    <a:pt x="75420" y="15978"/>
                  </a:lnTo>
                  <a:lnTo>
                    <a:pt x="75437" y="16360"/>
                  </a:lnTo>
                  <a:lnTo>
                    <a:pt x="75453" y="16759"/>
                  </a:lnTo>
                  <a:lnTo>
                    <a:pt x="75437" y="17141"/>
                  </a:lnTo>
                  <a:lnTo>
                    <a:pt x="75420" y="17523"/>
                  </a:lnTo>
                  <a:lnTo>
                    <a:pt x="75387" y="17905"/>
                  </a:lnTo>
                  <a:lnTo>
                    <a:pt x="75354" y="18270"/>
                  </a:lnTo>
                  <a:lnTo>
                    <a:pt x="75287" y="18652"/>
                  </a:lnTo>
                  <a:lnTo>
                    <a:pt x="75221" y="19018"/>
                  </a:lnTo>
                  <a:lnTo>
                    <a:pt x="75138" y="19383"/>
                  </a:lnTo>
                  <a:lnTo>
                    <a:pt x="75055" y="19748"/>
                  </a:lnTo>
                  <a:lnTo>
                    <a:pt x="74905" y="20247"/>
                  </a:lnTo>
                  <a:lnTo>
                    <a:pt x="74723" y="20712"/>
                  </a:lnTo>
                  <a:lnTo>
                    <a:pt x="74490" y="20313"/>
                  </a:lnTo>
                  <a:lnTo>
                    <a:pt x="74241" y="19931"/>
                  </a:lnTo>
                  <a:lnTo>
                    <a:pt x="73959" y="19566"/>
                  </a:lnTo>
                  <a:lnTo>
                    <a:pt x="73660" y="19217"/>
                  </a:lnTo>
                  <a:lnTo>
                    <a:pt x="73327" y="18901"/>
                  </a:lnTo>
                  <a:lnTo>
                    <a:pt x="72995" y="18602"/>
                  </a:lnTo>
                  <a:lnTo>
                    <a:pt x="72630" y="18320"/>
                  </a:lnTo>
                  <a:lnTo>
                    <a:pt x="72264" y="18071"/>
                  </a:lnTo>
                  <a:lnTo>
                    <a:pt x="72015" y="17921"/>
                  </a:lnTo>
                  <a:lnTo>
                    <a:pt x="71750" y="17772"/>
                  </a:lnTo>
                  <a:lnTo>
                    <a:pt x="71484" y="17639"/>
                  </a:lnTo>
                  <a:lnTo>
                    <a:pt x="71218" y="17523"/>
                  </a:lnTo>
                  <a:lnTo>
                    <a:pt x="70936" y="17407"/>
                  </a:lnTo>
                  <a:lnTo>
                    <a:pt x="70670" y="17307"/>
                  </a:lnTo>
                  <a:lnTo>
                    <a:pt x="70388" y="17224"/>
                  </a:lnTo>
                  <a:lnTo>
                    <a:pt x="70089" y="17141"/>
                  </a:lnTo>
                  <a:lnTo>
                    <a:pt x="69806" y="17074"/>
                  </a:lnTo>
                  <a:lnTo>
                    <a:pt x="69507" y="17025"/>
                  </a:lnTo>
                  <a:lnTo>
                    <a:pt x="69208" y="16975"/>
                  </a:lnTo>
                  <a:lnTo>
                    <a:pt x="68910" y="16942"/>
                  </a:lnTo>
                  <a:lnTo>
                    <a:pt x="68611" y="16908"/>
                  </a:lnTo>
                  <a:lnTo>
                    <a:pt x="68312" y="16892"/>
                  </a:lnTo>
                  <a:lnTo>
                    <a:pt x="67996" y="16892"/>
                  </a:lnTo>
                  <a:lnTo>
                    <a:pt x="67697" y="16908"/>
                  </a:lnTo>
                  <a:lnTo>
                    <a:pt x="67382" y="16925"/>
                  </a:lnTo>
                  <a:lnTo>
                    <a:pt x="67083" y="16942"/>
                  </a:lnTo>
                  <a:lnTo>
                    <a:pt x="66767" y="16975"/>
                  </a:lnTo>
                  <a:lnTo>
                    <a:pt x="66468" y="17025"/>
                  </a:lnTo>
                  <a:lnTo>
                    <a:pt x="66153" y="17091"/>
                  </a:lnTo>
                  <a:lnTo>
                    <a:pt x="65854" y="17157"/>
                  </a:lnTo>
                  <a:lnTo>
                    <a:pt x="65538" y="17224"/>
                  </a:lnTo>
                  <a:lnTo>
                    <a:pt x="65239" y="17324"/>
                  </a:lnTo>
                  <a:lnTo>
                    <a:pt x="64940" y="17423"/>
                  </a:lnTo>
                  <a:lnTo>
                    <a:pt x="64641" y="17523"/>
                  </a:lnTo>
                  <a:lnTo>
                    <a:pt x="64342" y="17639"/>
                  </a:lnTo>
                  <a:lnTo>
                    <a:pt x="64060" y="17772"/>
                  </a:lnTo>
                  <a:lnTo>
                    <a:pt x="63761" y="17921"/>
                  </a:lnTo>
                  <a:lnTo>
                    <a:pt x="63479" y="18071"/>
                  </a:lnTo>
                  <a:lnTo>
                    <a:pt x="63196" y="18220"/>
                  </a:lnTo>
                  <a:lnTo>
                    <a:pt x="62914" y="18386"/>
                  </a:lnTo>
                  <a:lnTo>
                    <a:pt x="62515" y="18669"/>
                  </a:lnTo>
                  <a:lnTo>
                    <a:pt x="62117" y="18968"/>
                  </a:lnTo>
                  <a:lnTo>
                    <a:pt x="61718" y="19283"/>
                  </a:lnTo>
                  <a:lnTo>
                    <a:pt x="61353" y="19616"/>
                  </a:lnTo>
                  <a:lnTo>
                    <a:pt x="60987" y="19964"/>
                  </a:lnTo>
                  <a:lnTo>
                    <a:pt x="60638" y="20346"/>
                  </a:lnTo>
                  <a:lnTo>
                    <a:pt x="60290" y="20728"/>
                  </a:lnTo>
                  <a:lnTo>
                    <a:pt x="59974" y="21144"/>
                  </a:lnTo>
                  <a:lnTo>
                    <a:pt x="59476" y="20263"/>
                  </a:lnTo>
                  <a:lnTo>
                    <a:pt x="58978" y="19383"/>
                  </a:lnTo>
                  <a:lnTo>
                    <a:pt x="59310" y="18835"/>
                  </a:lnTo>
                  <a:lnTo>
                    <a:pt x="59476" y="18586"/>
                  </a:lnTo>
                  <a:lnTo>
                    <a:pt x="59659" y="18337"/>
                  </a:lnTo>
                  <a:lnTo>
                    <a:pt x="59841" y="18088"/>
                  </a:lnTo>
                  <a:lnTo>
                    <a:pt x="60024" y="17872"/>
                  </a:lnTo>
                  <a:lnTo>
                    <a:pt x="60207" y="17639"/>
                  </a:lnTo>
                  <a:lnTo>
                    <a:pt x="60406" y="17440"/>
                  </a:lnTo>
                  <a:lnTo>
                    <a:pt x="60605" y="17241"/>
                  </a:lnTo>
                  <a:lnTo>
                    <a:pt x="60805" y="17058"/>
                  </a:lnTo>
                  <a:lnTo>
                    <a:pt x="61020" y="16892"/>
                  </a:lnTo>
                  <a:lnTo>
                    <a:pt x="61236" y="16726"/>
                  </a:lnTo>
                  <a:lnTo>
                    <a:pt x="61452" y="16560"/>
                  </a:lnTo>
                  <a:lnTo>
                    <a:pt x="61685" y="16427"/>
                  </a:lnTo>
                  <a:lnTo>
                    <a:pt x="61917" y="16294"/>
                  </a:lnTo>
                  <a:lnTo>
                    <a:pt x="62150" y="16178"/>
                  </a:lnTo>
                  <a:lnTo>
                    <a:pt x="62399" y="16061"/>
                  </a:lnTo>
                  <a:lnTo>
                    <a:pt x="62665" y="15945"/>
                  </a:lnTo>
                  <a:lnTo>
                    <a:pt x="63196" y="15762"/>
                  </a:lnTo>
                  <a:lnTo>
                    <a:pt x="63744" y="15596"/>
                  </a:lnTo>
                  <a:lnTo>
                    <a:pt x="64309" y="15447"/>
                  </a:lnTo>
                  <a:lnTo>
                    <a:pt x="64890" y="15281"/>
                  </a:lnTo>
                  <a:lnTo>
                    <a:pt x="65488" y="15115"/>
                  </a:lnTo>
                  <a:lnTo>
                    <a:pt x="65771" y="15015"/>
                  </a:lnTo>
                  <a:lnTo>
                    <a:pt x="66069" y="14899"/>
                  </a:lnTo>
                  <a:lnTo>
                    <a:pt x="66352" y="14782"/>
                  </a:lnTo>
                  <a:lnTo>
                    <a:pt x="66634" y="14650"/>
                  </a:lnTo>
                  <a:lnTo>
                    <a:pt x="66983" y="14467"/>
                  </a:lnTo>
                  <a:lnTo>
                    <a:pt x="67299" y="14251"/>
                  </a:lnTo>
                  <a:lnTo>
                    <a:pt x="67614" y="14018"/>
                  </a:lnTo>
                  <a:lnTo>
                    <a:pt x="67913" y="13786"/>
                  </a:lnTo>
                  <a:lnTo>
                    <a:pt x="68179" y="13504"/>
                  </a:lnTo>
                  <a:lnTo>
                    <a:pt x="68444" y="13221"/>
                  </a:lnTo>
                  <a:lnTo>
                    <a:pt x="68677" y="12922"/>
                  </a:lnTo>
                  <a:lnTo>
                    <a:pt x="68910" y="12590"/>
                  </a:lnTo>
                  <a:lnTo>
                    <a:pt x="69109" y="12258"/>
                  </a:lnTo>
                  <a:lnTo>
                    <a:pt x="69292" y="11893"/>
                  </a:lnTo>
                  <a:lnTo>
                    <a:pt x="69458" y="11527"/>
                  </a:lnTo>
                  <a:lnTo>
                    <a:pt x="69607" y="11145"/>
                  </a:lnTo>
                  <a:lnTo>
                    <a:pt x="69740" y="10747"/>
                  </a:lnTo>
                  <a:lnTo>
                    <a:pt x="69840" y="10331"/>
                  </a:lnTo>
                  <a:lnTo>
                    <a:pt x="69923" y="9900"/>
                  </a:lnTo>
                  <a:lnTo>
                    <a:pt x="69989" y="9468"/>
                  </a:lnTo>
                  <a:lnTo>
                    <a:pt x="70022" y="8986"/>
                  </a:lnTo>
                  <a:lnTo>
                    <a:pt x="70039" y="8504"/>
                  </a:lnTo>
                  <a:lnTo>
                    <a:pt x="70022" y="8023"/>
                  </a:lnTo>
                  <a:lnTo>
                    <a:pt x="69972" y="7558"/>
                  </a:lnTo>
                  <a:lnTo>
                    <a:pt x="69906" y="7076"/>
                  </a:lnTo>
                  <a:lnTo>
                    <a:pt x="69806" y="6611"/>
                  </a:lnTo>
                  <a:lnTo>
                    <a:pt x="69690" y="6146"/>
                  </a:lnTo>
                  <a:lnTo>
                    <a:pt x="69541" y="5698"/>
                  </a:lnTo>
                  <a:lnTo>
                    <a:pt x="69424" y="5399"/>
                  </a:lnTo>
                  <a:lnTo>
                    <a:pt x="69308" y="5116"/>
                  </a:lnTo>
                  <a:lnTo>
                    <a:pt x="69175" y="4834"/>
                  </a:lnTo>
                  <a:lnTo>
                    <a:pt x="69042" y="4568"/>
                  </a:lnTo>
                  <a:close/>
                  <a:moveTo>
                    <a:pt x="39230" y="13719"/>
                  </a:moveTo>
                  <a:lnTo>
                    <a:pt x="39180" y="14284"/>
                  </a:lnTo>
                  <a:lnTo>
                    <a:pt x="39097" y="14849"/>
                  </a:lnTo>
                  <a:lnTo>
                    <a:pt x="39014" y="15397"/>
                  </a:lnTo>
                  <a:lnTo>
                    <a:pt x="38914" y="15945"/>
                  </a:lnTo>
                  <a:lnTo>
                    <a:pt x="38815" y="16443"/>
                  </a:lnTo>
                  <a:lnTo>
                    <a:pt x="38699" y="16942"/>
                  </a:lnTo>
                  <a:lnTo>
                    <a:pt x="38582" y="17407"/>
                  </a:lnTo>
                  <a:lnTo>
                    <a:pt x="38449" y="17888"/>
                  </a:lnTo>
                  <a:lnTo>
                    <a:pt x="38300" y="18353"/>
                  </a:lnTo>
                  <a:lnTo>
                    <a:pt x="38134" y="18802"/>
                  </a:lnTo>
                  <a:lnTo>
                    <a:pt x="37968" y="19250"/>
                  </a:lnTo>
                  <a:lnTo>
                    <a:pt x="37802" y="19682"/>
                  </a:lnTo>
                  <a:lnTo>
                    <a:pt x="37071" y="20031"/>
                  </a:lnTo>
                  <a:lnTo>
                    <a:pt x="36340" y="20363"/>
                  </a:lnTo>
                  <a:lnTo>
                    <a:pt x="35593" y="20662"/>
                  </a:lnTo>
                  <a:lnTo>
                    <a:pt x="34845" y="20961"/>
                  </a:lnTo>
                  <a:lnTo>
                    <a:pt x="34663" y="20778"/>
                  </a:lnTo>
                  <a:lnTo>
                    <a:pt x="34463" y="20612"/>
                  </a:lnTo>
                  <a:lnTo>
                    <a:pt x="34264" y="20446"/>
                  </a:lnTo>
                  <a:lnTo>
                    <a:pt x="34048" y="20296"/>
                  </a:lnTo>
                  <a:lnTo>
                    <a:pt x="33832" y="20164"/>
                  </a:lnTo>
                  <a:lnTo>
                    <a:pt x="33616" y="20031"/>
                  </a:lnTo>
                  <a:lnTo>
                    <a:pt x="33384" y="19914"/>
                  </a:lnTo>
                  <a:lnTo>
                    <a:pt x="33168" y="19798"/>
                  </a:lnTo>
                  <a:lnTo>
                    <a:pt x="32935" y="19699"/>
                  </a:lnTo>
                  <a:lnTo>
                    <a:pt x="32686" y="19599"/>
                  </a:lnTo>
                  <a:lnTo>
                    <a:pt x="32454" y="19532"/>
                  </a:lnTo>
                  <a:lnTo>
                    <a:pt x="32205" y="19466"/>
                  </a:lnTo>
                  <a:lnTo>
                    <a:pt x="31956" y="19416"/>
                  </a:lnTo>
                  <a:lnTo>
                    <a:pt x="31706" y="19366"/>
                  </a:lnTo>
                  <a:lnTo>
                    <a:pt x="31457" y="19333"/>
                  </a:lnTo>
                  <a:lnTo>
                    <a:pt x="31208" y="19317"/>
                  </a:lnTo>
                  <a:lnTo>
                    <a:pt x="30909" y="19317"/>
                  </a:lnTo>
                  <a:lnTo>
                    <a:pt x="30610" y="19333"/>
                  </a:lnTo>
                  <a:lnTo>
                    <a:pt x="30311" y="19366"/>
                  </a:lnTo>
                  <a:lnTo>
                    <a:pt x="30012" y="19416"/>
                  </a:lnTo>
                  <a:lnTo>
                    <a:pt x="29713" y="19483"/>
                  </a:lnTo>
                  <a:lnTo>
                    <a:pt x="29414" y="19566"/>
                  </a:lnTo>
                  <a:lnTo>
                    <a:pt x="29115" y="19665"/>
                  </a:lnTo>
                  <a:lnTo>
                    <a:pt x="28833" y="19782"/>
                  </a:lnTo>
                  <a:lnTo>
                    <a:pt x="28534" y="19914"/>
                  </a:lnTo>
                  <a:lnTo>
                    <a:pt x="28252" y="20047"/>
                  </a:lnTo>
                  <a:lnTo>
                    <a:pt x="27969" y="20213"/>
                  </a:lnTo>
                  <a:lnTo>
                    <a:pt x="27687" y="20380"/>
                  </a:lnTo>
                  <a:lnTo>
                    <a:pt x="27421" y="20579"/>
                  </a:lnTo>
                  <a:lnTo>
                    <a:pt x="27156" y="20778"/>
                  </a:lnTo>
                  <a:lnTo>
                    <a:pt x="26890" y="20994"/>
                  </a:lnTo>
                  <a:lnTo>
                    <a:pt x="26641" y="21227"/>
                  </a:lnTo>
                  <a:lnTo>
                    <a:pt x="26475" y="21077"/>
                  </a:lnTo>
                  <a:lnTo>
                    <a:pt x="26143" y="20745"/>
                  </a:lnTo>
                  <a:lnTo>
                    <a:pt x="25844" y="20363"/>
                  </a:lnTo>
                  <a:lnTo>
                    <a:pt x="25561" y="19981"/>
                  </a:lnTo>
                  <a:lnTo>
                    <a:pt x="25295" y="19582"/>
                  </a:lnTo>
                  <a:lnTo>
                    <a:pt x="25611" y="19283"/>
                  </a:lnTo>
                  <a:lnTo>
                    <a:pt x="25910" y="18968"/>
                  </a:lnTo>
                  <a:lnTo>
                    <a:pt x="26192" y="18636"/>
                  </a:lnTo>
                  <a:lnTo>
                    <a:pt x="26441" y="18303"/>
                  </a:lnTo>
                  <a:lnTo>
                    <a:pt x="26657" y="17988"/>
                  </a:lnTo>
                  <a:lnTo>
                    <a:pt x="26857" y="17672"/>
                  </a:lnTo>
                  <a:lnTo>
                    <a:pt x="27039" y="17357"/>
                  </a:lnTo>
                  <a:lnTo>
                    <a:pt x="27205" y="17025"/>
                  </a:lnTo>
                  <a:lnTo>
                    <a:pt x="27355" y="16692"/>
                  </a:lnTo>
                  <a:lnTo>
                    <a:pt x="27471" y="16360"/>
                  </a:lnTo>
                  <a:lnTo>
                    <a:pt x="27571" y="16028"/>
                  </a:lnTo>
                  <a:lnTo>
                    <a:pt x="27654" y="15679"/>
                  </a:lnTo>
                  <a:lnTo>
                    <a:pt x="27853" y="15928"/>
                  </a:lnTo>
                  <a:lnTo>
                    <a:pt x="28053" y="16144"/>
                  </a:lnTo>
                  <a:lnTo>
                    <a:pt x="28268" y="16360"/>
                  </a:lnTo>
                  <a:lnTo>
                    <a:pt x="28501" y="16576"/>
                  </a:lnTo>
                  <a:lnTo>
                    <a:pt x="28733" y="16759"/>
                  </a:lnTo>
                  <a:lnTo>
                    <a:pt x="28966" y="16942"/>
                  </a:lnTo>
                  <a:lnTo>
                    <a:pt x="29199" y="17124"/>
                  </a:lnTo>
                  <a:lnTo>
                    <a:pt x="29448" y="17274"/>
                  </a:lnTo>
                  <a:lnTo>
                    <a:pt x="29697" y="17423"/>
                  </a:lnTo>
                  <a:lnTo>
                    <a:pt x="29946" y="17556"/>
                  </a:lnTo>
                  <a:lnTo>
                    <a:pt x="30212" y="17672"/>
                  </a:lnTo>
                  <a:lnTo>
                    <a:pt x="30477" y="17772"/>
                  </a:lnTo>
                  <a:lnTo>
                    <a:pt x="30743" y="17872"/>
                  </a:lnTo>
                  <a:lnTo>
                    <a:pt x="31009" y="17938"/>
                  </a:lnTo>
                  <a:lnTo>
                    <a:pt x="31275" y="18004"/>
                  </a:lnTo>
                  <a:lnTo>
                    <a:pt x="31540" y="18054"/>
                  </a:lnTo>
                  <a:lnTo>
                    <a:pt x="31823" y="18088"/>
                  </a:lnTo>
                  <a:lnTo>
                    <a:pt x="32088" y="18121"/>
                  </a:lnTo>
                  <a:lnTo>
                    <a:pt x="32354" y="18121"/>
                  </a:lnTo>
                  <a:lnTo>
                    <a:pt x="32636" y="18104"/>
                  </a:lnTo>
                  <a:lnTo>
                    <a:pt x="32902" y="18088"/>
                  </a:lnTo>
                  <a:lnTo>
                    <a:pt x="33151" y="18054"/>
                  </a:lnTo>
                  <a:lnTo>
                    <a:pt x="33400" y="18004"/>
                  </a:lnTo>
                  <a:lnTo>
                    <a:pt x="33650" y="17955"/>
                  </a:lnTo>
                  <a:lnTo>
                    <a:pt x="33899" y="17888"/>
                  </a:lnTo>
                  <a:lnTo>
                    <a:pt x="34131" y="17822"/>
                  </a:lnTo>
                  <a:lnTo>
                    <a:pt x="34613" y="17639"/>
                  </a:lnTo>
                  <a:lnTo>
                    <a:pt x="35061" y="17423"/>
                  </a:lnTo>
                  <a:lnTo>
                    <a:pt x="35510" y="17191"/>
                  </a:lnTo>
                  <a:lnTo>
                    <a:pt x="35925" y="16908"/>
                  </a:lnTo>
                  <a:lnTo>
                    <a:pt x="36340" y="16609"/>
                  </a:lnTo>
                  <a:lnTo>
                    <a:pt x="36755" y="16294"/>
                  </a:lnTo>
                  <a:lnTo>
                    <a:pt x="37137" y="15962"/>
                  </a:lnTo>
                  <a:lnTo>
                    <a:pt x="37519" y="15613"/>
                  </a:lnTo>
                  <a:lnTo>
                    <a:pt x="37885" y="15247"/>
                  </a:lnTo>
                  <a:lnTo>
                    <a:pt x="38234" y="14865"/>
                  </a:lnTo>
                  <a:lnTo>
                    <a:pt x="38582" y="14483"/>
                  </a:lnTo>
                  <a:lnTo>
                    <a:pt x="39230" y="13719"/>
                  </a:lnTo>
                  <a:close/>
                  <a:moveTo>
                    <a:pt x="31192" y="19998"/>
                  </a:moveTo>
                  <a:lnTo>
                    <a:pt x="31574" y="20031"/>
                  </a:lnTo>
                  <a:lnTo>
                    <a:pt x="31972" y="20097"/>
                  </a:lnTo>
                  <a:lnTo>
                    <a:pt x="32354" y="20197"/>
                  </a:lnTo>
                  <a:lnTo>
                    <a:pt x="32720" y="20330"/>
                  </a:lnTo>
                  <a:lnTo>
                    <a:pt x="33102" y="20512"/>
                  </a:lnTo>
                  <a:lnTo>
                    <a:pt x="33450" y="20712"/>
                  </a:lnTo>
                  <a:lnTo>
                    <a:pt x="33799" y="20944"/>
                  </a:lnTo>
                  <a:lnTo>
                    <a:pt x="34131" y="21210"/>
                  </a:lnTo>
                  <a:lnTo>
                    <a:pt x="33367" y="21476"/>
                  </a:lnTo>
                  <a:lnTo>
                    <a:pt x="32603" y="21708"/>
                  </a:lnTo>
                  <a:lnTo>
                    <a:pt x="31823" y="21924"/>
                  </a:lnTo>
                  <a:lnTo>
                    <a:pt x="31042" y="22107"/>
                  </a:lnTo>
                  <a:lnTo>
                    <a:pt x="30477" y="22240"/>
                  </a:lnTo>
                  <a:lnTo>
                    <a:pt x="30178" y="22289"/>
                  </a:lnTo>
                  <a:lnTo>
                    <a:pt x="29879" y="22323"/>
                  </a:lnTo>
                  <a:lnTo>
                    <a:pt x="29580" y="22356"/>
                  </a:lnTo>
                  <a:lnTo>
                    <a:pt x="28966" y="22356"/>
                  </a:lnTo>
                  <a:lnTo>
                    <a:pt x="28684" y="22306"/>
                  </a:lnTo>
                  <a:lnTo>
                    <a:pt x="28484" y="22273"/>
                  </a:lnTo>
                  <a:lnTo>
                    <a:pt x="28302" y="22223"/>
                  </a:lnTo>
                  <a:lnTo>
                    <a:pt x="28102" y="22157"/>
                  </a:lnTo>
                  <a:lnTo>
                    <a:pt x="27920" y="22074"/>
                  </a:lnTo>
                  <a:lnTo>
                    <a:pt x="27720" y="21991"/>
                  </a:lnTo>
                  <a:lnTo>
                    <a:pt x="27538" y="21891"/>
                  </a:lnTo>
                  <a:lnTo>
                    <a:pt x="27355" y="21775"/>
                  </a:lnTo>
                  <a:lnTo>
                    <a:pt x="27156" y="21642"/>
                  </a:lnTo>
                  <a:lnTo>
                    <a:pt x="27388" y="21442"/>
                  </a:lnTo>
                  <a:lnTo>
                    <a:pt x="27621" y="21260"/>
                  </a:lnTo>
                  <a:lnTo>
                    <a:pt x="27853" y="21077"/>
                  </a:lnTo>
                  <a:lnTo>
                    <a:pt x="28102" y="20911"/>
                  </a:lnTo>
                  <a:lnTo>
                    <a:pt x="28351" y="20762"/>
                  </a:lnTo>
                  <a:lnTo>
                    <a:pt x="28601" y="20629"/>
                  </a:lnTo>
                  <a:lnTo>
                    <a:pt x="28850" y="20496"/>
                  </a:lnTo>
                  <a:lnTo>
                    <a:pt x="29099" y="20380"/>
                  </a:lnTo>
                  <a:lnTo>
                    <a:pt x="29365" y="20280"/>
                  </a:lnTo>
                  <a:lnTo>
                    <a:pt x="29614" y="20197"/>
                  </a:lnTo>
                  <a:lnTo>
                    <a:pt x="29879" y="20130"/>
                  </a:lnTo>
                  <a:lnTo>
                    <a:pt x="30145" y="20081"/>
                  </a:lnTo>
                  <a:lnTo>
                    <a:pt x="30394" y="20031"/>
                  </a:lnTo>
                  <a:lnTo>
                    <a:pt x="30660" y="19998"/>
                  </a:lnTo>
                  <a:close/>
                  <a:moveTo>
                    <a:pt x="13753" y="14417"/>
                  </a:moveTo>
                  <a:lnTo>
                    <a:pt x="14101" y="14450"/>
                  </a:lnTo>
                  <a:lnTo>
                    <a:pt x="14450" y="14483"/>
                  </a:lnTo>
                  <a:lnTo>
                    <a:pt x="14799" y="14517"/>
                  </a:lnTo>
                  <a:lnTo>
                    <a:pt x="15148" y="14583"/>
                  </a:lnTo>
                  <a:lnTo>
                    <a:pt x="15546" y="14666"/>
                  </a:lnTo>
                  <a:lnTo>
                    <a:pt x="15945" y="14766"/>
                  </a:lnTo>
                  <a:lnTo>
                    <a:pt x="16310" y="14865"/>
                  </a:lnTo>
                  <a:lnTo>
                    <a:pt x="16692" y="14998"/>
                  </a:lnTo>
                  <a:lnTo>
                    <a:pt x="17041" y="15148"/>
                  </a:lnTo>
                  <a:lnTo>
                    <a:pt x="17390" y="15314"/>
                  </a:lnTo>
                  <a:lnTo>
                    <a:pt x="17722" y="15480"/>
                  </a:lnTo>
                  <a:lnTo>
                    <a:pt x="18038" y="15663"/>
                  </a:lnTo>
                  <a:lnTo>
                    <a:pt x="18337" y="15862"/>
                  </a:lnTo>
                  <a:lnTo>
                    <a:pt x="18619" y="16078"/>
                  </a:lnTo>
                  <a:lnTo>
                    <a:pt x="18885" y="16310"/>
                  </a:lnTo>
                  <a:lnTo>
                    <a:pt x="19150" y="16543"/>
                  </a:lnTo>
                  <a:lnTo>
                    <a:pt x="19383" y="16792"/>
                  </a:lnTo>
                  <a:lnTo>
                    <a:pt x="19599" y="17058"/>
                  </a:lnTo>
                  <a:lnTo>
                    <a:pt x="19798" y="17324"/>
                  </a:lnTo>
                  <a:lnTo>
                    <a:pt x="19981" y="17606"/>
                  </a:lnTo>
                  <a:lnTo>
                    <a:pt x="20097" y="17805"/>
                  </a:lnTo>
                  <a:lnTo>
                    <a:pt x="20197" y="18021"/>
                  </a:lnTo>
                  <a:lnTo>
                    <a:pt x="20296" y="18237"/>
                  </a:lnTo>
                  <a:lnTo>
                    <a:pt x="20379" y="18453"/>
                  </a:lnTo>
                  <a:lnTo>
                    <a:pt x="20529" y="18901"/>
                  </a:lnTo>
                  <a:lnTo>
                    <a:pt x="20645" y="19350"/>
                  </a:lnTo>
                  <a:lnTo>
                    <a:pt x="20728" y="19815"/>
                  </a:lnTo>
                  <a:lnTo>
                    <a:pt x="20778" y="20296"/>
                  </a:lnTo>
                  <a:lnTo>
                    <a:pt x="20811" y="20778"/>
                  </a:lnTo>
                  <a:lnTo>
                    <a:pt x="20811" y="21260"/>
                  </a:lnTo>
                  <a:lnTo>
                    <a:pt x="20114" y="21442"/>
                  </a:lnTo>
                  <a:lnTo>
                    <a:pt x="19399" y="21609"/>
                  </a:lnTo>
                  <a:lnTo>
                    <a:pt x="18685" y="21741"/>
                  </a:lnTo>
                  <a:lnTo>
                    <a:pt x="17971" y="21858"/>
                  </a:lnTo>
                  <a:lnTo>
                    <a:pt x="17240" y="21941"/>
                  </a:lnTo>
                  <a:lnTo>
                    <a:pt x="16526" y="22024"/>
                  </a:lnTo>
                  <a:lnTo>
                    <a:pt x="15065" y="22173"/>
                  </a:lnTo>
                  <a:lnTo>
                    <a:pt x="13968" y="22289"/>
                  </a:lnTo>
                  <a:lnTo>
                    <a:pt x="12822" y="22406"/>
                  </a:lnTo>
                  <a:lnTo>
                    <a:pt x="12623" y="22107"/>
                  </a:lnTo>
                  <a:lnTo>
                    <a:pt x="12440" y="21791"/>
                  </a:lnTo>
                  <a:lnTo>
                    <a:pt x="12274" y="21476"/>
                  </a:lnTo>
                  <a:lnTo>
                    <a:pt x="12125" y="21160"/>
                  </a:lnTo>
                  <a:lnTo>
                    <a:pt x="11975" y="20845"/>
                  </a:lnTo>
                  <a:lnTo>
                    <a:pt x="11843" y="20529"/>
                  </a:lnTo>
                  <a:lnTo>
                    <a:pt x="11726" y="20213"/>
                  </a:lnTo>
                  <a:lnTo>
                    <a:pt x="11627" y="19898"/>
                  </a:lnTo>
                  <a:lnTo>
                    <a:pt x="11544" y="19582"/>
                  </a:lnTo>
                  <a:lnTo>
                    <a:pt x="11477" y="19267"/>
                  </a:lnTo>
                  <a:lnTo>
                    <a:pt x="11427" y="18951"/>
                  </a:lnTo>
                  <a:lnTo>
                    <a:pt x="11378" y="18652"/>
                  </a:lnTo>
                  <a:lnTo>
                    <a:pt x="11361" y="18337"/>
                  </a:lnTo>
                  <a:lnTo>
                    <a:pt x="11344" y="18038"/>
                  </a:lnTo>
                  <a:lnTo>
                    <a:pt x="11344" y="17739"/>
                  </a:lnTo>
                  <a:lnTo>
                    <a:pt x="11361" y="17440"/>
                  </a:lnTo>
                  <a:lnTo>
                    <a:pt x="11411" y="17074"/>
                  </a:lnTo>
                  <a:lnTo>
                    <a:pt x="11477" y="16709"/>
                  </a:lnTo>
                  <a:lnTo>
                    <a:pt x="11560" y="16344"/>
                  </a:lnTo>
                  <a:lnTo>
                    <a:pt x="11676" y="15962"/>
                  </a:lnTo>
                  <a:lnTo>
                    <a:pt x="11809" y="15596"/>
                  </a:lnTo>
                  <a:lnTo>
                    <a:pt x="11959" y="15214"/>
                  </a:lnTo>
                  <a:lnTo>
                    <a:pt x="12142" y="14832"/>
                  </a:lnTo>
                  <a:lnTo>
                    <a:pt x="12341" y="14467"/>
                  </a:lnTo>
                  <a:lnTo>
                    <a:pt x="12706" y="14434"/>
                  </a:lnTo>
                  <a:lnTo>
                    <a:pt x="13055" y="14417"/>
                  </a:lnTo>
                  <a:close/>
                  <a:moveTo>
                    <a:pt x="37370" y="20629"/>
                  </a:moveTo>
                  <a:lnTo>
                    <a:pt x="37088" y="21177"/>
                  </a:lnTo>
                  <a:lnTo>
                    <a:pt x="36789" y="21692"/>
                  </a:lnTo>
                  <a:lnTo>
                    <a:pt x="36473" y="22206"/>
                  </a:lnTo>
                  <a:lnTo>
                    <a:pt x="36124" y="22705"/>
                  </a:lnTo>
                  <a:lnTo>
                    <a:pt x="35958" y="22373"/>
                  </a:lnTo>
                  <a:lnTo>
                    <a:pt x="35775" y="22074"/>
                  </a:lnTo>
                  <a:lnTo>
                    <a:pt x="35560" y="21775"/>
                  </a:lnTo>
                  <a:lnTo>
                    <a:pt x="35344" y="21492"/>
                  </a:lnTo>
                  <a:lnTo>
                    <a:pt x="36357" y="21077"/>
                  </a:lnTo>
                  <a:lnTo>
                    <a:pt x="37370" y="20629"/>
                  </a:lnTo>
                  <a:close/>
                  <a:moveTo>
                    <a:pt x="58612" y="20114"/>
                  </a:moveTo>
                  <a:lnTo>
                    <a:pt x="59077" y="20928"/>
                  </a:lnTo>
                  <a:lnTo>
                    <a:pt x="59542" y="21725"/>
                  </a:lnTo>
                  <a:lnTo>
                    <a:pt x="59277" y="22157"/>
                  </a:lnTo>
                  <a:lnTo>
                    <a:pt x="59011" y="22588"/>
                  </a:lnTo>
                  <a:lnTo>
                    <a:pt x="58762" y="23020"/>
                  </a:lnTo>
                  <a:lnTo>
                    <a:pt x="58529" y="23485"/>
                  </a:lnTo>
                  <a:lnTo>
                    <a:pt x="57749" y="23469"/>
                  </a:lnTo>
                  <a:lnTo>
                    <a:pt x="57483" y="23469"/>
                  </a:lnTo>
                  <a:lnTo>
                    <a:pt x="57599" y="23004"/>
                  </a:lnTo>
                  <a:lnTo>
                    <a:pt x="57732" y="22555"/>
                  </a:lnTo>
                  <a:lnTo>
                    <a:pt x="57865" y="22107"/>
                  </a:lnTo>
                  <a:lnTo>
                    <a:pt x="57998" y="21675"/>
                  </a:lnTo>
                  <a:lnTo>
                    <a:pt x="58147" y="21260"/>
                  </a:lnTo>
                  <a:lnTo>
                    <a:pt x="58297" y="20861"/>
                  </a:lnTo>
                  <a:lnTo>
                    <a:pt x="58446" y="20479"/>
                  </a:lnTo>
                  <a:lnTo>
                    <a:pt x="58612" y="20114"/>
                  </a:lnTo>
                  <a:close/>
                  <a:moveTo>
                    <a:pt x="59924" y="22373"/>
                  </a:moveTo>
                  <a:lnTo>
                    <a:pt x="60273" y="22954"/>
                  </a:lnTo>
                  <a:lnTo>
                    <a:pt x="60672" y="23618"/>
                  </a:lnTo>
                  <a:lnTo>
                    <a:pt x="59974" y="23552"/>
                  </a:lnTo>
                  <a:lnTo>
                    <a:pt x="59260" y="23519"/>
                  </a:lnTo>
                  <a:lnTo>
                    <a:pt x="59592" y="22937"/>
                  </a:lnTo>
                  <a:lnTo>
                    <a:pt x="59924" y="22373"/>
                  </a:lnTo>
                  <a:close/>
                  <a:moveTo>
                    <a:pt x="20761" y="21974"/>
                  </a:moveTo>
                  <a:lnTo>
                    <a:pt x="20695" y="22572"/>
                  </a:lnTo>
                  <a:lnTo>
                    <a:pt x="20612" y="23170"/>
                  </a:lnTo>
                  <a:lnTo>
                    <a:pt x="20512" y="23768"/>
                  </a:lnTo>
                  <a:lnTo>
                    <a:pt x="20379" y="24382"/>
                  </a:lnTo>
                  <a:lnTo>
                    <a:pt x="20130" y="24216"/>
                  </a:lnTo>
                  <a:lnTo>
                    <a:pt x="19848" y="24050"/>
                  </a:lnTo>
                  <a:lnTo>
                    <a:pt x="19582" y="23917"/>
                  </a:lnTo>
                  <a:lnTo>
                    <a:pt x="19300" y="23784"/>
                  </a:lnTo>
                  <a:lnTo>
                    <a:pt x="19001" y="23651"/>
                  </a:lnTo>
                  <a:lnTo>
                    <a:pt x="18719" y="23552"/>
                  </a:lnTo>
                  <a:lnTo>
                    <a:pt x="18420" y="23435"/>
                  </a:lnTo>
                  <a:lnTo>
                    <a:pt x="18121" y="23352"/>
                  </a:lnTo>
                  <a:lnTo>
                    <a:pt x="17822" y="23269"/>
                  </a:lnTo>
                  <a:lnTo>
                    <a:pt x="17506" y="23203"/>
                  </a:lnTo>
                  <a:lnTo>
                    <a:pt x="17191" y="23137"/>
                  </a:lnTo>
                  <a:lnTo>
                    <a:pt x="16875" y="23087"/>
                  </a:lnTo>
                  <a:lnTo>
                    <a:pt x="16559" y="23053"/>
                  </a:lnTo>
                  <a:lnTo>
                    <a:pt x="16244" y="23037"/>
                  </a:lnTo>
                  <a:lnTo>
                    <a:pt x="15928" y="23020"/>
                  </a:lnTo>
                  <a:lnTo>
                    <a:pt x="15596" y="23004"/>
                  </a:lnTo>
                  <a:lnTo>
                    <a:pt x="15065" y="23020"/>
                  </a:lnTo>
                  <a:lnTo>
                    <a:pt x="14517" y="23070"/>
                  </a:lnTo>
                  <a:lnTo>
                    <a:pt x="13968" y="23153"/>
                  </a:lnTo>
                  <a:lnTo>
                    <a:pt x="13437" y="23253"/>
                  </a:lnTo>
                  <a:lnTo>
                    <a:pt x="13254" y="23037"/>
                  </a:lnTo>
                  <a:lnTo>
                    <a:pt x="14035" y="22954"/>
                  </a:lnTo>
                  <a:lnTo>
                    <a:pt x="15131" y="22838"/>
                  </a:lnTo>
                  <a:lnTo>
                    <a:pt x="16543" y="22705"/>
                  </a:lnTo>
                  <a:lnTo>
                    <a:pt x="17257" y="22622"/>
                  </a:lnTo>
                  <a:lnTo>
                    <a:pt x="17971" y="22522"/>
                  </a:lnTo>
                  <a:lnTo>
                    <a:pt x="18669" y="22422"/>
                  </a:lnTo>
                  <a:lnTo>
                    <a:pt x="19383" y="22289"/>
                  </a:lnTo>
                  <a:lnTo>
                    <a:pt x="20080" y="22140"/>
                  </a:lnTo>
                  <a:lnTo>
                    <a:pt x="20761" y="21974"/>
                  </a:lnTo>
                  <a:close/>
                  <a:moveTo>
                    <a:pt x="35925" y="24050"/>
                  </a:moveTo>
                  <a:lnTo>
                    <a:pt x="36008" y="24382"/>
                  </a:lnTo>
                  <a:lnTo>
                    <a:pt x="36058" y="24615"/>
                  </a:lnTo>
                  <a:lnTo>
                    <a:pt x="36091" y="24864"/>
                  </a:lnTo>
                  <a:lnTo>
                    <a:pt x="36141" y="25362"/>
                  </a:lnTo>
                  <a:lnTo>
                    <a:pt x="36141" y="25860"/>
                  </a:lnTo>
                  <a:lnTo>
                    <a:pt x="36108" y="26359"/>
                  </a:lnTo>
                  <a:lnTo>
                    <a:pt x="35643" y="26176"/>
                  </a:lnTo>
                  <a:lnTo>
                    <a:pt x="35178" y="26010"/>
                  </a:lnTo>
                  <a:lnTo>
                    <a:pt x="34713" y="25877"/>
                  </a:lnTo>
                  <a:lnTo>
                    <a:pt x="34247" y="25744"/>
                  </a:lnTo>
                  <a:lnTo>
                    <a:pt x="34696" y="25345"/>
                  </a:lnTo>
                  <a:lnTo>
                    <a:pt x="35128" y="24930"/>
                  </a:lnTo>
                  <a:lnTo>
                    <a:pt x="35543" y="24498"/>
                  </a:lnTo>
                  <a:lnTo>
                    <a:pt x="35925" y="24050"/>
                  </a:lnTo>
                  <a:close/>
                  <a:moveTo>
                    <a:pt x="16078" y="23685"/>
                  </a:moveTo>
                  <a:lnTo>
                    <a:pt x="16659" y="23734"/>
                  </a:lnTo>
                  <a:lnTo>
                    <a:pt x="17224" y="23817"/>
                  </a:lnTo>
                  <a:lnTo>
                    <a:pt x="17772" y="23950"/>
                  </a:lnTo>
                  <a:lnTo>
                    <a:pt x="18303" y="24100"/>
                  </a:lnTo>
                  <a:lnTo>
                    <a:pt x="18818" y="24299"/>
                  </a:lnTo>
                  <a:lnTo>
                    <a:pt x="19316" y="24515"/>
                  </a:lnTo>
                  <a:lnTo>
                    <a:pt x="19549" y="24648"/>
                  </a:lnTo>
                  <a:lnTo>
                    <a:pt x="19781" y="24781"/>
                  </a:lnTo>
                  <a:lnTo>
                    <a:pt x="20014" y="24930"/>
                  </a:lnTo>
                  <a:lnTo>
                    <a:pt x="20230" y="25080"/>
                  </a:lnTo>
                  <a:lnTo>
                    <a:pt x="19931" y="26309"/>
                  </a:lnTo>
                  <a:lnTo>
                    <a:pt x="19765" y="26923"/>
                  </a:lnTo>
                  <a:lnTo>
                    <a:pt x="19599" y="27538"/>
                  </a:lnTo>
                  <a:lnTo>
                    <a:pt x="19184" y="27388"/>
                  </a:lnTo>
                  <a:lnTo>
                    <a:pt x="18768" y="27239"/>
                  </a:lnTo>
                  <a:lnTo>
                    <a:pt x="18370" y="27056"/>
                  </a:lnTo>
                  <a:lnTo>
                    <a:pt x="17971" y="26873"/>
                  </a:lnTo>
                  <a:lnTo>
                    <a:pt x="17589" y="26691"/>
                  </a:lnTo>
                  <a:lnTo>
                    <a:pt x="17207" y="26475"/>
                  </a:lnTo>
                  <a:lnTo>
                    <a:pt x="16842" y="26259"/>
                  </a:lnTo>
                  <a:lnTo>
                    <a:pt x="16476" y="26026"/>
                  </a:lnTo>
                  <a:lnTo>
                    <a:pt x="16128" y="25794"/>
                  </a:lnTo>
                  <a:lnTo>
                    <a:pt x="15779" y="25545"/>
                  </a:lnTo>
                  <a:lnTo>
                    <a:pt x="15447" y="25296"/>
                  </a:lnTo>
                  <a:lnTo>
                    <a:pt x="15114" y="25013"/>
                  </a:lnTo>
                  <a:lnTo>
                    <a:pt x="14799" y="24748"/>
                  </a:lnTo>
                  <a:lnTo>
                    <a:pt x="14500" y="24449"/>
                  </a:lnTo>
                  <a:lnTo>
                    <a:pt x="14201" y="24150"/>
                  </a:lnTo>
                  <a:lnTo>
                    <a:pt x="13919" y="23851"/>
                  </a:lnTo>
                  <a:lnTo>
                    <a:pt x="14450" y="23751"/>
                  </a:lnTo>
                  <a:lnTo>
                    <a:pt x="14998" y="23701"/>
                  </a:lnTo>
                  <a:lnTo>
                    <a:pt x="15530" y="23685"/>
                  </a:lnTo>
                  <a:close/>
                  <a:moveTo>
                    <a:pt x="68262" y="17573"/>
                  </a:moveTo>
                  <a:lnTo>
                    <a:pt x="68826" y="17606"/>
                  </a:lnTo>
                  <a:lnTo>
                    <a:pt x="69375" y="17672"/>
                  </a:lnTo>
                  <a:lnTo>
                    <a:pt x="69640" y="17722"/>
                  </a:lnTo>
                  <a:lnTo>
                    <a:pt x="69906" y="17789"/>
                  </a:lnTo>
                  <a:lnTo>
                    <a:pt x="70172" y="17855"/>
                  </a:lnTo>
                  <a:lnTo>
                    <a:pt x="70438" y="17938"/>
                  </a:lnTo>
                  <a:lnTo>
                    <a:pt x="70687" y="18038"/>
                  </a:lnTo>
                  <a:lnTo>
                    <a:pt x="70952" y="18137"/>
                  </a:lnTo>
                  <a:lnTo>
                    <a:pt x="71185" y="18237"/>
                  </a:lnTo>
                  <a:lnTo>
                    <a:pt x="71434" y="18370"/>
                  </a:lnTo>
                  <a:lnTo>
                    <a:pt x="71667" y="18486"/>
                  </a:lnTo>
                  <a:lnTo>
                    <a:pt x="71899" y="18636"/>
                  </a:lnTo>
                  <a:lnTo>
                    <a:pt x="72298" y="18901"/>
                  </a:lnTo>
                  <a:lnTo>
                    <a:pt x="72663" y="19200"/>
                  </a:lnTo>
                  <a:lnTo>
                    <a:pt x="73012" y="19516"/>
                  </a:lnTo>
                  <a:lnTo>
                    <a:pt x="73344" y="19881"/>
                  </a:lnTo>
                  <a:lnTo>
                    <a:pt x="73643" y="20247"/>
                  </a:lnTo>
                  <a:lnTo>
                    <a:pt x="73909" y="20662"/>
                  </a:lnTo>
                  <a:lnTo>
                    <a:pt x="74158" y="21077"/>
                  </a:lnTo>
                  <a:lnTo>
                    <a:pt x="74390" y="21526"/>
                  </a:lnTo>
                  <a:lnTo>
                    <a:pt x="74174" y="21957"/>
                  </a:lnTo>
                  <a:lnTo>
                    <a:pt x="73959" y="22373"/>
                  </a:lnTo>
                  <a:lnTo>
                    <a:pt x="73709" y="22788"/>
                  </a:lnTo>
                  <a:lnTo>
                    <a:pt x="73460" y="23203"/>
                  </a:lnTo>
                  <a:lnTo>
                    <a:pt x="73195" y="23602"/>
                  </a:lnTo>
                  <a:lnTo>
                    <a:pt x="72912" y="23984"/>
                  </a:lnTo>
                  <a:lnTo>
                    <a:pt x="72613" y="24382"/>
                  </a:lnTo>
                  <a:lnTo>
                    <a:pt x="72314" y="24764"/>
                  </a:lnTo>
                  <a:lnTo>
                    <a:pt x="71999" y="25130"/>
                  </a:lnTo>
                  <a:lnTo>
                    <a:pt x="71683" y="25512"/>
                  </a:lnTo>
                  <a:lnTo>
                    <a:pt x="71002" y="26242"/>
                  </a:lnTo>
                  <a:lnTo>
                    <a:pt x="70305" y="26973"/>
                  </a:lnTo>
                  <a:lnTo>
                    <a:pt x="69590" y="27687"/>
                  </a:lnTo>
                  <a:lnTo>
                    <a:pt x="69325" y="27388"/>
                  </a:lnTo>
                  <a:lnTo>
                    <a:pt x="69042" y="27106"/>
                  </a:lnTo>
                  <a:lnTo>
                    <a:pt x="68760" y="26824"/>
                  </a:lnTo>
                  <a:lnTo>
                    <a:pt x="68461" y="26575"/>
                  </a:lnTo>
                  <a:lnTo>
                    <a:pt x="68062" y="26259"/>
                  </a:lnTo>
                  <a:lnTo>
                    <a:pt x="67664" y="25977"/>
                  </a:lnTo>
                  <a:lnTo>
                    <a:pt x="67265" y="25727"/>
                  </a:lnTo>
                  <a:lnTo>
                    <a:pt x="66850" y="25478"/>
                  </a:lnTo>
                  <a:lnTo>
                    <a:pt x="66435" y="25246"/>
                  </a:lnTo>
                  <a:lnTo>
                    <a:pt x="66003" y="25030"/>
                  </a:lnTo>
                  <a:lnTo>
                    <a:pt x="65571" y="24847"/>
                  </a:lnTo>
                  <a:lnTo>
                    <a:pt x="65139" y="24665"/>
                  </a:lnTo>
                  <a:lnTo>
                    <a:pt x="64691" y="24498"/>
                  </a:lnTo>
                  <a:lnTo>
                    <a:pt x="64243" y="24349"/>
                  </a:lnTo>
                  <a:lnTo>
                    <a:pt x="63794" y="24216"/>
                  </a:lnTo>
                  <a:lnTo>
                    <a:pt x="63346" y="24100"/>
                  </a:lnTo>
                  <a:lnTo>
                    <a:pt x="62881" y="23984"/>
                  </a:lnTo>
                  <a:lnTo>
                    <a:pt x="62432" y="23884"/>
                  </a:lnTo>
                  <a:lnTo>
                    <a:pt x="61967" y="23801"/>
                  </a:lnTo>
                  <a:lnTo>
                    <a:pt x="61519" y="23734"/>
                  </a:lnTo>
                  <a:lnTo>
                    <a:pt x="60854" y="22605"/>
                  </a:lnTo>
                  <a:lnTo>
                    <a:pt x="60340" y="21758"/>
                  </a:lnTo>
                  <a:lnTo>
                    <a:pt x="60655" y="21343"/>
                  </a:lnTo>
                  <a:lnTo>
                    <a:pt x="60987" y="20944"/>
                  </a:lnTo>
                  <a:lnTo>
                    <a:pt x="61336" y="20562"/>
                  </a:lnTo>
                  <a:lnTo>
                    <a:pt x="61701" y="20197"/>
                  </a:lnTo>
                  <a:lnTo>
                    <a:pt x="62083" y="19848"/>
                  </a:lnTo>
                  <a:lnTo>
                    <a:pt x="62465" y="19532"/>
                  </a:lnTo>
                  <a:lnTo>
                    <a:pt x="62864" y="19234"/>
                  </a:lnTo>
                  <a:lnTo>
                    <a:pt x="63279" y="18951"/>
                  </a:lnTo>
                  <a:lnTo>
                    <a:pt x="63528" y="18802"/>
                  </a:lnTo>
                  <a:lnTo>
                    <a:pt x="63794" y="18652"/>
                  </a:lnTo>
                  <a:lnTo>
                    <a:pt x="64060" y="18519"/>
                  </a:lnTo>
                  <a:lnTo>
                    <a:pt x="64326" y="18386"/>
                  </a:lnTo>
                  <a:lnTo>
                    <a:pt x="64874" y="18154"/>
                  </a:lnTo>
                  <a:lnTo>
                    <a:pt x="65422" y="17955"/>
                  </a:lnTo>
                  <a:lnTo>
                    <a:pt x="65986" y="17805"/>
                  </a:lnTo>
                  <a:lnTo>
                    <a:pt x="66551" y="17689"/>
                  </a:lnTo>
                  <a:lnTo>
                    <a:pt x="67132" y="17606"/>
                  </a:lnTo>
                  <a:lnTo>
                    <a:pt x="67697" y="17573"/>
                  </a:lnTo>
                  <a:close/>
                  <a:moveTo>
                    <a:pt x="56387" y="15032"/>
                  </a:moveTo>
                  <a:lnTo>
                    <a:pt x="56569" y="15596"/>
                  </a:lnTo>
                  <a:lnTo>
                    <a:pt x="56752" y="16144"/>
                  </a:lnTo>
                  <a:lnTo>
                    <a:pt x="56968" y="16709"/>
                  </a:lnTo>
                  <a:lnTo>
                    <a:pt x="57201" y="17257"/>
                  </a:lnTo>
                  <a:lnTo>
                    <a:pt x="57433" y="17789"/>
                  </a:lnTo>
                  <a:lnTo>
                    <a:pt x="57682" y="18337"/>
                  </a:lnTo>
                  <a:lnTo>
                    <a:pt x="57948" y="18868"/>
                  </a:lnTo>
                  <a:lnTo>
                    <a:pt x="58230" y="19383"/>
                  </a:lnTo>
                  <a:lnTo>
                    <a:pt x="58014" y="19831"/>
                  </a:lnTo>
                  <a:lnTo>
                    <a:pt x="57798" y="20296"/>
                  </a:lnTo>
                  <a:lnTo>
                    <a:pt x="57616" y="20778"/>
                  </a:lnTo>
                  <a:lnTo>
                    <a:pt x="57433" y="21276"/>
                  </a:lnTo>
                  <a:lnTo>
                    <a:pt x="57250" y="21808"/>
                  </a:lnTo>
                  <a:lnTo>
                    <a:pt x="57101" y="22339"/>
                  </a:lnTo>
                  <a:lnTo>
                    <a:pt x="56935" y="22904"/>
                  </a:lnTo>
                  <a:lnTo>
                    <a:pt x="56802" y="23485"/>
                  </a:lnTo>
                  <a:lnTo>
                    <a:pt x="56005" y="23519"/>
                  </a:lnTo>
                  <a:lnTo>
                    <a:pt x="55241" y="23552"/>
                  </a:lnTo>
                  <a:lnTo>
                    <a:pt x="54443" y="23618"/>
                  </a:lnTo>
                  <a:lnTo>
                    <a:pt x="53646" y="23685"/>
                  </a:lnTo>
                  <a:lnTo>
                    <a:pt x="52832" y="23784"/>
                  </a:lnTo>
                  <a:lnTo>
                    <a:pt x="52035" y="23917"/>
                  </a:lnTo>
                  <a:lnTo>
                    <a:pt x="51703" y="23435"/>
                  </a:lnTo>
                  <a:lnTo>
                    <a:pt x="51338" y="22954"/>
                  </a:lnTo>
                  <a:lnTo>
                    <a:pt x="50972" y="22505"/>
                  </a:lnTo>
                  <a:lnTo>
                    <a:pt x="50607" y="22057"/>
                  </a:lnTo>
                  <a:lnTo>
                    <a:pt x="50308" y="21725"/>
                  </a:lnTo>
                  <a:lnTo>
                    <a:pt x="50009" y="21393"/>
                  </a:lnTo>
                  <a:lnTo>
                    <a:pt x="49693" y="21060"/>
                  </a:lnTo>
                  <a:lnTo>
                    <a:pt x="49345" y="20745"/>
                  </a:lnTo>
                  <a:lnTo>
                    <a:pt x="48979" y="20429"/>
                  </a:lnTo>
                  <a:lnTo>
                    <a:pt x="48597" y="20147"/>
                  </a:lnTo>
                  <a:lnTo>
                    <a:pt x="48182" y="19881"/>
                  </a:lnTo>
                  <a:lnTo>
                    <a:pt x="47966" y="19765"/>
                  </a:lnTo>
                  <a:lnTo>
                    <a:pt x="47750" y="19649"/>
                  </a:lnTo>
                  <a:lnTo>
                    <a:pt x="47468" y="19532"/>
                  </a:lnTo>
                  <a:lnTo>
                    <a:pt x="47169" y="19433"/>
                  </a:lnTo>
                  <a:lnTo>
                    <a:pt x="46887" y="19350"/>
                  </a:lnTo>
                  <a:lnTo>
                    <a:pt x="46588" y="19283"/>
                  </a:lnTo>
                  <a:lnTo>
                    <a:pt x="46289" y="19234"/>
                  </a:lnTo>
                  <a:lnTo>
                    <a:pt x="45973" y="19200"/>
                  </a:lnTo>
                  <a:lnTo>
                    <a:pt x="45359" y="19200"/>
                  </a:lnTo>
                  <a:lnTo>
                    <a:pt x="45043" y="19234"/>
                  </a:lnTo>
                  <a:lnTo>
                    <a:pt x="44744" y="19283"/>
                  </a:lnTo>
                  <a:lnTo>
                    <a:pt x="44429" y="19350"/>
                  </a:lnTo>
                  <a:lnTo>
                    <a:pt x="44113" y="19433"/>
                  </a:lnTo>
                  <a:lnTo>
                    <a:pt x="43797" y="19532"/>
                  </a:lnTo>
                  <a:lnTo>
                    <a:pt x="43498" y="19665"/>
                  </a:lnTo>
                  <a:lnTo>
                    <a:pt x="43183" y="19798"/>
                  </a:lnTo>
                  <a:lnTo>
                    <a:pt x="42867" y="19964"/>
                  </a:lnTo>
                  <a:lnTo>
                    <a:pt x="42469" y="20197"/>
                  </a:lnTo>
                  <a:lnTo>
                    <a:pt x="42087" y="20463"/>
                  </a:lnTo>
                  <a:lnTo>
                    <a:pt x="41721" y="20745"/>
                  </a:lnTo>
                  <a:lnTo>
                    <a:pt x="41373" y="21044"/>
                  </a:lnTo>
                  <a:lnTo>
                    <a:pt x="41040" y="21359"/>
                  </a:lnTo>
                  <a:lnTo>
                    <a:pt x="40725" y="21708"/>
                  </a:lnTo>
                  <a:lnTo>
                    <a:pt x="40426" y="22074"/>
                  </a:lnTo>
                  <a:lnTo>
                    <a:pt x="40160" y="22439"/>
                  </a:lnTo>
                  <a:lnTo>
                    <a:pt x="39911" y="22838"/>
                  </a:lnTo>
                  <a:lnTo>
                    <a:pt x="39678" y="23236"/>
                  </a:lnTo>
                  <a:lnTo>
                    <a:pt x="39463" y="23651"/>
                  </a:lnTo>
                  <a:lnTo>
                    <a:pt x="39280" y="24067"/>
                  </a:lnTo>
                  <a:lnTo>
                    <a:pt x="39130" y="24498"/>
                  </a:lnTo>
                  <a:lnTo>
                    <a:pt x="38998" y="24930"/>
                  </a:lnTo>
                  <a:lnTo>
                    <a:pt x="38898" y="25379"/>
                  </a:lnTo>
                  <a:lnTo>
                    <a:pt x="38831" y="25811"/>
                  </a:lnTo>
                  <a:lnTo>
                    <a:pt x="38782" y="26359"/>
                  </a:lnTo>
                  <a:lnTo>
                    <a:pt x="38765" y="26890"/>
                  </a:lnTo>
                  <a:lnTo>
                    <a:pt x="38765" y="27438"/>
                  </a:lnTo>
                  <a:lnTo>
                    <a:pt x="38815" y="27970"/>
                  </a:lnTo>
                  <a:lnTo>
                    <a:pt x="38815" y="27970"/>
                  </a:lnTo>
                  <a:lnTo>
                    <a:pt x="38350" y="27621"/>
                  </a:lnTo>
                  <a:lnTo>
                    <a:pt x="37868" y="27289"/>
                  </a:lnTo>
                  <a:lnTo>
                    <a:pt x="37353" y="26990"/>
                  </a:lnTo>
                  <a:lnTo>
                    <a:pt x="36838" y="26707"/>
                  </a:lnTo>
                  <a:lnTo>
                    <a:pt x="36739" y="26658"/>
                  </a:lnTo>
                  <a:lnTo>
                    <a:pt x="36789" y="26359"/>
                  </a:lnTo>
                  <a:lnTo>
                    <a:pt x="36805" y="26043"/>
                  </a:lnTo>
                  <a:lnTo>
                    <a:pt x="36805" y="25744"/>
                  </a:lnTo>
                  <a:lnTo>
                    <a:pt x="36805" y="25445"/>
                  </a:lnTo>
                  <a:lnTo>
                    <a:pt x="36789" y="25146"/>
                  </a:lnTo>
                  <a:lnTo>
                    <a:pt x="36772" y="24847"/>
                  </a:lnTo>
                  <a:lnTo>
                    <a:pt x="36722" y="24548"/>
                  </a:lnTo>
                  <a:lnTo>
                    <a:pt x="36672" y="24249"/>
                  </a:lnTo>
                  <a:lnTo>
                    <a:pt x="36573" y="23817"/>
                  </a:lnTo>
                  <a:lnTo>
                    <a:pt x="36440" y="23419"/>
                  </a:lnTo>
                  <a:lnTo>
                    <a:pt x="36706" y="23037"/>
                  </a:lnTo>
                  <a:lnTo>
                    <a:pt x="36971" y="22655"/>
                  </a:lnTo>
                  <a:lnTo>
                    <a:pt x="37220" y="22273"/>
                  </a:lnTo>
                  <a:lnTo>
                    <a:pt x="37470" y="21858"/>
                  </a:lnTo>
                  <a:lnTo>
                    <a:pt x="37685" y="21459"/>
                  </a:lnTo>
                  <a:lnTo>
                    <a:pt x="37918" y="21027"/>
                  </a:lnTo>
                  <a:lnTo>
                    <a:pt x="38117" y="20612"/>
                  </a:lnTo>
                  <a:lnTo>
                    <a:pt x="38317" y="20164"/>
                  </a:lnTo>
                  <a:lnTo>
                    <a:pt x="39164" y="19732"/>
                  </a:lnTo>
                  <a:lnTo>
                    <a:pt x="40011" y="19250"/>
                  </a:lnTo>
                  <a:lnTo>
                    <a:pt x="40824" y="18752"/>
                  </a:lnTo>
                  <a:lnTo>
                    <a:pt x="41655" y="18237"/>
                  </a:lnTo>
                  <a:lnTo>
                    <a:pt x="42303" y="17789"/>
                  </a:lnTo>
                  <a:lnTo>
                    <a:pt x="42950" y="17324"/>
                  </a:lnTo>
                  <a:lnTo>
                    <a:pt x="43582" y="16859"/>
                  </a:lnTo>
                  <a:lnTo>
                    <a:pt x="44196" y="16377"/>
                  </a:lnTo>
                  <a:lnTo>
                    <a:pt x="44611" y="16593"/>
                  </a:lnTo>
                  <a:lnTo>
                    <a:pt x="45043" y="16809"/>
                  </a:lnTo>
                  <a:lnTo>
                    <a:pt x="45458" y="17008"/>
                  </a:lnTo>
                  <a:lnTo>
                    <a:pt x="45873" y="17191"/>
                  </a:lnTo>
                  <a:lnTo>
                    <a:pt x="46289" y="17340"/>
                  </a:lnTo>
                  <a:lnTo>
                    <a:pt x="46704" y="17490"/>
                  </a:lnTo>
                  <a:lnTo>
                    <a:pt x="47119" y="17622"/>
                  </a:lnTo>
                  <a:lnTo>
                    <a:pt x="47534" y="17739"/>
                  </a:lnTo>
                  <a:lnTo>
                    <a:pt x="47950" y="17822"/>
                  </a:lnTo>
                  <a:lnTo>
                    <a:pt x="48348" y="17905"/>
                  </a:lnTo>
                  <a:lnTo>
                    <a:pt x="48763" y="17971"/>
                  </a:lnTo>
                  <a:lnTo>
                    <a:pt x="49162" y="18021"/>
                  </a:lnTo>
                  <a:lnTo>
                    <a:pt x="49561" y="18054"/>
                  </a:lnTo>
                  <a:lnTo>
                    <a:pt x="50358" y="18054"/>
                  </a:lnTo>
                  <a:lnTo>
                    <a:pt x="50756" y="18038"/>
                  </a:lnTo>
                  <a:lnTo>
                    <a:pt x="51155" y="18004"/>
                  </a:lnTo>
                  <a:lnTo>
                    <a:pt x="51554" y="17938"/>
                  </a:lnTo>
                  <a:lnTo>
                    <a:pt x="51952" y="17855"/>
                  </a:lnTo>
                  <a:lnTo>
                    <a:pt x="52334" y="17739"/>
                  </a:lnTo>
                  <a:lnTo>
                    <a:pt x="52733" y="17622"/>
                  </a:lnTo>
                  <a:lnTo>
                    <a:pt x="53115" y="17473"/>
                  </a:lnTo>
                  <a:lnTo>
                    <a:pt x="53480" y="17307"/>
                  </a:lnTo>
                  <a:lnTo>
                    <a:pt x="53862" y="17124"/>
                  </a:lnTo>
                  <a:lnTo>
                    <a:pt x="54211" y="16925"/>
                  </a:lnTo>
                  <a:lnTo>
                    <a:pt x="54560" y="16692"/>
                  </a:lnTo>
                  <a:lnTo>
                    <a:pt x="54909" y="16460"/>
                  </a:lnTo>
                  <a:lnTo>
                    <a:pt x="55224" y="16211"/>
                  </a:lnTo>
                  <a:lnTo>
                    <a:pt x="55540" y="15928"/>
                  </a:lnTo>
                  <a:lnTo>
                    <a:pt x="55839" y="15646"/>
                  </a:lnTo>
                  <a:lnTo>
                    <a:pt x="56104" y="15347"/>
                  </a:lnTo>
                  <a:lnTo>
                    <a:pt x="56370" y="15032"/>
                  </a:lnTo>
                  <a:close/>
                  <a:moveTo>
                    <a:pt x="24781" y="20014"/>
                  </a:moveTo>
                  <a:lnTo>
                    <a:pt x="25046" y="20429"/>
                  </a:lnTo>
                  <a:lnTo>
                    <a:pt x="25345" y="20828"/>
                  </a:lnTo>
                  <a:lnTo>
                    <a:pt x="25677" y="21210"/>
                  </a:lnTo>
                  <a:lnTo>
                    <a:pt x="26026" y="21559"/>
                  </a:lnTo>
                  <a:lnTo>
                    <a:pt x="26176" y="21708"/>
                  </a:lnTo>
                  <a:lnTo>
                    <a:pt x="25960" y="21941"/>
                  </a:lnTo>
                  <a:lnTo>
                    <a:pt x="25761" y="22206"/>
                  </a:lnTo>
                  <a:lnTo>
                    <a:pt x="25511" y="22522"/>
                  </a:lnTo>
                  <a:lnTo>
                    <a:pt x="25295" y="22854"/>
                  </a:lnTo>
                  <a:lnTo>
                    <a:pt x="25080" y="23186"/>
                  </a:lnTo>
                  <a:lnTo>
                    <a:pt x="24880" y="23535"/>
                  </a:lnTo>
                  <a:lnTo>
                    <a:pt x="24698" y="23867"/>
                  </a:lnTo>
                  <a:lnTo>
                    <a:pt x="24532" y="24233"/>
                  </a:lnTo>
                  <a:lnTo>
                    <a:pt x="24365" y="24581"/>
                  </a:lnTo>
                  <a:lnTo>
                    <a:pt x="24216" y="24947"/>
                  </a:lnTo>
                  <a:lnTo>
                    <a:pt x="24083" y="25312"/>
                  </a:lnTo>
                  <a:lnTo>
                    <a:pt x="23950" y="25694"/>
                  </a:lnTo>
                  <a:lnTo>
                    <a:pt x="23718" y="26442"/>
                  </a:lnTo>
                  <a:lnTo>
                    <a:pt x="23518" y="27206"/>
                  </a:lnTo>
                  <a:lnTo>
                    <a:pt x="23352" y="27986"/>
                  </a:lnTo>
                  <a:lnTo>
                    <a:pt x="23186" y="27637"/>
                  </a:lnTo>
                  <a:lnTo>
                    <a:pt x="23004" y="27305"/>
                  </a:lnTo>
                  <a:lnTo>
                    <a:pt x="22821" y="26973"/>
                  </a:lnTo>
                  <a:lnTo>
                    <a:pt x="22622" y="26641"/>
                  </a:lnTo>
                  <a:lnTo>
                    <a:pt x="22389" y="26325"/>
                  </a:lnTo>
                  <a:lnTo>
                    <a:pt x="22156" y="26010"/>
                  </a:lnTo>
                  <a:lnTo>
                    <a:pt x="21907" y="25711"/>
                  </a:lnTo>
                  <a:lnTo>
                    <a:pt x="21642" y="25412"/>
                  </a:lnTo>
                  <a:lnTo>
                    <a:pt x="21326" y="25096"/>
                  </a:lnTo>
                  <a:lnTo>
                    <a:pt x="20977" y="24814"/>
                  </a:lnTo>
                  <a:lnTo>
                    <a:pt x="21143" y="24050"/>
                  </a:lnTo>
                  <a:lnTo>
                    <a:pt x="21276" y="23286"/>
                  </a:lnTo>
                  <a:lnTo>
                    <a:pt x="21376" y="22522"/>
                  </a:lnTo>
                  <a:lnTo>
                    <a:pt x="21426" y="22140"/>
                  </a:lnTo>
                  <a:lnTo>
                    <a:pt x="21459" y="21758"/>
                  </a:lnTo>
                  <a:lnTo>
                    <a:pt x="21808" y="21642"/>
                  </a:lnTo>
                  <a:lnTo>
                    <a:pt x="22156" y="21509"/>
                  </a:lnTo>
                  <a:lnTo>
                    <a:pt x="22489" y="21376"/>
                  </a:lnTo>
                  <a:lnTo>
                    <a:pt x="22837" y="21210"/>
                  </a:lnTo>
                  <a:lnTo>
                    <a:pt x="23352" y="20961"/>
                  </a:lnTo>
                  <a:lnTo>
                    <a:pt x="23851" y="20678"/>
                  </a:lnTo>
                  <a:lnTo>
                    <a:pt x="24332" y="20363"/>
                  </a:lnTo>
                  <a:lnTo>
                    <a:pt x="24781" y="20014"/>
                  </a:lnTo>
                  <a:close/>
                  <a:moveTo>
                    <a:pt x="20811" y="25545"/>
                  </a:moveTo>
                  <a:lnTo>
                    <a:pt x="21160" y="25877"/>
                  </a:lnTo>
                  <a:lnTo>
                    <a:pt x="21409" y="26143"/>
                  </a:lnTo>
                  <a:lnTo>
                    <a:pt x="21642" y="26425"/>
                  </a:lnTo>
                  <a:lnTo>
                    <a:pt x="21858" y="26707"/>
                  </a:lnTo>
                  <a:lnTo>
                    <a:pt x="22057" y="27006"/>
                  </a:lnTo>
                  <a:lnTo>
                    <a:pt x="22240" y="27305"/>
                  </a:lnTo>
                  <a:lnTo>
                    <a:pt x="22422" y="27621"/>
                  </a:lnTo>
                  <a:lnTo>
                    <a:pt x="22588" y="27936"/>
                  </a:lnTo>
                  <a:lnTo>
                    <a:pt x="22738" y="28269"/>
                  </a:lnTo>
                  <a:lnTo>
                    <a:pt x="22090" y="28169"/>
                  </a:lnTo>
                  <a:lnTo>
                    <a:pt x="21459" y="28053"/>
                  </a:lnTo>
                  <a:lnTo>
                    <a:pt x="20844" y="27920"/>
                  </a:lnTo>
                  <a:lnTo>
                    <a:pt x="20230" y="27754"/>
                  </a:lnTo>
                  <a:lnTo>
                    <a:pt x="20529" y="26641"/>
                  </a:lnTo>
                  <a:lnTo>
                    <a:pt x="20811" y="25545"/>
                  </a:lnTo>
                  <a:close/>
                  <a:moveTo>
                    <a:pt x="32105" y="26109"/>
                  </a:moveTo>
                  <a:lnTo>
                    <a:pt x="32570" y="26143"/>
                  </a:lnTo>
                  <a:lnTo>
                    <a:pt x="32188" y="26392"/>
                  </a:lnTo>
                  <a:lnTo>
                    <a:pt x="31789" y="26624"/>
                  </a:lnTo>
                  <a:lnTo>
                    <a:pt x="31374" y="26840"/>
                  </a:lnTo>
                  <a:lnTo>
                    <a:pt x="30959" y="27040"/>
                  </a:lnTo>
                  <a:lnTo>
                    <a:pt x="30544" y="27222"/>
                  </a:lnTo>
                  <a:lnTo>
                    <a:pt x="30112" y="27405"/>
                  </a:lnTo>
                  <a:lnTo>
                    <a:pt x="29664" y="27571"/>
                  </a:lnTo>
                  <a:lnTo>
                    <a:pt x="29215" y="27704"/>
                  </a:lnTo>
                  <a:lnTo>
                    <a:pt x="28767" y="27837"/>
                  </a:lnTo>
                  <a:lnTo>
                    <a:pt x="28302" y="27970"/>
                  </a:lnTo>
                  <a:lnTo>
                    <a:pt x="27837" y="28069"/>
                  </a:lnTo>
                  <a:lnTo>
                    <a:pt x="27355" y="28152"/>
                  </a:lnTo>
                  <a:lnTo>
                    <a:pt x="26873" y="28235"/>
                  </a:lnTo>
                  <a:lnTo>
                    <a:pt x="26392" y="28285"/>
                  </a:lnTo>
                  <a:lnTo>
                    <a:pt x="25910" y="28335"/>
                  </a:lnTo>
                  <a:lnTo>
                    <a:pt x="25412" y="28368"/>
                  </a:lnTo>
                  <a:lnTo>
                    <a:pt x="25810" y="28069"/>
                  </a:lnTo>
                  <a:lnTo>
                    <a:pt x="26226" y="27787"/>
                  </a:lnTo>
                  <a:lnTo>
                    <a:pt x="26641" y="27521"/>
                  </a:lnTo>
                  <a:lnTo>
                    <a:pt x="27073" y="27272"/>
                  </a:lnTo>
                  <a:lnTo>
                    <a:pt x="27504" y="27056"/>
                  </a:lnTo>
                  <a:lnTo>
                    <a:pt x="27953" y="26857"/>
                  </a:lnTo>
                  <a:lnTo>
                    <a:pt x="28401" y="26674"/>
                  </a:lnTo>
                  <a:lnTo>
                    <a:pt x="28866" y="26508"/>
                  </a:lnTo>
                  <a:lnTo>
                    <a:pt x="29199" y="26408"/>
                  </a:lnTo>
                  <a:lnTo>
                    <a:pt x="29547" y="26325"/>
                  </a:lnTo>
                  <a:lnTo>
                    <a:pt x="29879" y="26259"/>
                  </a:lnTo>
                  <a:lnTo>
                    <a:pt x="30228" y="26209"/>
                  </a:lnTo>
                  <a:lnTo>
                    <a:pt x="30577" y="26159"/>
                  </a:lnTo>
                  <a:lnTo>
                    <a:pt x="30926" y="26126"/>
                  </a:lnTo>
                  <a:lnTo>
                    <a:pt x="31275" y="26109"/>
                  </a:lnTo>
                  <a:close/>
                  <a:moveTo>
                    <a:pt x="34663" y="21741"/>
                  </a:moveTo>
                  <a:lnTo>
                    <a:pt x="34962" y="22107"/>
                  </a:lnTo>
                  <a:lnTo>
                    <a:pt x="35227" y="22489"/>
                  </a:lnTo>
                  <a:lnTo>
                    <a:pt x="35477" y="22887"/>
                  </a:lnTo>
                  <a:lnTo>
                    <a:pt x="35676" y="23303"/>
                  </a:lnTo>
                  <a:lnTo>
                    <a:pt x="35427" y="23602"/>
                  </a:lnTo>
                  <a:lnTo>
                    <a:pt x="35178" y="23901"/>
                  </a:lnTo>
                  <a:lnTo>
                    <a:pt x="34912" y="24183"/>
                  </a:lnTo>
                  <a:lnTo>
                    <a:pt x="34646" y="24465"/>
                  </a:lnTo>
                  <a:lnTo>
                    <a:pt x="34347" y="24748"/>
                  </a:lnTo>
                  <a:lnTo>
                    <a:pt x="34032" y="25047"/>
                  </a:lnTo>
                  <a:lnTo>
                    <a:pt x="33716" y="25312"/>
                  </a:lnTo>
                  <a:lnTo>
                    <a:pt x="33384" y="25578"/>
                  </a:lnTo>
                  <a:lnTo>
                    <a:pt x="32786" y="25495"/>
                  </a:lnTo>
                  <a:lnTo>
                    <a:pt x="32188" y="25445"/>
                  </a:lnTo>
                  <a:lnTo>
                    <a:pt x="31574" y="25429"/>
                  </a:lnTo>
                  <a:lnTo>
                    <a:pt x="30992" y="25462"/>
                  </a:lnTo>
                  <a:lnTo>
                    <a:pt x="30394" y="25512"/>
                  </a:lnTo>
                  <a:lnTo>
                    <a:pt x="29813" y="25595"/>
                  </a:lnTo>
                  <a:lnTo>
                    <a:pt x="29232" y="25711"/>
                  </a:lnTo>
                  <a:lnTo>
                    <a:pt x="28667" y="25877"/>
                  </a:lnTo>
                  <a:lnTo>
                    <a:pt x="28086" y="26076"/>
                  </a:lnTo>
                  <a:lnTo>
                    <a:pt x="27504" y="26309"/>
                  </a:lnTo>
                  <a:lnTo>
                    <a:pt x="26956" y="26575"/>
                  </a:lnTo>
                  <a:lnTo>
                    <a:pt x="26408" y="26890"/>
                  </a:lnTo>
                  <a:lnTo>
                    <a:pt x="25877" y="27206"/>
                  </a:lnTo>
                  <a:lnTo>
                    <a:pt x="25345" y="27571"/>
                  </a:lnTo>
                  <a:lnTo>
                    <a:pt x="24864" y="27970"/>
                  </a:lnTo>
                  <a:lnTo>
                    <a:pt x="24382" y="28385"/>
                  </a:lnTo>
                  <a:lnTo>
                    <a:pt x="23950" y="28368"/>
                  </a:lnTo>
                  <a:lnTo>
                    <a:pt x="24116" y="27588"/>
                  </a:lnTo>
                  <a:lnTo>
                    <a:pt x="24316" y="26824"/>
                  </a:lnTo>
                  <a:lnTo>
                    <a:pt x="24532" y="26060"/>
                  </a:lnTo>
                  <a:lnTo>
                    <a:pt x="24664" y="25694"/>
                  </a:lnTo>
                  <a:lnTo>
                    <a:pt x="24797" y="25329"/>
                  </a:lnTo>
                  <a:lnTo>
                    <a:pt x="24930" y="24963"/>
                  </a:lnTo>
                  <a:lnTo>
                    <a:pt x="25096" y="24615"/>
                  </a:lnTo>
                  <a:lnTo>
                    <a:pt x="25262" y="24249"/>
                  </a:lnTo>
                  <a:lnTo>
                    <a:pt x="25428" y="23917"/>
                  </a:lnTo>
                  <a:lnTo>
                    <a:pt x="25628" y="23585"/>
                  </a:lnTo>
                  <a:lnTo>
                    <a:pt x="25827" y="23253"/>
                  </a:lnTo>
                  <a:lnTo>
                    <a:pt x="26043" y="22921"/>
                  </a:lnTo>
                  <a:lnTo>
                    <a:pt x="26275" y="22605"/>
                  </a:lnTo>
                  <a:lnTo>
                    <a:pt x="26475" y="22356"/>
                  </a:lnTo>
                  <a:lnTo>
                    <a:pt x="26691" y="22123"/>
                  </a:lnTo>
                  <a:lnTo>
                    <a:pt x="26923" y="22289"/>
                  </a:lnTo>
                  <a:lnTo>
                    <a:pt x="27139" y="22422"/>
                  </a:lnTo>
                  <a:lnTo>
                    <a:pt x="27372" y="22555"/>
                  </a:lnTo>
                  <a:lnTo>
                    <a:pt x="27604" y="22671"/>
                  </a:lnTo>
                  <a:lnTo>
                    <a:pt x="27853" y="22771"/>
                  </a:lnTo>
                  <a:lnTo>
                    <a:pt x="28086" y="22854"/>
                  </a:lnTo>
                  <a:lnTo>
                    <a:pt x="28318" y="22921"/>
                  </a:lnTo>
                  <a:lnTo>
                    <a:pt x="28551" y="22970"/>
                  </a:lnTo>
                  <a:lnTo>
                    <a:pt x="28900" y="23020"/>
                  </a:lnTo>
                  <a:lnTo>
                    <a:pt x="29248" y="23037"/>
                  </a:lnTo>
                  <a:lnTo>
                    <a:pt x="29580" y="23020"/>
                  </a:lnTo>
                  <a:lnTo>
                    <a:pt x="29913" y="23004"/>
                  </a:lnTo>
                  <a:lnTo>
                    <a:pt x="30245" y="22954"/>
                  </a:lnTo>
                  <a:lnTo>
                    <a:pt x="30577" y="22904"/>
                  </a:lnTo>
                  <a:lnTo>
                    <a:pt x="31192" y="22771"/>
                  </a:lnTo>
                  <a:lnTo>
                    <a:pt x="32072" y="22539"/>
                  </a:lnTo>
                  <a:lnTo>
                    <a:pt x="32935" y="22306"/>
                  </a:lnTo>
                  <a:lnTo>
                    <a:pt x="33816" y="22024"/>
                  </a:lnTo>
                  <a:lnTo>
                    <a:pt x="34663" y="21741"/>
                  </a:lnTo>
                  <a:close/>
                  <a:moveTo>
                    <a:pt x="74723" y="22373"/>
                  </a:moveTo>
                  <a:lnTo>
                    <a:pt x="74855" y="22821"/>
                  </a:lnTo>
                  <a:lnTo>
                    <a:pt x="74955" y="23286"/>
                  </a:lnTo>
                  <a:lnTo>
                    <a:pt x="75038" y="23734"/>
                  </a:lnTo>
                  <a:lnTo>
                    <a:pt x="75105" y="24183"/>
                  </a:lnTo>
                  <a:lnTo>
                    <a:pt x="75138" y="24615"/>
                  </a:lnTo>
                  <a:lnTo>
                    <a:pt x="75154" y="25063"/>
                  </a:lnTo>
                  <a:lnTo>
                    <a:pt x="75138" y="25512"/>
                  </a:lnTo>
                  <a:lnTo>
                    <a:pt x="75105" y="25960"/>
                  </a:lnTo>
                  <a:lnTo>
                    <a:pt x="75055" y="26408"/>
                  </a:lnTo>
                  <a:lnTo>
                    <a:pt x="74988" y="26840"/>
                  </a:lnTo>
                  <a:lnTo>
                    <a:pt x="74889" y="27272"/>
                  </a:lnTo>
                  <a:lnTo>
                    <a:pt x="74772" y="27704"/>
                  </a:lnTo>
                  <a:lnTo>
                    <a:pt x="74639" y="28119"/>
                  </a:lnTo>
                  <a:lnTo>
                    <a:pt x="74490" y="28534"/>
                  </a:lnTo>
                  <a:lnTo>
                    <a:pt x="74324" y="28933"/>
                  </a:lnTo>
                  <a:lnTo>
                    <a:pt x="74125" y="29315"/>
                  </a:lnTo>
                  <a:lnTo>
                    <a:pt x="73909" y="29697"/>
                  </a:lnTo>
                  <a:lnTo>
                    <a:pt x="73676" y="30062"/>
                  </a:lnTo>
                  <a:lnTo>
                    <a:pt x="73477" y="30345"/>
                  </a:lnTo>
                  <a:lnTo>
                    <a:pt x="73244" y="30644"/>
                  </a:lnTo>
                  <a:lnTo>
                    <a:pt x="73012" y="30926"/>
                  </a:lnTo>
                  <a:lnTo>
                    <a:pt x="72763" y="31192"/>
                  </a:lnTo>
                  <a:lnTo>
                    <a:pt x="72514" y="31457"/>
                  </a:lnTo>
                  <a:lnTo>
                    <a:pt x="72248" y="31707"/>
                  </a:lnTo>
                  <a:lnTo>
                    <a:pt x="71966" y="31956"/>
                  </a:lnTo>
                  <a:lnTo>
                    <a:pt x="71667" y="32205"/>
                  </a:lnTo>
                  <a:lnTo>
                    <a:pt x="71567" y="31673"/>
                  </a:lnTo>
                  <a:lnTo>
                    <a:pt x="71417" y="31142"/>
                  </a:lnTo>
                  <a:lnTo>
                    <a:pt x="71251" y="30627"/>
                  </a:lnTo>
                  <a:lnTo>
                    <a:pt x="71052" y="30112"/>
                  </a:lnTo>
                  <a:lnTo>
                    <a:pt x="70836" y="29630"/>
                  </a:lnTo>
                  <a:lnTo>
                    <a:pt x="70587" y="29149"/>
                  </a:lnTo>
                  <a:lnTo>
                    <a:pt x="70305" y="28667"/>
                  </a:lnTo>
                  <a:lnTo>
                    <a:pt x="70006" y="28235"/>
                  </a:lnTo>
                  <a:lnTo>
                    <a:pt x="70670" y="27554"/>
                  </a:lnTo>
                  <a:lnTo>
                    <a:pt x="71334" y="26873"/>
                  </a:lnTo>
                  <a:lnTo>
                    <a:pt x="71982" y="26176"/>
                  </a:lnTo>
                  <a:lnTo>
                    <a:pt x="72597" y="25445"/>
                  </a:lnTo>
                  <a:lnTo>
                    <a:pt x="72896" y="25080"/>
                  </a:lnTo>
                  <a:lnTo>
                    <a:pt x="73195" y="24714"/>
                  </a:lnTo>
                  <a:lnTo>
                    <a:pt x="73477" y="24349"/>
                  </a:lnTo>
                  <a:lnTo>
                    <a:pt x="73743" y="23967"/>
                  </a:lnTo>
                  <a:lnTo>
                    <a:pt x="74008" y="23568"/>
                  </a:lnTo>
                  <a:lnTo>
                    <a:pt x="74257" y="23170"/>
                  </a:lnTo>
                  <a:lnTo>
                    <a:pt x="74490" y="22771"/>
                  </a:lnTo>
                  <a:lnTo>
                    <a:pt x="74723" y="22373"/>
                  </a:lnTo>
                  <a:close/>
                  <a:moveTo>
                    <a:pt x="61967" y="24482"/>
                  </a:moveTo>
                  <a:lnTo>
                    <a:pt x="62416" y="24565"/>
                  </a:lnTo>
                  <a:lnTo>
                    <a:pt x="62864" y="24665"/>
                  </a:lnTo>
                  <a:lnTo>
                    <a:pt x="63296" y="24781"/>
                  </a:lnTo>
                  <a:lnTo>
                    <a:pt x="63728" y="24897"/>
                  </a:lnTo>
                  <a:lnTo>
                    <a:pt x="64143" y="25013"/>
                  </a:lnTo>
                  <a:lnTo>
                    <a:pt x="64541" y="25163"/>
                  </a:lnTo>
                  <a:lnTo>
                    <a:pt x="64940" y="25296"/>
                  </a:lnTo>
                  <a:lnTo>
                    <a:pt x="65322" y="25462"/>
                  </a:lnTo>
                  <a:lnTo>
                    <a:pt x="65687" y="25628"/>
                  </a:lnTo>
                  <a:lnTo>
                    <a:pt x="66053" y="25811"/>
                  </a:lnTo>
                  <a:lnTo>
                    <a:pt x="66418" y="25993"/>
                  </a:lnTo>
                  <a:lnTo>
                    <a:pt x="66750" y="26193"/>
                  </a:lnTo>
                  <a:lnTo>
                    <a:pt x="67083" y="26392"/>
                  </a:lnTo>
                  <a:lnTo>
                    <a:pt x="67415" y="26624"/>
                  </a:lnTo>
                  <a:lnTo>
                    <a:pt x="67730" y="26840"/>
                  </a:lnTo>
                  <a:lnTo>
                    <a:pt x="68029" y="27089"/>
                  </a:lnTo>
                  <a:lnTo>
                    <a:pt x="68328" y="27338"/>
                  </a:lnTo>
                  <a:lnTo>
                    <a:pt x="68594" y="27588"/>
                  </a:lnTo>
                  <a:lnTo>
                    <a:pt x="68860" y="27870"/>
                  </a:lnTo>
                  <a:lnTo>
                    <a:pt x="69109" y="28169"/>
                  </a:lnTo>
                  <a:lnTo>
                    <a:pt x="68561" y="28717"/>
                  </a:lnTo>
                  <a:lnTo>
                    <a:pt x="67681" y="29581"/>
                  </a:lnTo>
                  <a:lnTo>
                    <a:pt x="66800" y="30461"/>
                  </a:lnTo>
                  <a:lnTo>
                    <a:pt x="65937" y="31358"/>
                  </a:lnTo>
                  <a:lnTo>
                    <a:pt x="65521" y="31823"/>
                  </a:lnTo>
                  <a:lnTo>
                    <a:pt x="65106" y="32288"/>
                  </a:lnTo>
                  <a:lnTo>
                    <a:pt x="65023" y="31839"/>
                  </a:lnTo>
                  <a:lnTo>
                    <a:pt x="64923" y="31408"/>
                  </a:lnTo>
                  <a:lnTo>
                    <a:pt x="64824" y="30992"/>
                  </a:lnTo>
                  <a:lnTo>
                    <a:pt x="64708" y="30577"/>
                  </a:lnTo>
                  <a:lnTo>
                    <a:pt x="64458" y="29763"/>
                  </a:lnTo>
                  <a:lnTo>
                    <a:pt x="64176" y="28983"/>
                  </a:lnTo>
                  <a:lnTo>
                    <a:pt x="63877" y="28252"/>
                  </a:lnTo>
                  <a:lnTo>
                    <a:pt x="63578" y="27554"/>
                  </a:lnTo>
                  <a:lnTo>
                    <a:pt x="63279" y="26923"/>
                  </a:lnTo>
                  <a:lnTo>
                    <a:pt x="62980" y="26342"/>
                  </a:lnTo>
                  <a:lnTo>
                    <a:pt x="62482" y="25412"/>
                  </a:lnTo>
                  <a:lnTo>
                    <a:pt x="61967" y="24482"/>
                  </a:lnTo>
                  <a:close/>
                  <a:moveTo>
                    <a:pt x="39994" y="30046"/>
                  </a:moveTo>
                  <a:lnTo>
                    <a:pt x="40260" y="30378"/>
                  </a:lnTo>
                  <a:lnTo>
                    <a:pt x="40509" y="30710"/>
                  </a:lnTo>
                  <a:lnTo>
                    <a:pt x="40725" y="31059"/>
                  </a:lnTo>
                  <a:lnTo>
                    <a:pt x="40941" y="31408"/>
                  </a:lnTo>
                  <a:lnTo>
                    <a:pt x="41140" y="31773"/>
                  </a:lnTo>
                  <a:lnTo>
                    <a:pt x="41323" y="32138"/>
                  </a:lnTo>
                  <a:lnTo>
                    <a:pt x="41489" y="32504"/>
                  </a:lnTo>
                  <a:lnTo>
                    <a:pt x="41638" y="32886"/>
                  </a:lnTo>
                  <a:lnTo>
                    <a:pt x="41389" y="32587"/>
                  </a:lnTo>
                  <a:lnTo>
                    <a:pt x="41157" y="32255"/>
                  </a:lnTo>
                  <a:lnTo>
                    <a:pt x="40941" y="31922"/>
                  </a:lnTo>
                  <a:lnTo>
                    <a:pt x="40725" y="31590"/>
                  </a:lnTo>
                  <a:lnTo>
                    <a:pt x="40509" y="31208"/>
                  </a:lnTo>
                  <a:lnTo>
                    <a:pt x="40326" y="30826"/>
                  </a:lnTo>
                  <a:lnTo>
                    <a:pt x="40144" y="30444"/>
                  </a:lnTo>
                  <a:lnTo>
                    <a:pt x="39994" y="30046"/>
                  </a:lnTo>
                  <a:close/>
                  <a:moveTo>
                    <a:pt x="51703" y="24665"/>
                  </a:moveTo>
                  <a:lnTo>
                    <a:pt x="51869" y="24963"/>
                  </a:lnTo>
                  <a:lnTo>
                    <a:pt x="52019" y="25262"/>
                  </a:lnTo>
                  <a:lnTo>
                    <a:pt x="52152" y="25578"/>
                  </a:lnTo>
                  <a:lnTo>
                    <a:pt x="52268" y="25894"/>
                  </a:lnTo>
                  <a:lnTo>
                    <a:pt x="52367" y="26209"/>
                  </a:lnTo>
                  <a:lnTo>
                    <a:pt x="52450" y="26525"/>
                  </a:lnTo>
                  <a:lnTo>
                    <a:pt x="52517" y="26857"/>
                  </a:lnTo>
                  <a:lnTo>
                    <a:pt x="52550" y="27189"/>
                  </a:lnTo>
                  <a:lnTo>
                    <a:pt x="52567" y="27488"/>
                  </a:lnTo>
                  <a:lnTo>
                    <a:pt x="52550" y="27787"/>
                  </a:lnTo>
                  <a:lnTo>
                    <a:pt x="52534" y="28086"/>
                  </a:lnTo>
                  <a:lnTo>
                    <a:pt x="52484" y="28368"/>
                  </a:lnTo>
                  <a:lnTo>
                    <a:pt x="52434" y="28651"/>
                  </a:lnTo>
                  <a:lnTo>
                    <a:pt x="52351" y="28933"/>
                  </a:lnTo>
                  <a:lnTo>
                    <a:pt x="52268" y="29199"/>
                  </a:lnTo>
                  <a:lnTo>
                    <a:pt x="52168" y="29481"/>
                  </a:lnTo>
                  <a:lnTo>
                    <a:pt x="52035" y="29747"/>
                  </a:lnTo>
                  <a:lnTo>
                    <a:pt x="51902" y="29996"/>
                  </a:lnTo>
                  <a:lnTo>
                    <a:pt x="51753" y="30262"/>
                  </a:lnTo>
                  <a:lnTo>
                    <a:pt x="51603" y="30511"/>
                  </a:lnTo>
                  <a:lnTo>
                    <a:pt x="51421" y="30743"/>
                  </a:lnTo>
                  <a:lnTo>
                    <a:pt x="51238" y="30992"/>
                  </a:lnTo>
                  <a:lnTo>
                    <a:pt x="51039" y="31225"/>
                  </a:lnTo>
                  <a:lnTo>
                    <a:pt x="50839" y="31457"/>
                  </a:lnTo>
                  <a:lnTo>
                    <a:pt x="50391" y="31922"/>
                  </a:lnTo>
                  <a:lnTo>
                    <a:pt x="49926" y="32354"/>
                  </a:lnTo>
                  <a:lnTo>
                    <a:pt x="49411" y="32786"/>
                  </a:lnTo>
                  <a:lnTo>
                    <a:pt x="48880" y="33201"/>
                  </a:lnTo>
                  <a:lnTo>
                    <a:pt x="48315" y="33600"/>
                  </a:lnTo>
                  <a:lnTo>
                    <a:pt x="47734" y="33982"/>
                  </a:lnTo>
                  <a:lnTo>
                    <a:pt x="47152" y="34347"/>
                  </a:lnTo>
                  <a:lnTo>
                    <a:pt x="46554" y="34713"/>
                  </a:lnTo>
                  <a:lnTo>
                    <a:pt x="46272" y="34497"/>
                  </a:lnTo>
                  <a:lnTo>
                    <a:pt x="46123" y="34364"/>
                  </a:lnTo>
                  <a:lnTo>
                    <a:pt x="45973" y="34214"/>
                  </a:lnTo>
                  <a:lnTo>
                    <a:pt x="45840" y="34065"/>
                  </a:lnTo>
                  <a:lnTo>
                    <a:pt x="45707" y="33899"/>
                  </a:lnTo>
                  <a:lnTo>
                    <a:pt x="45591" y="33733"/>
                  </a:lnTo>
                  <a:lnTo>
                    <a:pt x="45491" y="33550"/>
                  </a:lnTo>
                  <a:lnTo>
                    <a:pt x="45392" y="33367"/>
                  </a:lnTo>
                  <a:lnTo>
                    <a:pt x="45292" y="33185"/>
                  </a:lnTo>
                  <a:lnTo>
                    <a:pt x="45209" y="32985"/>
                  </a:lnTo>
                  <a:lnTo>
                    <a:pt x="45143" y="32769"/>
                  </a:lnTo>
                  <a:lnTo>
                    <a:pt x="45076" y="32570"/>
                  </a:lnTo>
                  <a:lnTo>
                    <a:pt x="45026" y="32354"/>
                  </a:lnTo>
                  <a:lnTo>
                    <a:pt x="44993" y="32138"/>
                  </a:lnTo>
                  <a:lnTo>
                    <a:pt x="44960" y="31906"/>
                  </a:lnTo>
                  <a:lnTo>
                    <a:pt x="44943" y="31673"/>
                  </a:lnTo>
                  <a:lnTo>
                    <a:pt x="44927" y="31441"/>
                  </a:lnTo>
                  <a:lnTo>
                    <a:pt x="44927" y="31125"/>
                  </a:lnTo>
                  <a:lnTo>
                    <a:pt x="44960" y="30810"/>
                  </a:lnTo>
                  <a:lnTo>
                    <a:pt x="44993" y="30494"/>
                  </a:lnTo>
                  <a:lnTo>
                    <a:pt x="45060" y="30195"/>
                  </a:lnTo>
                  <a:lnTo>
                    <a:pt x="45126" y="29880"/>
                  </a:lnTo>
                  <a:lnTo>
                    <a:pt x="45209" y="29564"/>
                  </a:lnTo>
                  <a:lnTo>
                    <a:pt x="45325" y="29265"/>
                  </a:lnTo>
                  <a:lnTo>
                    <a:pt x="45442" y="28966"/>
                  </a:lnTo>
                  <a:lnTo>
                    <a:pt x="45575" y="28667"/>
                  </a:lnTo>
                  <a:lnTo>
                    <a:pt x="45724" y="28385"/>
                  </a:lnTo>
                  <a:lnTo>
                    <a:pt x="45890" y="28102"/>
                  </a:lnTo>
                  <a:lnTo>
                    <a:pt x="46056" y="27837"/>
                  </a:lnTo>
                  <a:lnTo>
                    <a:pt x="46255" y="27588"/>
                  </a:lnTo>
                  <a:lnTo>
                    <a:pt x="46455" y="27355"/>
                  </a:lnTo>
                  <a:lnTo>
                    <a:pt x="46654" y="27123"/>
                  </a:lnTo>
                  <a:lnTo>
                    <a:pt x="46887" y="26907"/>
                  </a:lnTo>
                  <a:lnTo>
                    <a:pt x="47136" y="26691"/>
                  </a:lnTo>
                  <a:lnTo>
                    <a:pt x="47401" y="26475"/>
                  </a:lnTo>
                  <a:lnTo>
                    <a:pt x="47684" y="26276"/>
                  </a:lnTo>
                  <a:lnTo>
                    <a:pt x="47950" y="26093"/>
                  </a:lnTo>
                  <a:lnTo>
                    <a:pt x="48249" y="25927"/>
                  </a:lnTo>
                  <a:lnTo>
                    <a:pt x="48531" y="25761"/>
                  </a:lnTo>
                  <a:lnTo>
                    <a:pt x="48830" y="25611"/>
                  </a:lnTo>
                  <a:lnTo>
                    <a:pt x="49129" y="25462"/>
                  </a:lnTo>
                  <a:lnTo>
                    <a:pt x="49444" y="25345"/>
                  </a:lnTo>
                  <a:lnTo>
                    <a:pt x="49760" y="25213"/>
                  </a:lnTo>
                  <a:lnTo>
                    <a:pt x="50391" y="24997"/>
                  </a:lnTo>
                  <a:lnTo>
                    <a:pt x="51039" y="24814"/>
                  </a:lnTo>
                  <a:lnTo>
                    <a:pt x="51703" y="24665"/>
                  </a:lnTo>
                  <a:close/>
                  <a:moveTo>
                    <a:pt x="69524" y="28700"/>
                  </a:moveTo>
                  <a:lnTo>
                    <a:pt x="69806" y="29149"/>
                  </a:lnTo>
                  <a:lnTo>
                    <a:pt x="70072" y="29614"/>
                  </a:lnTo>
                  <a:lnTo>
                    <a:pt x="70321" y="30096"/>
                  </a:lnTo>
                  <a:lnTo>
                    <a:pt x="70521" y="30577"/>
                  </a:lnTo>
                  <a:lnTo>
                    <a:pt x="70703" y="31092"/>
                  </a:lnTo>
                  <a:lnTo>
                    <a:pt x="70853" y="31607"/>
                  </a:lnTo>
                  <a:lnTo>
                    <a:pt x="70986" y="32122"/>
                  </a:lnTo>
                  <a:lnTo>
                    <a:pt x="71069" y="32653"/>
                  </a:lnTo>
                  <a:lnTo>
                    <a:pt x="70504" y="33019"/>
                  </a:lnTo>
                  <a:lnTo>
                    <a:pt x="69906" y="33351"/>
                  </a:lnTo>
                  <a:lnTo>
                    <a:pt x="69292" y="33666"/>
                  </a:lnTo>
                  <a:lnTo>
                    <a:pt x="68644" y="33932"/>
                  </a:lnTo>
                  <a:lnTo>
                    <a:pt x="68245" y="34082"/>
                  </a:lnTo>
                  <a:lnTo>
                    <a:pt x="67847" y="34214"/>
                  </a:lnTo>
                  <a:lnTo>
                    <a:pt x="67448" y="34347"/>
                  </a:lnTo>
                  <a:lnTo>
                    <a:pt x="67033" y="34464"/>
                  </a:lnTo>
                  <a:lnTo>
                    <a:pt x="66618" y="34563"/>
                  </a:lnTo>
                  <a:lnTo>
                    <a:pt x="66202" y="34646"/>
                  </a:lnTo>
                  <a:lnTo>
                    <a:pt x="65787" y="34713"/>
                  </a:lnTo>
                  <a:lnTo>
                    <a:pt x="65355" y="34779"/>
                  </a:lnTo>
                  <a:lnTo>
                    <a:pt x="65355" y="34381"/>
                  </a:lnTo>
                  <a:lnTo>
                    <a:pt x="65322" y="33965"/>
                  </a:lnTo>
                  <a:lnTo>
                    <a:pt x="65289" y="33567"/>
                  </a:lnTo>
                  <a:lnTo>
                    <a:pt x="65256" y="33168"/>
                  </a:lnTo>
                  <a:lnTo>
                    <a:pt x="65687" y="32637"/>
                  </a:lnTo>
                  <a:lnTo>
                    <a:pt x="66136" y="32122"/>
                  </a:lnTo>
                  <a:lnTo>
                    <a:pt x="66601" y="31623"/>
                  </a:lnTo>
                  <a:lnTo>
                    <a:pt x="67083" y="31125"/>
                  </a:lnTo>
                  <a:lnTo>
                    <a:pt x="68046" y="30145"/>
                  </a:lnTo>
                  <a:lnTo>
                    <a:pt x="69026" y="29182"/>
                  </a:lnTo>
                  <a:lnTo>
                    <a:pt x="69524" y="28700"/>
                  </a:lnTo>
                  <a:close/>
                  <a:moveTo>
                    <a:pt x="64658" y="33915"/>
                  </a:moveTo>
                  <a:lnTo>
                    <a:pt x="64674" y="34381"/>
                  </a:lnTo>
                  <a:lnTo>
                    <a:pt x="64691" y="34862"/>
                  </a:lnTo>
                  <a:lnTo>
                    <a:pt x="63977" y="34895"/>
                  </a:lnTo>
                  <a:lnTo>
                    <a:pt x="64159" y="34630"/>
                  </a:lnTo>
                  <a:lnTo>
                    <a:pt x="64326" y="34364"/>
                  </a:lnTo>
                  <a:lnTo>
                    <a:pt x="64658" y="33915"/>
                  </a:lnTo>
                  <a:close/>
                  <a:moveTo>
                    <a:pt x="58944" y="24166"/>
                  </a:moveTo>
                  <a:lnTo>
                    <a:pt x="59509" y="24199"/>
                  </a:lnTo>
                  <a:lnTo>
                    <a:pt x="60057" y="24249"/>
                  </a:lnTo>
                  <a:lnTo>
                    <a:pt x="60589" y="24299"/>
                  </a:lnTo>
                  <a:lnTo>
                    <a:pt x="61104" y="24349"/>
                  </a:lnTo>
                  <a:lnTo>
                    <a:pt x="61768" y="25495"/>
                  </a:lnTo>
                  <a:lnTo>
                    <a:pt x="62083" y="26076"/>
                  </a:lnTo>
                  <a:lnTo>
                    <a:pt x="62399" y="26658"/>
                  </a:lnTo>
                  <a:lnTo>
                    <a:pt x="62698" y="27255"/>
                  </a:lnTo>
                  <a:lnTo>
                    <a:pt x="63014" y="27936"/>
                  </a:lnTo>
                  <a:lnTo>
                    <a:pt x="63329" y="28667"/>
                  </a:lnTo>
                  <a:lnTo>
                    <a:pt x="63645" y="29448"/>
                  </a:lnTo>
                  <a:lnTo>
                    <a:pt x="63927" y="30278"/>
                  </a:lnTo>
                  <a:lnTo>
                    <a:pt x="64043" y="30710"/>
                  </a:lnTo>
                  <a:lnTo>
                    <a:pt x="64176" y="31142"/>
                  </a:lnTo>
                  <a:lnTo>
                    <a:pt x="64292" y="31590"/>
                  </a:lnTo>
                  <a:lnTo>
                    <a:pt x="64392" y="32039"/>
                  </a:lnTo>
                  <a:lnTo>
                    <a:pt x="64475" y="32504"/>
                  </a:lnTo>
                  <a:lnTo>
                    <a:pt x="64541" y="32969"/>
                  </a:lnTo>
                  <a:lnTo>
                    <a:pt x="64159" y="33467"/>
                  </a:lnTo>
                  <a:lnTo>
                    <a:pt x="63777" y="33982"/>
                  </a:lnTo>
                  <a:lnTo>
                    <a:pt x="63479" y="34430"/>
                  </a:lnTo>
                  <a:lnTo>
                    <a:pt x="63346" y="34663"/>
                  </a:lnTo>
                  <a:lnTo>
                    <a:pt x="63196" y="34912"/>
                  </a:lnTo>
                  <a:lnTo>
                    <a:pt x="62681" y="34895"/>
                  </a:lnTo>
                  <a:lnTo>
                    <a:pt x="62150" y="34862"/>
                  </a:lnTo>
                  <a:lnTo>
                    <a:pt x="61469" y="34796"/>
                  </a:lnTo>
                  <a:lnTo>
                    <a:pt x="60572" y="34713"/>
                  </a:lnTo>
                  <a:lnTo>
                    <a:pt x="60124" y="34679"/>
                  </a:lnTo>
                  <a:lnTo>
                    <a:pt x="59675" y="34663"/>
                  </a:lnTo>
                  <a:lnTo>
                    <a:pt x="59360" y="34679"/>
                  </a:lnTo>
                  <a:lnTo>
                    <a:pt x="59061" y="34696"/>
                  </a:lnTo>
                  <a:lnTo>
                    <a:pt x="58762" y="34729"/>
                  </a:lnTo>
                  <a:lnTo>
                    <a:pt x="58463" y="34779"/>
                  </a:lnTo>
                  <a:lnTo>
                    <a:pt x="58280" y="34331"/>
                  </a:lnTo>
                  <a:lnTo>
                    <a:pt x="58114" y="33849"/>
                  </a:lnTo>
                  <a:lnTo>
                    <a:pt x="57981" y="33367"/>
                  </a:lnTo>
                  <a:lnTo>
                    <a:pt x="57865" y="32886"/>
                  </a:lnTo>
                  <a:lnTo>
                    <a:pt x="57765" y="32387"/>
                  </a:lnTo>
                  <a:lnTo>
                    <a:pt x="57682" y="31873"/>
                  </a:lnTo>
                  <a:lnTo>
                    <a:pt x="57632" y="31358"/>
                  </a:lnTo>
                  <a:lnTo>
                    <a:pt x="57599" y="30826"/>
                  </a:lnTo>
                  <a:lnTo>
                    <a:pt x="57583" y="30278"/>
                  </a:lnTo>
                  <a:lnTo>
                    <a:pt x="57599" y="29747"/>
                  </a:lnTo>
                  <a:lnTo>
                    <a:pt x="57632" y="29199"/>
                  </a:lnTo>
                  <a:lnTo>
                    <a:pt x="57699" y="28634"/>
                  </a:lnTo>
                  <a:lnTo>
                    <a:pt x="57765" y="28086"/>
                  </a:lnTo>
                  <a:lnTo>
                    <a:pt x="57865" y="27521"/>
                  </a:lnTo>
                  <a:lnTo>
                    <a:pt x="57998" y="26956"/>
                  </a:lnTo>
                  <a:lnTo>
                    <a:pt x="58147" y="26392"/>
                  </a:lnTo>
                  <a:lnTo>
                    <a:pt x="58313" y="25827"/>
                  </a:lnTo>
                  <a:lnTo>
                    <a:pt x="58513" y="25262"/>
                  </a:lnTo>
                  <a:lnTo>
                    <a:pt x="58712" y="24714"/>
                  </a:lnTo>
                  <a:lnTo>
                    <a:pt x="58944" y="24166"/>
                  </a:lnTo>
                  <a:close/>
                  <a:moveTo>
                    <a:pt x="33550" y="26276"/>
                  </a:moveTo>
                  <a:lnTo>
                    <a:pt x="34181" y="26425"/>
                  </a:lnTo>
                  <a:lnTo>
                    <a:pt x="34796" y="26591"/>
                  </a:lnTo>
                  <a:lnTo>
                    <a:pt x="35393" y="26807"/>
                  </a:lnTo>
                  <a:lnTo>
                    <a:pt x="35991" y="27040"/>
                  </a:lnTo>
                  <a:lnTo>
                    <a:pt x="35875" y="27571"/>
                  </a:lnTo>
                  <a:lnTo>
                    <a:pt x="35709" y="28086"/>
                  </a:lnTo>
                  <a:lnTo>
                    <a:pt x="35510" y="28601"/>
                  </a:lnTo>
                  <a:lnTo>
                    <a:pt x="35277" y="29099"/>
                  </a:lnTo>
                  <a:lnTo>
                    <a:pt x="34995" y="29597"/>
                  </a:lnTo>
                  <a:lnTo>
                    <a:pt x="34696" y="30079"/>
                  </a:lnTo>
                  <a:lnTo>
                    <a:pt x="34347" y="30544"/>
                  </a:lnTo>
                  <a:lnTo>
                    <a:pt x="33982" y="30976"/>
                  </a:lnTo>
                  <a:lnTo>
                    <a:pt x="33650" y="31341"/>
                  </a:lnTo>
                  <a:lnTo>
                    <a:pt x="33301" y="31690"/>
                  </a:lnTo>
                  <a:lnTo>
                    <a:pt x="32570" y="32371"/>
                  </a:lnTo>
                  <a:lnTo>
                    <a:pt x="31972" y="32919"/>
                  </a:lnTo>
                  <a:lnTo>
                    <a:pt x="31690" y="33201"/>
                  </a:lnTo>
                  <a:lnTo>
                    <a:pt x="31407" y="33500"/>
                  </a:lnTo>
                  <a:lnTo>
                    <a:pt x="31125" y="33799"/>
                  </a:lnTo>
                  <a:lnTo>
                    <a:pt x="30859" y="34098"/>
                  </a:lnTo>
                  <a:lnTo>
                    <a:pt x="30610" y="34414"/>
                  </a:lnTo>
                  <a:lnTo>
                    <a:pt x="30378" y="34746"/>
                  </a:lnTo>
                  <a:lnTo>
                    <a:pt x="30062" y="34696"/>
                  </a:lnTo>
                  <a:lnTo>
                    <a:pt x="29730" y="34663"/>
                  </a:lnTo>
                  <a:lnTo>
                    <a:pt x="29066" y="34613"/>
                  </a:lnTo>
                  <a:lnTo>
                    <a:pt x="28401" y="34613"/>
                  </a:lnTo>
                  <a:lnTo>
                    <a:pt x="27720" y="34646"/>
                  </a:lnTo>
                  <a:lnTo>
                    <a:pt x="27039" y="34713"/>
                  </a:lnTo>
                  <a:lnTo>
                    <a:pt x="26358" y="34829"/>
                  </a:lnTo>
                  <a:lnTo>
                    <a:pt x="25677" y="34978"/>
                  </a:lnTo>
                  <a:lnTo>
                    <a:pt x="24997" y="35161"/>
                  </a:lnTo>
                  <a:lnTo>
                    <a:pt x="24880" y="35194"/>
                  </a:lnTo>
                  <a:lnTo>
                    <a:pt x="24814" y="34663"/>
                  </a:lnTo>
                  <a:lnTo>
                    <a:pt x="24664" y="33417"/>
                  </a:lnTo>
                  <a:lnTo>
                    <a:pt x="24482" y="32172"/>
                  </a:lnTo>
                  <a:lnTo>
                    <a:pt x="24382" y="31557"/>
                  </a:lnTo>
                  <a:lnTo>
                    <a:pt x="24266" y="30943"/>
                  </a:lnTo>
                  <a:lnTo>
                    <a:pt x="24133" y="30345"/>
                  </a:lnTo>
                  <a:lnTo>
                    <a:pt x="23967" y="29747"/>
                  </a:lnTo>
                  <a:lnTo>
                    <a:pt x="24299" y="29398"/>
                  </a:lnTo>
                  <a:lnTo>
                    <a:pt x="24631" y="29049"/>
                  </a:lnTo>
                  <a:lnTo>
                    <a:pt x="25312" y="29049"/>
                  </a:lnTo>
                  <a:lnTo>
                    <a:pt x="25927" y="28999"/>
                  </a:lnTo>
                  <a:lnTo>
                    <a:pt x="26541" y="28950"/>
                  </a:lnTo>
                  <a:lnTo>
                    <a:pt x="27139" y="28866"/>
                  </a:lnTo>
                  <a:lnTo>
                    <a:pt x="27720" y="28767"/>
                  </a:lnTo>
                  <a:lnTo>
                    <a:pt x="28302" y="28651"/>
                  </a:lnTo>
                  <a:lnTo>
                    <a:pt x="28883" y="28501"/>
                  </a:lnTo>
                  <a:lnTo>
                    <a:pt x="29448" y="28335"/>
                  </a:lnTo>
                  <a:lnTo>
                    <a:pt x="30012" y="28152"/>
                  </a:lnTo>
                  <a:lnTo>
                    <a:pt x="30544" y="27953"/>
                  </a:lnTo>
                  <a:lnTo>
                    <a:pt x="31092" y="27720"/>
                  </a:lnTo>
                  <a:lnTo>
                    <a:pt x="31607" y="27471"/>
                  </a:lnTo>
                  <a:lnTo>
                    <a:pt x="32122" y="27206"/>
                  </a:lnTo>
                  <a:lnTo>
                    <a:pt x="32603" y="26923"/>
                  </a:lnTo>
                  <a:lnTo>
                    <a:pt x="33085" y="26608"/>
                  </a:lnTo>
                  <a:lnTo>
                    <a:pt x="33550" y="26276"/>
                  </a:lnTo>
                  <a:close/>
                  <a:moveTo>
                    <a:pt x="56652" y="24166"/>
                  </a:moveTo>
                  <a:lnTo>
                    <a:pt x="56387" y="25462"/>
                  </a:lnTo>
                  <a:lnTo>
                    <a:pt x="56204" y="26375"/>
                  </a:lnTo>
                  <a:lnTo>
                    <a:pt x="56005" y="27305"/>
                  </a:lnTo>
                  <a:lnTo>
                    <a:pt x="55789" y="28235"/>
                  </a:lnTo>
                  <a:lnTo>
                    <a:pt x="55673" y="28684"/>
                  </a:lnTo>
                  <a:lnTo>
                    <a:pt x="55540" y="29132"/>
                  </a:lnTo>
                  <a:lnTo>
                    <a:pt x="55390" y="29581"/>
                  </a:lnTo>
                  <a:lnTo>
                    <a:pt x="55241" y="30029"/>
                  </a:lnTo>
                  <a:lnTo>
                    <a:pt x="55075" y="30461"/>
                  </a:lnTo>
                  <a:lnTo>
                    <a:pt x="54892" y="30893"/>
                  </a:lnTo>
                  <a:lnTo>
                    <a:pt x="54693" y="31308"/>
                  </a:lnTo>
                  <a:lnTo>
                    <a:pt x="54477" y="31707"/>
                  </a:lnTo>
                  <a:lnTo>
                    <a:pt x="54244" y="32122"/>
                  </a:lnTo>
                  <a:lnTo>
                    <a:pt x="53995" y="32504"/>
                  </a:lnTo>
                  <a:lnTo>
                    <a:pt x="53796" y="32769"/>
                  </a:lnTo>
                  <a:lnTo>
                    <a:pt x="53580" y="33035"/>
                  </a:lnTo>
                  <a:lnTo>
                    <a:pt x="53347" y="33301"/>
                  </a:lnTo>
                  <a:lnTo>
                    <a:pt x="53098" y="33533"/>
                  </a:lnTo>
                  <a:lnTo>
                    <a:pt x="52832" y="33766"/>
                  </a:lnTo>
                  <a:lnTo>
                    <a:pt x="52567" y="33982"/>
                  </a:lnTo>
                  <a:lnTo>
                    <a:pt x="52284" y="34198"/>
                  </a:lnTo>
                  <a:lnTo>
                    <a:pt x="51985" y="34381"/>
                  </a:lnTo>
                  <a:lnTo>
                    <a:pt x="51686" y="34563"/>
                  </a:lnTo>
                  <a:lnTo>
                    <a:pt x="51388" y="34729"/>
                  </a:lnTo>
                  <a:lnTo>
                    <a:pt x="51072" y="34879"/>
                  </a:lnTo>
                  <a:lnTo>
                    <a:pt x="50756" y="34995"/>
                  </a:lnTo>
                  <a:lnTo>
                    <a:pt x="50441" y="35111"/>
                  </a:lnTo>
                  <a:lnTo>
                    <a:pt x="50109" y="35211"/>
                  </a:lnTo>
                  <a:lnTo>
                    <a:pt x="49793" y="35277"/>
                  </a:lnTo>
                  <a:lnTo>
                    <a:pt x="49461" y="35327"/>
                  </a:lnTo>
                  <a:lnTo>
                    <a:pt x="49228" y="35360"/>
                  </a:lnTo>
                  <a:lnTo>
                    <a:pt x="48979" y="35377"/>
                  </a:lnTo>
                  <a:lnTo>
                    <a:pt x="48697" y="35377"/>
                  </a:lnTo>
                  <a:lnTo>
                    <a:pt x="48415" y="35360"/>
                  </a:lnTo>
                  <a:lnTo>
                    <a:pt x="48132" y="35327"/>
                  </a:lnTo>
                  <a:lnTo>
                    <a:pt x="47833" y="35277"/>
                  </a:lnTo>
                  <a:lnTo>
                    <a:pt x="47534" y="35194"/>
                  </a:lnTo>
                  <a:lnTo>
                    <a:pt x="47235" y="35078"/>
                  </a:lnTo>
                  <a:lnTo>
                    <a:pt x="47717" y="34779"/>
                  </a:lnTo>
                  <a:lnTo>
                    <a:pt x="48215" y="34464"/>
                  </a:lnTo>
                  <a:lnTo>
                    <a:pt x="48697" y="34131"/>
                  </a:lnTo>
                  <a:lnTo>
                    <a:pt x="49195" y="33783"/>
                  </a:lnTo>
                  <a:lnTo>
                    <a:pt x="49677" y="33417"/>
                  </a:lnTo>
                  <a:lnTo>
                    <a:pt x="50142" y="33035"/>
                  </a:lnTo>
                  <a:lnTo>
                    <a:pt x="50607" y="32637"/>
                  </a:lnTo>
                  <a:lnTo>
                    <a:pt x="51022" y="32238"/>
                  </a:lnTo>
                  <a:lnTo>
                    <a:pt x="51321" y="31922"/>
                  </a:lnTo>
                  <a:lnTo>
                    <a:pt x="51587" y="31623"/>
                  </a:lnTo>
                  <a:lnTo>
                    <a:pt x="51819" y="31325"/>
                  </a:lnTo>
                  <a:lnTo>
                    <a:pt x="52052" y="31009"/>
                  </a:lnTo>
                  <a:lnTo>
                    <a:pt x="52268" y="30693"/>
                  </a:lnTo>
                  <a:lnTo>
                    <a:pt x="52450" y="30394"/>
                  </a:lnTo>
                  <a:lnTo>
                    <a:pt x="52617" y="30079"/>
                  </a:lnTo>
                  <a:lnTo>
                    <a:pt x="52766" y="29747"/>
                  </a:lnTo>
                  <a:lnTo>
                    <a:pt x="52882" y="29431"/>
                  </a:lnTo>
                  <a:lnTo>
                    <a:pt x="52999" y="29116"/>
                  </a:lnTo>
                  <a:lnTo>
                    <a:pt x="53082" y="28783"/>
                  </a:lnTo>
                  <a:lnTo>
                    <a:pt x="53148" y="28468"/>
                  </a:lnTo>
                  <a:lnTo>
                    <a:pt x="53198" y="28136"/>
                  </a:lnTo>
                  <a:lnTo>
                    <a:pt x="53214" y="27804"/>
                  </a:lnTo>
                  <a:lnTo>
                    <a:pt x="53231" y="27471"/>
                  </a:lnTo>
                  <a:lnTo>
                    <a:pt x="53214" y="27139"/>
                  </a:lnTo>
                  <a:lnTo>
                    <a:pt x="53181" y="26790"/>
                  </a:lnTo>
                  <a:lnTo>
                    <a:pt x="53115" y="26458"/>
                  </a:lnTo>
                  <a:lnTo>
                    <a:pt x="53048" y="26126"/>
                  </a:lnTo>
                  <a:lnTo>
                    <a:pt x="52949" y="25794"/>
                  </a:lnTo>
                  <a:lnTo>
                    <a:pt x="52832" y="25462"/>
                  </a:lnTo>
                  <a:lnTo>
                    <a:pt x="52700" y="25146"/>
                  </a:lnTo>
                  <a:lnTo>
                    <a:pt x="52550" y="24847"/>
                  </a:lnTo>
                  <a:lnTo>
                    <a:pt x="52401" y="24532"/>
                  </a:lnTo>
                  <a:lnTo>
                    <a:pt x="53131" y="24432"/>
                  </a:lnTo>
                  <a:lnTo>
                    <a:pt x="53846" y="24349"/>
                  </a:lnTo>
                  <a:lnTo>
                    <a:pt x="54576" y="24283"/>
                  </a:lnTo>
                  <a:lnTo>
                    <a:pt x="55274" y="24233"/>
                  </a:lnTo>
                  <a:lnTo>
                    <a:pt x="55971" y="24183"/>
                  </a:lnTo>
                  <a:lnTo>
                    <a:pt x="56652" y="24166"/>
                  </a:lnTo>
                  <a:close/>
                  <a:moveTo>
                    <a:pt x="45923" y="19865"/>
                  </a:moveTo>
                  <a:lnTo>
                    <a:pt x="46189" y="19898"/>
                  </a:lnTo>
                  <a:lnTo>
                    <a:pt x="46455" y="19931"/>
                  </a:lnTo>
                  <a:lnTo>
                    <a:pt x="46704" y="19998"/>
                  </a:lnTo>
                  <a:lnTo>
                    <a:pt x="46970" y="20064"/>
                  </a:lnTo>
                  <a:lnTo>
                    <a:pt x="47219" y="20147"/>
                  </a:lnTo>
                  <a:lnTo>
                    <a:pt x="47468" y="20263"/>
                  </a:lnTo>
                  <a:lnTo>
                    <a:pt x="47667" y="20363"/>
                  </a:lnTo>
                  <a:lnTo>
                    <a:pt x="47867" y="20463"/>
                  </a:lnTo>
                  <a:lnTo>
                    <a:pt x="48232" y="20712"/>
                  </a:lnTo>
                  <a:lnTo>
                    <a:pt x="48581" y="20977"/>
                  </a:lnTo>
                  <a:lnTo>
                    <a:pt x="48929" y="21260"/>
                  </a:lnTo>
                  <a:lnTo>
                    <a:pt x="49245" y="21559"/>
                  </a:lnTo>
                  <a:lnTo>
                    <a:pt x="49544" y="21874"/>
                  </a:lnTo>
                  <a:lnTo>
                    <a:pt x="50109" y="22505"/>
                  </a:lnTo>
                  <a:lnTo>
                    <a:pt x="50424" y="22871"/>
                  </a:lnTo>
                  <a:lnTo>
                    <a:pt x="50723" y="23253"/>
                  </a:lnTo>
                  <a:lnTo>
                    <a:pt x="51039" y="23651"/>
                  </a:lnTo>
                  <a:lnTo>
                    <a:pt x="51321" y="24067"/>
                  </a:lnTo>
                  <a:lnTo>
                    <a:pt x="50657" y="24233"/>
                  </a:lnTo>
                  <a:lnTo>
                    <a:pt x="50009" y="24415"/>
                  </a:lnTo>
                  <a:lnTo>
                    <a:pt x="49361" y="24648"/>
                  </a:lnTo>
                  <a:lnTo>
                    <a:pt x="49046" y="24781"/>
                  </a:lnTo>
                  <a:lnTo>
                    <a:pt x="48730" y="24914"/>
                  </a:lnTo>
                  <a:lnTo>
                    <a:pt x="48431" y="25063"/>
                  </a:lnTo>
                  <a:lnTo>
                    <a:pt x="48132" y="25229"/>
                  </a:lnTo>
                  <a:lnTo>
                    <a:pt x="47833" y="25395"/>
                  </a:lnTo>
                  <a:lnTo>
                    <a:pt x="47534" y="25578"/>
                  </a:lnTo>
                  <a:lnTo>
                    <a:pt x="47252" y="25761"/>
                  </a:lnTo>
                  <a:lnTo>
                    <a:pt x="46970" y="25960"/>
                  </a:lnTo>
                  <a:lnTo>
                    <a:pt x="46704" y="26176"/>
                  </a:lnTo>
                  <a:lnTo>
                    <a:pt x="46438" y="26408"/>
                  </a:lnTo>
                  <a:lnTo>
                    <a:pt x="46189" y="26658"/>
                  </a:lnTo>
                  <a:lnTo>
                    <a:pt x="45940" y="26907"/>
                  </a:lnTo>
                  <a:lnTo>
                    <a:pt x="45724" y="27172"/>
                  </a:lnTo>
                  <a:lnTo>
                    <a:pt x="45508" y="27455"/>
                  </a:lnTo>
                  <a:lnTo>
                    <a:pt x="45309" y="27754"/>
                  </a:lnTo>
                  <a:lnTo>
                    <a:pt x="45143" y="28053"/>
                  </a:lnTo>
                  <a:lnTo>
                    <a:pt x="44977" y="28368"/>
                  </a:lnTo>
                  <a:lnTo>
                    <a:pt x="44827" y="28700"/>
                  </a:lnTo>
                  <a:lnTo>
                    <a:pt x="44694" y="29033"/>
                  </a:lnTo>
                  <a:lnTo>
                    <a:pt x="44578" y="29365"/>
                  </a:lnTo>
                  <a:lnTo>
                    <a:pt x="44478" y="29697"/>
                  </a:lnTo>
                  <a:lnTo>
                    <a:pt x="44395" y="30046"/>
                  </a:lnTo>
                  <a:lnTo>
                    <a:pt x="44329" y="30394"/>
                  </a:lnTo>
                  <a:lnTo>
                    <a:pt x="44296" y="30743"/>
                  </a:lnTo>
                  <a:lnTo>
                    <a:pt x="44262" y="31109"/>
                  </a:lnTo>
                  <a:lnTo>
                    <a:pt x="44262" y="31457"/>
                  </a:lnTo>
                  <a:lnTo>
                    <a:pt x="44279" y="31723"/>
                  </a:lnTo>
                  <a:lnTo>
                    <a:pt x="44296" y="31989"/>
                  </a:lnTo>
                  <a:lnTo>
                    <a:pt x="44329" y="32255"/>
                  </a:lnTo>
                  <a:lnTo>
                    <a:pt x="44379" y="32504"/>
                  </a:lnTo>
                  <a:lnTo>
                    <a:pt x="44445" y="32753"/>
                  </a:lnTo>
                  <a:lnTo>
                    <a:pt x="44512" y="33002"/>
                  </a:lnTo>
                  <a:lnTo>
                    <a:pt x="44595" y="33235"/>
                  </a:lnTo>
                  <a:lnTo>
                    <a:pt x="44694" y="33467"/>
                  </a:lnTo>
                  <a:lnTo>
                    <a:pt x="44794" y="33683"/>
                  </a:lnTo>
                  <a:lnTo>
                    <a:pt x="44910" y="33899"/>
                  </a:lnTo>
                  <a:lnTo>
                    <a:pt x="45043" y="34115"/>
                  </a:lnTo>
                  <a:lnTo>
                    <a:pt x="45176" y="34314"/>
                  </a:lnTo>
                  <a:lnTo>
                    <a:pt x="45342" y="34497"/>
                  </a:lnTo>
                  <a:lnTo>
                    <a:pt x="45491" y="34679"/>
                  </a:lnTo>
                  <a:lnTo>
                    <a:pt x="45674" y="34846"/>
                  </a:lnTo>
                  <a:lnTo>
                    <a:pt x="45857" y="35012"/>
                  </a:lnTo>
                  <a:lnTo>
                    <a:pt x="45923" y="35078"/>
                  </a:lnTo>
                  <a:lnTo>
                    <a:pt x="45857" y="35111"/>
                  </a:lnTo>
                  <a:lnTo>
                    <a:pt x="45209" y="35493"/>
                  </a:lnTo>
                  <a:lnTo>
                    <a:pt x="45076" y="35443"/>
                  </a:lnTo>
                  <a:lnTo>
                    <a:pt x="44744" y="35294"/>
                  </a:lnTo>
                  <a:lnTo>
                    <a:pt x="44429" y="35145"/>
                  </a:lnTo>
                  <a:lnTo>
                    <a:pt x="44113" y="34962"/>
                  </a:lnTo>
                  <a:lnTo>
                    <a:pt x="43797" y="34779"/>
                  </a:lnTo>
                  <a:lnTo>
                    <a:pt x="43482" y="34580"/>
                  </a:lnTo>
                  <a:lnTo>
                    <a:pt x="43183" y="34364"/>
                  </a:lnTo>
                  <a:lnTo>
                    <a:pt x="42901" y="34148"/>
                  </a:lnTo>
                  <a:lnTo>
                    <a:pt x="42618" y="33899"/>
                  </a:lnTo>
                  <a:lnTo>
                    <a:pt x="42485" y="33351"/>
                  </a:lnTo>
                  <a:lnTo>
                    <a:pt x="42319" y="32803"/>
                  </a:lnTo>
                  <a:lnTo>
                    <a:pt x="42203" y="32504"/>
                  </a:lnTo>
                  <a:lnTo>
                    <a:pt x="42103" y="32221"/>
                  </a:lnTo>
                  <a:lnTo>
                    <a:pt x="41838" y="31657"/>
                  </a:lnTo>
                  <a:lnTo>
                    <a:pt x="41555" y="31109"/>
                  </a:lnTo>
                  <a:lnTo>
                    <a:pt x="41223" y="30594"/>
                  </a:lnTo>
                  <a:lnTo>
                    <a:pt x="40858" y="30079"/>
                  </a:lnTo>
                  <a:lnTo>
                    <a:pt x="40476" y="29581"/>
                  </a:lnTo>
                  <a:lnTo>
                    <a:pt x="40044" y="29099"/>
                  </a:lnTo>
                  <a:lnTo>
                    <a:pt x="39595" y="28651"/>
                  </a:lnTo>
                  <a:lnTo>
                    <a:pt x="39529" y="28302"/>
                  </a:lnTo>
                  <a:lnTo>
                    <a:pt x="39496" y="27953"/>
                  </a:lnTo>
                  <a:lnTo>
                    <a:pt x="39463" y="27621"/>
                  </a:lnTo>
                  <a:lnTo>
                    <a:pt x="39429" y="27272"/>
                  </a:lnTo>
                  <a:lnTo>
                    <a:pt x="39429" y="26923"/>
                  </a:lnTo>
                  <a:lnTo>
                    <a:pt x="39429" y="26591"/>
                  </a:lnTo>
                  <a:lnTo>
                    <a:pt x="39463" y="26242"/>
                  </a:lnTo>
                  <a:lnTo>
                    <a:pt x="39496" y="25910"/>
                  </a:lnTo>
                  <a:lnTo>
                    <a:pt x="39562" y="25495"/>
                  </a:lnTo>
                  <a:lnTo>
                    <a:pt x="39645" y="25096"/>
                  </a:lnTo>
                  <a:lnTo>
                    <a:pt x="39762" y="24714"/>
                  </a:lnTo>
                  <a:lnTo>
                    <a:pt x="39911" y="24316"/>
                  </a:lnTo>
                  <a:lnTo>
                    <a:pt x="40077" y="23934"/>
                  </a:lnTo>
                  <a:lnTo>
                    <a:pt x="40276" y="23552"/>
                  </a:lnTo>
                  <a:lnTo>
                    <a:pt x="40492" y="23186"/>
                  </a:lnTo>
                  <a:lnTo>
                    <a:pt x="40725" y="22821"/>
                  </a:lnTo>
                  <a:lnTo>
                    <a:pt x="40974" y="22489"/>
                  </a:lnTo>
                  <a:lnTo>
                    <a:pt x="41240" y="22157"/>
                  </a:lnTo>
                  <a:lnTo>
                    <a:pt x="41539" y="21841"/>
                  </a:lnTo>
                  <a:lnTo>
                    <a:pt x="41838" y="21542"/>
                  </a:lnTo>
                  <a:lnTo>
                    <a:pt x="42153" y="21260"/>
                  </a:lnTo>
                  <a:lnTo>
                    <a:pt x="42485" y="20994"/>
                  </a:lnTo>
                  <a:lnTo>
                    <a:pt x="42834" y="20762"/>
                  </a:lnTo>
                  <a:lnTo>
                    <a:pt x="43200" y="20546"/>
                  </a:lnTo>
                  <a:lnTo>
                    <a:pt x="43465" y="20413"/>
                  </a:lnTo>
                  <a:lnTo>
                    <a:pt x="43748" y="20280"/>
                  </a:lnTo>
                  <a:lnTo>
                    <a:pt x="44013" y="20180"/>
                  </a:lnTo>
                  <a:lnTo>
                    <a:pt x="44296" y="20081"/>
                  </a:lnTo>
                  <a:lnTo>
                    <a:pt x="44561" y="19998"/>
                  </a:lnTo>
                  <a:lnTo>
                    <a:pt x="44844" y="19948"/>
                  </a:lnTo>
                  <a:lnTo>
                    <a:pt x="45109" y="19898"/>
                  </a:lnTo>
                  <a:lnTo>
                    <a:pt x="45392" y="19881"/>
                  </a:lnTo>
                  <a:lnTo>
                    <a:pt x="45658" y="19865"/>
                  </a:lnTo>
                  <a:close/>
                  <a:moveTo>
                    <a:pt x="23552" y="30860"/>
                  </a:moveTo>
                  <a:lnTo>
                    <a:pt x="23651" y="31341"/>
                  </a:lnTo>
                  <a:lnTo>
                    <a:pt x="23751" y="31823"/>
                  </a:lnTo>
                  <a:lnTo>
                    <a:pt x="23900" y="32786"/>
                  </a:lnTo>
                  <a:lnTo>
                    <a:pt x="24033" y="33766"/>
                  </a:lnTo>
                  <a:lnTo>
                    <a:pt x="24150" y="34746"/>
                  </a:lnTo>
                  <a:lnTo>
                    <a:pt x="24233" y="35410"/>
                  </a:lnTo>
                  <a:lnTo>
                    <a:pt x="23485" y="35676"/>
                  </a:lnTo>
                  <a:lnTo>
                    <a:pt x="22738" y="35992"/>
                  </a:lnTo>
                  <a:lnTo>
                    <a:pt x="22738" y="35992"/>
                  </a:lnTo>
                  <a:lnTo>
                    <a:pt x="22854" y="35460"/>
                  </a:lnTo>
                  <a:lnTo>
                    <a:pt x="22970" y="34962"/>
                  </a:lnTo>
                  <a:lnTo>
                    <a:pt x="23053" y="34480"/>
                  </a:lnTo>
                  <a:lnTo>
                    <a:pt x="23120" y="34015"/>
                  </a:lnTo>
                  <a:lnTo>
                    <a:pt x="23286" y="32936"/>
                  </a:lnTo>
                  <a:lnTo>
                    <a:pt x="23435" y="31839"/>
                  </a:lnTo>
                  <a:lnTo>
                    <a:pt x="23552" y="30860"/>
                  </a:lnTo>
                  <a:close/>
                  <a:moveTo>
                    <a:pt x="58230" y="24150"/>
                  </a:moveTo>
                  <a:lnTo>
                    <a:pt x="58014" y="24648"/>
                  </a:lnTo>
                  <a:lnTo>
                    <a:pt x="57832" y="25163"/>
                  </a:lnTo>
                  <a:lnTo>
                    <a:pt x="57666" y="25678"/>
                  </a:lnTo>
                  <a:lnTo>
                    <a:pt x="57499" y="26209"/>
                  </a:lnTo>
                  <a:lnTo>
                    <a:pt x="57350" y="26807"/>
                  </a:lnTo>
                  <a:lnTo>
                    <a:pt x="57217" y="27388"/>
                  </a:lnTo>
                  <a:lnTo>
                    <a:pt x="57117" y="27970"/>
                  </a:lnTo>
                  <a:lnTo>
                    <a:pt x="57034" y="28551"/>
                  </a:lnTo>
                  <a:lnTo>
                    <a:pt x="56968" y="29116"/>
                  </a:lnTo>
                  <a:lnTo>
                    <a:pt x="56935" y="29697"/>
                  </a:lnTo>
                  <a:lnTo>
                    <a:pt x="56918" y="30262"/>
                  </a:lnTo>
                  <a:lnTo>
                    <a:pt x="56935" y="30810"/>
                  </a:lnTo>
                  <a:lnTo>
                    <a:pt x="56968" y="31374"/>
                  </a:lnTo>
                  <a:lnTo>
                    <a:pt x="57018" y="31906"/>
                  </a:lnTo>
                  <a:lnTo>
                    <a:pt x="57101" y="32454"/>
                  </a:lnTo>
                  <a:lnTo>
                    <a:pt x="57201" y="32969"/>
                  </a:lnTo>
                  <a:lnTo>
                    <a:pt x="57317" y="33484"/>
                  </a:lnTo>
                  <a:lnTo>
                    <a:pt x="57450" y="33982"/>
                  </a:lnTo>
                  <a:lnTo>
                    <a:pt x="57616" y="34480"/>
                  </a:lnTo>
                  <a:lnTo>
                    <a:pt x="57815" y="34962"/>
                  </a:lnTo>
                  <a:lnTo>
                    <a:pt x="57466" y="35111"/>
                  </a:lnTo>
                  <a:lnTo>
                    <a:pt x="57134" y="35277"/>
                  </a:lnTo>
                  <a:lnTo>
                    <a:pt x="56935" y="35427"/>
                  </a:lnTo>
                  <a:lnTo>
                    <a:pt x="56735" y="35576"/>
                  </a:lnTo>
                  <a:lnTo>
                    <a:pt x="56553" y="35726"/>
                  </a:lnTo>
                  <a:lnTo>
                    <a:pt x="56387" y="35909"/>
                  </a:lnTo>
                  <a:lnTo>
                    <a:pt x="55988" y="35825"/>
                  </a:lnTo>
                  <a:lnTo>
                    <a:pt x="55589" y="35759"/>
                  </a:lnTo>
                  <a:lnTo>
                    <a:pt x="55174" y="35709"/>
                  </a:lnTo>
                  <a:lnTo>
                    <a:pt x="54776" y="35676"/>
                  </a:lnTo>
                  <a:lnTo>
                    <a:pt x="54344" y="35659"/>
                  </a:lnTo>
                  <a:lnTo>
                    <a:pt x="53912" y="35693"/>
                  </a:lnTo>
                  <a:lnTo>
                    <a:pt x="53480" y="35726"/>
                  </a:lnTo>
                  <a:lnTo>
                    <a:pt x="53065" y="35809"/>
                  </a:lnTo>
                  <a:lnTo>
                    <a:pt x="52650" y="35909"/>
                  </a:lnTo>
                  <a:lnTo>
                    <a:pt x="52251" y="36025"/>
                  </a:lnTo>
                  <a:lnTo>
                    <a:pt x="51869" y="36174"/>
                  </a:lnTo>
                  <a:lnTo>
                    <a:pt x="51504" y="36340"/>
                  </a:lnTo>
                  <a:lnTo>
                    <a:pt x="51172" y="36523"/>
                  </a:lnTo>
                  <a:lnTo>
                    <a:pt x="50291" y="36440"/>
                  </a:lnTo>
                  <a:lnTo>
                    <a:pt x="49195" y="36324"/>
                  </a:lnTo>
                  <a:lnTo>
                    <a:pt x="48647" y="36274"/>
                  </a:lnTo>
                  <a:lnTo>
                    <a:pt x="48116" y="36191"/>
                  </a:lnTo>
                  <a:lnTo>
                    <a:pt x="47584" y="36124"/>
                  </a:lnTo>
                  <a:lnTo>
                    <a:pt x="47069" y="36025"/>
                  </a:lnTo>
                  <a:lnTo>
                    <a:pt x="46554" y="35909"/>
                  </a:lnTo>
                  <a:lnTo>
                    <a:pt x="46040" y="35776"/>
                  </a:lnTo>
                  <a:lnTo>
                    <a:pt x="46189" y="35693"/>
                  </a:lnTo>
                  <a:lnTo>
                    <a:pt x="46538" y="35493"/>
                  </a:lnTo>
                  <a:lnTo>
                    <a:pt x="46870" y="35659"/>
                  </a:lnTo>
                  <a:lnTo>
                    <a:pt x="47219" y="35792"/>
                  </a:lnTo>
                  <a:lnTo>
                    <a:pt x="47584" y="35909"/>
                  </a:lnTo>
                  <a:lnTo>
                    <a:pt x="47950" y="35975"/>
                  </a:lnTo>
                  <a:lnTo>
                    <a:pt x="48348" y="36025"/>
                  </a:lnTo>
                  <a:lnTo>
                    <a:pt x="48730" y="36041"/>
                  </a:lnTo>
                  <a:lnTo>
                    <a:pt x="49145" y="36041"/>
                  </a:lnTo>
                  <a:lnTo>
                    <a:pt x="49561" y="35992"/>
                  </a:lnTo>
                  <a:lnTo>
                    <a:pt x="49909" y="35942"/>
                  </a:lnTo>
                  <a:lnTo>
                    <a:pt x="50275" y="35859"/>
                  </a:lnTo>
                  <a:lnTo>
                    <a:pt x="50624" y="35759"/>
                  </a:lnTo>
                  <a:lnTo>
                    <a:pt x="50989" y="35626"/>
                  </a:lnTo>
                  <a:lnTo>
                    <a:pt x="51338" y="35493"/>
                  </a:lnTo>
                  <a:lnTo>
                    <a:pt x="51670" y="35327"/>
                  </a:lnTo>
                  <a:lnTo>
                    <a:pt x="52019" y="35145"/>
                  </a:lnTo>
                  <a:lnTo>
                    <a:pt x="52334" y="34962"/>
                  </a:lnTo>
                  <a:lnTo>
                    <a:pt x="52666" y="34746"/>
                  </a:lnTo>
                  <a:lnTo>
                    <a:pt x="52965" y="34513"/>
                  </a:lnTo>
                  <a:lnTo>
                    <a:pt x="53264" y="34281"/>
                  </a:lnTo>
                  <a:lnTo>
                    <a:pt x="53563" y="34015"/>
                  </a:lnTo>
                  <a:lnTo>
                    <a:pt x="53829" y="33749"/>
                  </a:lnTo>
                  <a:lnTo>
                    <a:pt x="54078" y="33467"/>
                  </a:lnTo>
                  <a:lnTo>
                    <a:pt x="54327" y="33185"/>
                  </a:lnTo>
                  <a:lnTo>
                    <a:pt x="54543" y="32886"/>
                  </a:lnTo>
                  <a:lnTo>
                    <a:pt x="54809" y="32471"/>
                  </a:lnTo>
                  <a:lnTo>
                    <a:pt x="55058" y="32055"/>
                  </a:lnTo>
                  <a:lnTo>
                    <a:pt x="55291" y="31623"/>
                  </a:lnTo>
                  <a:lnTo>
                    <a:pt x="55490" y="31192"/>
                  </a:lnTo>
                  <a:lnTo>
                    <a:pt x="55689" y="30743"/>
                  </a:lnTo>
                  <a:lnTo>
                    <a:pt x="55855" y="30295"/>
                  </a:lnTo>
                  <a:lnTo>
                    <a:pt x="56021" y="29830"/>
                  </a:lnTo>
                  <a:lnTo>
                    <a:pt x="56171" y="29365"/>
                  </a:lnTo>
                  <a:lnTo>
                    <a:pt x="56304" y="28900"/>
                  </a:lnTo>
                  <a:lnTo>
                    <a:pt x="56420" y="28435"/>
                  </a:lnTo>
                  <a:lnTo>
                    <a:pt x="56652" y="27488"/>
                  </a:lnTo>
                  <a:lnTo>
                    <a:pt x="56852" y="26541"/>
                  </a:lnTo>
                  <a:lnTo>
                    <a:pt x="57051" y="25578"/>
                  </a:lnTo>
                  <a:lnTo>
                    <a:pt x="57333" y="24150"/>
                  </a:lnTo>
                  <a:close/>
                  <a:moveTo>
                    <a:pt x="22837" y="31242"/>
                  </a:moveTo>
                  <a:lnTo>
                    <a:pt x="22771" y="31756"/>
                  </a:lnTo>
                  <a:lnTo>
                    <a:pt x="22622" y="32836"/>
                  </a:lnTo>
                  <a:lnTo>
                    <a:pt x="22472" y="33915"/>
                  </a:lnTo>
                  <a:lnTo>
                    <a:pt x="22356" y="34563"/>
                  </a:lnTo>
                  <a:lnTo>
                    <a:pt x="22240" y="35178"/>
                  </a:lnTo>
                  <a:lnTo>
                    <a:pt x="22107" y="35759"/>
                  </a:lnTo>
                  <a:lnTo>
                    <a:pt x="21957" y="36324"/>
                  </a:lnTo>
                  <a:lnTo>
                    <a:pt x="20911" y="36805"/>
                  </a:lnTo>
                  <a:lnTo>
                    <a:pt x="20977" y="36174"/>
                  </a:lnTo>
                  <a:lnTo>
                    <a:pt x="21094" y="35543"/>
                  </a:lnTo>
                  <a:lnTo>
                    <a:pt x="21243" y="34895"/>
                  </a:lnTo>
                  <a:lnTo>
                    <a:pt x="21409" y="34281"/>
                  </a:lnTo>
                  <a:lnTo>
                    <a:pt x="21542" y="33866"/>
                  </a:lnTo>
                  <a:lnTo>
                    <a:pt x="21691" y="33467"/>
                  </a:lnTo>
                  <a:lnTo>
                    <a:pt x="21858" y="33085"/>
                  </a:lnTo>
                  <a:lnTo>
                    <a:pt x="22024" y="32703"/>
                  </a:lnTo>
                  <a:lnTo>
                    <a:pt x="22206" y="32321"/>
                  </a:lnTo>
                  <a:lnTo>
                    <a:pt x="22406" y="31956"/>
                  </a:lnTo>
                  <a:lnTo>
                    <a:pt x="22622" y="31590"/>
                  </a:lnTo>
                  <a:lnTo>
                    <a:pt x="22837" y="31242"/>
                  </a:lnTo>
                  <a:close/>
                  <a:moveTo>
                    <a:pt x="58097" y="35576"/>
                  </a:moveTo>
                  <a:lnTo>
                    <a:pt x="58263" y="35909"/>
                  </a:lnTo>
                  <a:lnTo>
                    <a:pt x="58446" y="36224"/>
                  </a:lnTo>
                  <a:lnTo>
                    <a:pt x="58645" y="36556"/>
                  </a:lnTo>
                  <a:lnTo>
                    <a:pt x="58861" y="36855"/>
                  </a:lnTo>
                  <a:lnTo>
                    <a:pt x="58446" y="36639"/>
                  </a:lnTo>
                  <a:lnTo>
                    <a:pt x="58014" y="36440"/>
                  </a:lnTo>
                  <a:lnTo>
                    <a:pt x="57583" y="36274"/>
                  </a:lnTo>
                  <a:lnTo>
                    <a:pt x="57134" y="36108"/>
                  </a:lnTo>
                  <a:lnTo>
                    <a:pt x="57317" y="35975"/>
                  </a:lnTo>
                  <a:lnTo>
                    <a:pt x="57499" y="35859"/>
                  </a:lnTo>
                  <a:lnTo>
                    <a:pt x="57782" y="35693"/>
                  </a:lnTo>
                  <a:lnTo>
                    <a:pt x="58097" y="35576"/>
                  </a:lnTo>
                  <a:close/>
                  <a:moveTo>
                    <a:pt x="42784" y="34895"/>
                  </a:moveTo>
                  <a:lnTo>
                    <a:pt x="43183" y="35194"/>
                  </a:lnTo>
                  <a:lnTo>
                    <a:pt x="43615" y="35460"/>
                  </a:lnTo>
                  <a:lnTo>
                    <a:pt x="44063" y="35709"/>
                  </a:lnTo>
                  <a:lnTo>
                    <a:pt x="44512" y="35925"/>
                  </a:lnTo>
                  <a:lnTo>
                    <a:pt x="44047" y="36241"/>
                  </a:lnTo>
                  <a:lnTo>
                    <a:pt x="43598" y="36540"/>
                  </a:lnTo>
                  <a:lnTo>
                    <a:pt x="43183" y="36855"/>
                  </a:lnTo>
                  <a:lnTo>
                    <a:pt x="42784" y="37171"/>
                  </a:lnTo>
                  <a:lnTo>
                    <a:pt x="42834" y="36606"/>
                  </a:lnTo>
                  <a:lnTo>
                    <a:pt x="42834" y="36025"/>
                  </a:lnTo>
                  <a:lnTo>
                    <a:pt x="42818" y="35460"/>
                  </a:lnTo>
                  <a:lnTo>
                    <a:pt x="42784" y="34895"/>
                  </a:lnTo>
                  <a:close/>
                  <a:moveTo>
                    <a:pt x="54742" y="36340"/>
                  </a:moveTo>
                  <a:lnTo>
                    <a:pt x="55041" y="36357"/>
                  </a:lnTo>
                  <a:lnTo>
                    <a:pt x="55324" y="36390"/>
                  </a:lnTo>
                  <a:lnTo>
                    <a:pt x="55623" y="36440"/>
                  </a:lnTo>
                  <a:lnTo>
                    <a:pt x="55922" y="36490"/>
                  </a:lnTo>
                  <a:lnTo>
                    <a:pt x="55772" y="36706"/>
                  </a:lnTo>
                  <a:lnTo>
                    <a:pt x="55639" y="36938"/>
                  </a:lnTo>
                  <a:lnTo>
                    <a:pt x="55390" y="37403"/>
                  </a:lnTo>
                  <a:lnTo>
                    <a:pt x="54892" y="37221"/>
                  </a:lnTo>
                  <a:lnTo>
                    <a:pt x="54410" y="37071"/>
                  </a:lnTo>
                  <a:lnTo>
                    <a:pt x="53912" y="36938"/>
                  </a:lnTo>
                  <a:lnTo>
                    <a:pt x="53430" y="36839"/>
                  </a:lnTo>
                  <a:lnTo>
                    <a:pt x="52932" y="36756"/>
                  </a:lnTo>
                  <a:lnTo>
                    <a:pt x="52417" y="36672"/>
                  </a:lnTo>
                  <a:lnTo>
                    <a:pt x="52683" y="36573"/>
                  </a:lnTo>
                  <a:lnTo>
                    <a:pt x="52982" y="36506"/>
                  </a:lnTo>
                  <a:lnTo>
                    <a:pt x="53264" y="36440"/>
                  </a:lnTo>
                  <a:lnTo>
                    <a:pt x="53563" y="36390"/>
                  </a:lnTo>
                  <a:lnTo>
                    <a:pt x="53862" y="36357"/>
                  </a:lnTo>
                  <a:lnTo>
                    <a:pt x="54145" y="36340"/>
                  </a:lnTo>
                  <a:close/>
                  <a:moveTo>
                    <a:pt x="12507" y="23137"/>
                  </a:moveTo>
                  <a:lnTo>
                    <a:pt x="12739" y="23452"/>
                  </a:lnTo>
                  <a:lnTo>
                    <a:pt x="12407" y="23568"/>
                  </a:lnTo>
                  <a:lnTo>
                    <a:pt x="12075" y="23685"/>
                  </a:lnTo>
                  <a:lnTo>
                    <a:pt x="11760" y="23817"/>
                  </a:lnTo>
                  <a:lnTo>
                    <a:pt x="11444" y="23967"/>
                  </a:lnTo>
                  <a:lnTo>
                    <a:pt x="11128" y="24133"/>
                  </a:lnTo>
                  <a:lnTo>
                    <a:pt x="10829" y="24299"/>
                  </a:lnTo>
                  <a:lnTo>
                    <a:pt x="10530" y="24498"/>
                  </a:lnTo>
                  <a:lnTo>
                    <a:pt x="10248" y="24698"/>
                  </a:lnTo>
                  <a:lnTo>
                    <a:pt x="9949" y="24914"/>
                  </a:lnTo>
                  <a:lnTo>
                    <a:pt x="9650" y="25146"/>
                  </a:lnTo>
                  <a:lnTo>
                    <a:pt x="9368" y="25395"/>
                  </a:lnTo>
                  <a:lnTo>
                    <a:pt x="9102" y="25644"/>
                  </a:lnTo>
                  <a:lnTo>
                    <a:pt x="8836" y="25927"/>
                  </a:lnTo>
                  <a:lnTo>
                    <a:pt x="8587" y="26193"/>
                  </a:lnTo>
                  <a:lnTo>
                    <a:pt x="8338" y="26491"/>
                  </a:lnTo>
                  <a:lnTo>
                    <a:pt x="8106" y="26790"/>
                  </a:lnTo>
                  <a:lnTo>
                    <a:pt x="7873" y="27106"/>
                  </a:lnTo>
                  <a:lnTo>
                    <a:pt x="7674" y="27422"/>
                  </a:lnTo>
                  <a:lnTo>
                    <a:pt x="7458" y="27754"/>
                  </a:lnTo>
                  <a:lnTo>
                    <a:pt x="7275" y="28086"/>
                  </a:lnTo>
                  <a:lnTo>
                    <a:pt x="7093" y="28435"/>
                  </a:lnTo>
                  <a:lnTo>
                    <a:pt x="6910" y="28783"/>
                  </a:lnTo>
                  <a:lnTo>
                    <a:pt x="6744" y="29149"/>
                  </a:lnTo>
                  <a:lnTo>
                    <a:pt x="6594" y="29531"/>
                  </a:lnTo>
                  <a:lnTo>
                    <a:pt x="6461" y="29896"/>
                  </a:lnTo>
                  <a:lnTo>
                    <a:pt x="6345" y="30262"/>
                  </a:lnTo>
                  <a:lnTo>
                    <a:pt x="6245" y="30627"/>
                  </a:lnTo>
                  <a:lnTo>
                    <a:pt x="6146" y="31009"/>
                  </a:lnTo>
                  <a:lnTo>
                    <a:pt x="6063" y="31374"/>
                  </a:lnTo>
                  <a:lnTo>
                    <a:pt x="5980" y="31756"/>
                  </a:lnTo>
                  <a:lnTo>
                    <a:pt x="5913" y="32138"/>
                  </a:lnTo>
                  <a:lnTo>
                    <a:pt x="5863" y="32520"/>
                  </a:lnTo>
                  <a:lnTo>
                    <a:pt x="5830" y="32902"/>
                  </a:lnTo>
                  <a:lnTo>
                    <a:pt x="5797" y="33284"/>
                  </a:lnTo>
                  <a:lnTo>
                    <a:pt x="5797" y="33683"/>
                  </a:lnTo>
                  <a:lnTo>
                    <a:pt x="5780" y="34065"/>
                  </a:lnTo>
                  <a:lnTo>
                    <a:pt x="5797" y="34447"/>
                  </a:lnTo>
                  <a:lnTo>
                    <a:pt x="5814" y="34829"/>
                  </a:lnTo>
                  <a:lnTo>
                    <a:pt x="5847" y="35211"/>
                  </a:lnTo>
                  <a:lnTo>
                    <a:pt x="5897" y="35610"/>
                  </a:lnTo>
                  <a:lnTo>
                    <a:pt x="5980" y="36058"/>
                  </a:lnTo>
                  <a:lnTo>
                    <a:pt x="6079" y="36523"/>
                  </a:lnTo>
                  <a:lnTo>
                    <a:pt x="6196" y="36971"/>
                  </a:lnTo>
                  <a:lnTo>
                    <a:pt x="6345" y="37436"/>
                  </a:lnTo>
                  <a:lnTo>
                    <a:pt x="6345" y="37436"/>
                  </a:lnTo>
                  <a:lnTo>
                    <a:pt x="6030" y="37270"/>
                  </a:lnTo>
                  <a:lnTo>
                    <a:pt x="5731" y="37104"/>
                  </a:lnTo>
                  <a:lnTo>
                    <a:pt x="5448" y="36905"/>
                  </a:lnTo>
                  <a:lnTo>
                    <a:pt x="5166" y="36672"/>
                  </a:lnTo>
                  <a:lnTo>
                    <a:pt x="4900" y="36440"/>
                  </a:lnTo>
                  <a:lnTo>
                    <a:pt x="4651" y="36191"/>
                  </a:lnTo>
                  <a:lnTo>
                    <a:pt x="4419" y="35925"/>
                  </a:lnTo>
                  <a:lnTo>
                    <a:pt x="4203" y="35626"/>
                  </a:lnTo>
                  <a:lnTo>
                    <a:pt x="4003" y="35327"/>
                  </a:lnTo>
                  <a:lnTo>
                    <a:pt x="3821" y="35012"/>
                  </a:lnTo>
                  <a:lnTo>
                    <a:pt x="3671" y="34696"/>
                  </a:lnTo>
                  <a:lnTo>
                    <a:pt x="3522" y="34347"/>
                  </a:lnTo>
                  <a:lnTo>
                    <a:pt x="3389" y="33999"/>
                  </a:lnTo>
                  <a:lnTo>
                    <a:pt x="3289" y="33633"/>
                  </a:lnTo>
                  <a:lnTo>
                    <a:pt x="3190" y="33251"/>
                  </a:lnTo>
                  <a:lnTo>
                    <a:pt x="3123" y="32869"/>
                  </a:lnTo>
                  <a:lnTo>
                    <a:pt x="3073" y="32471"/>
                  </a:lnTo>
                  <a:lnTo>
                    <a:pt x="3040" y="32055"/>
                  </a:lnTo>
                  <a:lnTo>
                    <a:pt x="3040" y="31574"/>
                  </a:lnTo>
                  <a:lnTo>
                    <a:pt x="3057" y="31092"/>
                  </a:lnTo>
                  <a:lnTo>
                    <a:pt x="3090" y="30627"/>
                  </a:lnTo>
                  <a:lnTo>
                    <a:pt x="3173" y="30162"/>
                  </a:lnTo>
                  <a:lnTo>
                    <a:pt x="3256" y="29697"/>
                  </a:lnTo>
                  <a:lnTo>
                    <a:pt x="3389" y="29248"/>
                  </a:lnTo>
                  <a:lnTo>
                    <a:pt x="3522" y="28817"/>
                  </a:lnTo>
                  <a:lnTo>
                    <a:pt x="3688" y="28385"/>
                  </a:lnTo>
                  <a:lnTo>
                    <a:pt x="3887" y="27970"/>
                  </a:lnTo>
                  <a:lnTo>
                    <a:pt x="4103" y="27571"/>
                  </a:lnTo>
                  <a:lnTo>
                    <a:pt x="4336" y="27172"/>
                  </a:lnTo>
                  <a:lnTo>
                    <a:pt x="4601" y="26807"/>
                  </a:lnTo>
                  <a:lnTo>
                    <a:pt x="4867" y="26458"/>
                  </a:lnTo>
                  <a:lnTo>
                    <a:pt x="5166" y="26143"/>
                  </a:lnTo>
                  <a:lnTo>
                    <a:pt x="5482" y="25827"/>
                  </a:lnTo>
                  <a:lnTo>
                    <a:pt x="5830" y="25545"/>
                  </a:lnTo>
                  <a:lnTo>
                    <a:pt x="6179" y="25279"/>
                  </a:lnTo>
                  <a:lnTo>
                    <a:pt x="6544" y="25030"/>
                  </a:lnTo>
                  <a:lnTo>
                    <a:pt x="6926" y="24814"/>
                  </a:lnTo>
                  <a:lnTo>
                    <a:pt x="7325" y="24598"/>
                  </a:lnTo>
                  <a:lnTo>
                    <a:pt x="7724" y="24399"/>
                  </a:lnTo>
                  <a:lnTo>
                    <a:pt x="8122" y="24233"/>
                  </a:lnTo>
                  <a:lnTo>
                    <a:pt x="8537" y="24067"/>
                  </a:lnTo>
                  <a:lnTo>
                    <a:pt x="8953" y="23917"/>
                  </a:lnTo>
                  <a:lnTo>
                    <a:pt x="9385" y="23784"/>
                  </a:lnTo>
                  <a:lnTo>
                    <a:pt x="9816" y="23651"/>
                  </a:lnTo>
                  <a:lnTo>
                    <a:pt x="10265" y="23552"/>
                  </a:lnTo>
                  <a:lnTo>
                    <a:pt x="10697" y="23435"/>
                  </a:lnTo>
                  <a:lnTo>
                    <a:pt x="11593" y="23269"/>
                  </a:lnTo>
                  <a:lnTo>
                    <a:pt x="12507" y="23137"/>
                  </a:lnTo>
                  <a:close/>
                  <a:moveTo>
                    <a:pt x="13188" y="24017"/>
                  </a:moveTo>
                  <a:lnTo>
                    <a:pt x="13487" y="24366"/>
                  </a:lnTo>
                  <a:lnTo>
                    <a:pt x="13819" y="24714"/>
                  </a:lnTo>
                  <a:lnTo>
                    <a:pt x="14135" y="25030"/>
                  </a:lnTo>
                  <a:lnTo>
                    <a:pt x="14483" y="25345"/>
                  </a:lnTo>
                  <a:lnTo>
                    <a:pt x="14832" y="25661"/>
                  </a:lnTo>
                  <a:lnTo>
                    <a:pt x="15197" y="25943"/>
                  </a:lnTo>
                  <a:lnTo>
                    <a:pt x="15579" y="26226"/>
                  </a:lnTo>
                  <a:lnTo>
                    <a:pt x="15961" y="26491"/>
                  </a:lnTo>
                  <a:lnTo>
                    <a:pt x="16360" y="26757"/>
                  </a:lnTo>
                  <a:lnTo>
                    <a:pt x="16775" y="27006"/>
                  </a:lnTo>
                  <a:lnTo>
                    <a:pt x="17191" y="27222"/>
                  </a:lnTo>
                  <a:lnTo>
                    <a:pt x="17622" y="27455"/>
                  </a:lnTo>
                  <a:lnTo>
                    <a:pt x="18054" y="27654"/>
                  </a:lnTo>
                  <a:lnTo>
                    <a:pt x="18486" y="27837"/>
                  </a:lnTo>
                  <a:lnTo>
                    <a:pt x="18951" y="28019"/>
                  </a:lnTo>
                  <a:lnTo>
                    <a:pt x="19399" y="28186"/>
                  </a:lnTo>
                  <a:lnTo>
                    <a:pt x="19084" y="29149"/>
                  </a:lnTo>
                  <a:lnTo>
                    <a:pt x="18918" y="29614"/>
                  </a:lnTo>
                  <a:lnTo>
                    <a:pt x="18735" y="30096"/>
                  </a:lnTo>
                  <a:lnTo>
                    <a:pt x="18552" y="30561"/>
                  </a:lnTo>
                  <a:lnTo>
                    <a:pt x="18353" y="31009"/>
                  </a:lnTo>
                  <a:lnTo>
                    <a:pt x="18137" y="31457"/>
                  </a:lnTo>
                  <a:lnTo>
                    <a:pt x="17921" y="31906"/>
                  </a:lnTo>
                  <a:lnTo>
                    <a:pt x="17689" y="32354"/>
                  </a:lnTo>
                  <a:lnTo>
                    <a:pt x="17440" y="32769"/>
                  </a:lnTo>
                  <a:lnTo>
                    <a:pt x="17174" y="33201"/>
                  </a:lnTo>
                  <a:lnTo>
                    <a:pt x="16908" y="33600"/>
                  </a:lnTo>
                  <a:lnTo>
                    <a:pt x="16609" y="34015"/>
                  </a:lnTo>
                  <a:lnTo>
                    <a:pt x="16310" y="34397"/>
                  </a:lnTo>
                  <a:lnTo>
                    <a:pt x="15995" y="34779"/>
                  </a:lnTo>
                  <a:lnTo>
                    <a:pt x="15646" y="35145"/>
                  </a:lnTo>
                  <a:lnTo>
                    <a:pt x="15413" y="35394"/>
                  </a:lnTo>
                  <a:lnTo>
                    <a:pt x="15148" y="35626"/>
                  </a:lnTo>
                  <a:lnTo>
                    <a:pt x="14899" y="35842"/>
                  </a:lnTo>
                  <a:lnTo>
                    <a:pt x="14616" y="36058"/>
                  </a:lnTo>
                  <a:lnTo>
                    <a:pt x="14334" y="36274"/>
                  </a:lnTo>
                  <a:lnTo>
                    <a:pt x="14052" y="36473"/>
                  </a:lnTo>
                  <a:lnTo>
                    <a:pt x="13753" y="36656"/>
                  </a:lnTo>
                  <a:lnTo>
                    <a:pt x="13454" y="36839"/>
                  </a:lnTo>
                  <a:lnTo>
                    <a:pt x="13138" y="37005"/>
                  </a:lnTo>
                  <a:lnTo>
                    <a:pt x="12822" y="37171"/>
                  </a:lnTo>
                  <a:lnTo>
                    <a:pt x="12507" y="37304"/>
                  </a:lnTo>
                  <a:lnTo>
                    <a:pt x="12191" y="37436"/>
                  </a:lnTo>
                  <a:lnTo>
                    <a:pt x="11859" y="37569"/>
                  </a:lnTo>
                  <a:lnTo>
                    <a:pt x="11527" y="37669"/>
                  </a:lnTo>
                  <a:lnTo>
                    <a:pt x="11195" y="37769"/>
                  </a:lnTo>
                  <a:lnTo>
                    <a:pt x="10863" y="37852"/>
                  </a:lnTo>
                  <a:lnTo>
                    <a:pt x="10381" y="37935"/>
                  </a:lnTo>
                  <a:lnTo>
                    <a:pt x="9899" y="38001"/>
                  </a:lnTo>
                  <a:lnTo>
                    <a:pt x="9418" y="38034"/>
                  </a:lnTo>
                  <a:lnTo>
                    <a:pt x="8953" y="38034"/>
                  </a:lnTo>
                  <a:lnTo>
                    <a:pt x="8488" y="38018"/>
                  </a:lnTo>
                  <a:lnTo>
                    <a:pt x="8039" y="37951"/>
                  </a:lnTo>
                  <a:lnTo>
                    <a:pt x="7607" y="37868"/>
                  </a:lnTo>
                  <a:lnTo>
                    <a:pt x="7176" y="37752"/>
                  </a:lnTo>
                  <a:lnTo>
                    <a:pt x="6960" y="37204"/>
                  </a:lnTo>
                  <a:lnTo>
                    <a:pt x="6794" y="36639"/>
                  </a:lnTo>
                  <a:lnTo>
                    <a:pt x="6661" y="36075"/>
                  </a:lnTo>
                  <a:lnTo>
                    <a:pt x="6561" y="35510"/>
                  </a:lnTo>
                  <a:lnTo>
                    <a:pt x="6528" y="35145"/>
                  </a:lnTo>
                  <a:lnTo>
                    <a:pt x="6495" y="34779"/>
                  </a:lnTo>
                  <a:lnTo>
                    <a:pt x="6461" y="34414"/>
                  </a:lnTo>
                  <a:lnTo>
                    <a:pt x="6461" y="34048"/>
                  </a:lnTo>
                  <a:lnTo>
                    <a:pt x="6461" y="33683"/>
                  </a:lnTo>
                  <a:lnTo>
                    <a:pt x="6478" y="33318"/>
                  </a:lnTo>
                  <a:lnTo>
                    <a:pt x="6495" y="32969"/>
                  </a:lnTo>
                  <a:lnTo>
                    <a:pt x="6528" y="32603"/>
                  </a:lnTo>
                  <a:lnTo>
                    <a:pt x="6578" y="32238"/>
                  </a:lnTo>
                  <a:lnTo>
                    <a:pt x="6644" y="31873"/>
                  </a:lnTo>
                  <a:lnTo>
                    <a:pt x="6711" y="31524"/>
                  </a:lnTo>
                  <a:lnTo>
                    <a:pt x="6794" y="31158"/>
                  </a:lnTo>
                  <a:lnTo>
                    <a:pt x="6877" y="30810"/>
                  </a:lnTo>
                  <a:lnTo>
                    <a:pt x="6993" y="30461"/>
                  </a:lnTo>
                  <a:lnTo>
                    <a:pt x="7109" y="30112"/>
                  </a:lnTo>
                  <a:lnTo>
                    <a:pt x="7225" y="29763"/>
                  </a:lnTo>
                  <a:lnTo>
                    <a:pt x="7375" y="29415"/>
                  </a:lnTo>
                  <a:lnTo>
                    <a:pt x="7524" y="29082"/>
                  </a:lnTo>
                  <a:lnTo>
                    <a:pt x="7674" y="28734"/>
                  </a:lnTo>
                  <a:lnTo>
                    <a:pt x="7857" y="28418"/>
                  </a:lnTo>
                  <a:lnTo>
                    <a:pt x="8039" y="28102"/>
                  </a:lnTo>
                  <a:lnTo>
                    <a:pt x="8222" y="27787"/>
                  </a:lnTo>
                  <a:lnTo>
                    <a:pt x="8421" y="27488"/>
                  </a:lnTo>
                  <a:lnTo>
                    <a:pt x="8637" y="27206"/>
                  </a:lnTo>
                  <a:lnTo>
                    <a:pt x="8853" y="26923"/>
                  </a:lnTo>
                  <a:lnTo>
                    <a:pt x="9086" y="26641"/>
                  </a:lnTo>
                  <a:lnTo>
                    <a:pt x="9318" y="26392"/>
                  </a:lnTo>
                  <a:lnTo>
                    <a:pt x="9567" y="26126"/>
                  </a:lnTo>
                  <a:lnTo>
                    <a:pt x="9816" y="25894"/>
                  </a:lnTo>
                  <a:lnTo>
                    <a:pt x="10082" y="25661"/>
                  </a:lnTo>
                  <a:lnTo>
                    <a:pt x="10348" y="25445"/>
                  </a:lnTo>
                  <a:lnTo>
                    <a:pt x="10630" y="25229"/>
                  </a:lnTo>
                  <a:lnTo>
                    <a:pt x="10912" y="25047"/>
                  </a:lnTo>
                  <a:lnTo>
                    <a:pt x="11211" y="24847"/>
                  </a:lnTo>
                  <a:lnTo>
                    <a:pt x="11527" y="24681"/>
                  </a:lnTo>
                  <a:lnTo>
                    <a:pt x="11843" y="24532"/>
                  </a:lnTo>
                  <a:lnTo>
                    <a:pt x="12175" y="24382"/>
                  </a:lnTo>
                  <a:lnTo>
                    <a:pt x="12507" y="24249"/>
                  </a:lnTo>
                  <a:lnTo>
                    <a:pt x="12839" y="24133"/>
                  </a:lnTo>
                  <a:lnTo>
                    <a:pt x="13188" y="24017"/>
                  </a:lnTo>
                  <a:close/>
                  <a:moveTo>
                    <a:pt x="64658" y="35527"/>
                  </a:moveTo>
                  <a:lnTo>
                    <a:pt x="64625" y="35942"/>
                  </a:lnTo>
                  <a:lnTo>
                    <a:pt x="64575" y="36357"/>
                  </a:lnTo>
                  <a:lnTo>
                    <a:pt x="64508" y="36772"/>
                  </a:lnTo>
                  <a:lnTo>
                    <a:pt x="64425" y="37171"/>
                  </a:lnTo>
                  <a:lnTo>
                    <a:pt x="64309" y="37586"/>
                  </a:lnTo>
                  <a:lnTo>
                    <a:pt x="64193" y="37985"/>
                  </a:lnTo>
                  <a:lnTo>
                    <a:pt x="64043" y="38383"/>
                  </a:lnTo>
                  <a:lnTo>
                    <a:pt x="63861" y="38782"/>
                  </a:lnTo>
                  <a:lnTo>
                    <a:pt x="63728" y="38566"/>
                  </a:lnTo>
                  <a:lnTo>
                    <a:pt x="63611" y="38333"/>
                  </a:lnTo>
                  <a:lnTo>
                    <a:pt x="63512" y="38101"/>
                  </a:lnTo>
                  <a:lnTo>
                    <a:pt x="63429" y="37852"/>
                  </a:lnTo>
                  <a:lnTo>
                    <a:pt x="63362" y="37603"/>
                  </a:lnTo>
                  <a:lnTo>
                    <a:pt x="63312" y="37353"/>
                  </a:lnTo>
                  <a:lnTo>
                    <a:pt x="63279" y="37104"/>
                  </a:lnTo>
                  <a:lnTo>
                    <a:pt x="63279" y="36839"/>
                  </a:lnTo>
                  <a:lnTo>
                    <a:pt x="63312" y="36506"/>
                  </a:lnTo>
                  <a:lnTo>
                    <a:pt x="63395" y="36191"/>
                  </a:lnTo>
                  <a:lnTo>
                    <a:pt x="63495" y="35875"/>
                  </a:lnTo>
                  <a:lnTo>
                    <a:pt x="63611" y="35576"/>
                  </a:lnTo>
                  <a:lnTo>
                    <a:pt x="64143" y="35560"/>
                  </a:lnTo>
                  <a:lnTo>
                    <a:pt x="64658" y="35527"/>
                  </a:lnTo>
                  <a:close/>
                  <a:moveTo>
                    <a:pt x="21708" y="37171"/>
                  </a:moveTo>
                  <a:lnTo>
                    <a:pt x="21525" y="37702"/>
                  </a:lnTo>
                  <a:lnTo>
                    <a:pt x="21343" y="38184"/>
                  </a:lnTo>
                  <a:lnTo>
                    <a:pt x="21143" y="38666"/>
                  </a:lnTo>
                  <a:lnTo>
                    <a:pt x="20944" y="39097"/>
                  </a:lnTo>
                  <a:lnTo>
                    <a:pt x="20894" y="38715"/>
                  </a:lnTo>
                  <a:lnTo>
                    <a:pt x="20878" y="38333"/>
                  </a:lnTo>
                  <a:lnTo>
                    <a:pt x="20861" y="37951"/>
                  </a:lnTo>
                  <a:lnTo>
                    <a:pt x="20878" y="37569"/>
                  </a:lnTo>
                  <a:lnTo>
                    <a:pt x="21708" y="37171"/>
                  </a:lnTo>
                  <a:close/>
                  <a:moveTo>
                    <a:pt x="11527" y="14567"/>
                  </a:moveTo>
                  <a:lnTo>
                    <a:pt x="11361" y="14915"/>
                  </a:lnTo>
                  <a:lnTo>
                    <a:pt x="11211" y="15281"/>
                  </a:lnTo>
                  <a:lnTo>
                    <a:pt x="11079" y="15629"/>
                  </a:lnTo>
                  <a:lnTo>
                    <a:pt x="10962" y="15978"/>
                  </a:lnTo>
                  <a:lnTo>
                    <a:pt x="10879" y="16327"/>
                  </a:lnTo>
                  <a:lnTo>
                    <a:pt x="10796" y="16676"/>
                  </a:lnTo>
                  <a:lnTo>
                    <a:pt x="10730" y="17025"/>
                  </a:lnTo>
                  <a:lnTo>
                    <a:pt x="10697" y="17373"/>
                  </a:lnTo>
                  <a:lnTo>
                    <a:pt x="10680" y="17689"/>
                  </a:lnTo>
                  <a:lnTo>
                    <a:pt x="10680" y="18004"/>
                  </a:lnTo>
                  <a:lnTo>
                    <a:pt x="10680" y="18320"/>
                  </a:lnTo>
                  <a:lnTo>
                    <a:pt x="10713" y="18636"/>
                  </a:lnTo>
                  <a:lnTo>
                    <a:pt x="10746" y="18951"/>
                  </a:lnTo>
                  <a:lnTo>
                    <a:pt x="10796" y="19267"/>
                  </a:lnTo>
                  <a:lnTo>
                    <a:pt x="10863" y="19599"/>
                  </a:lnTo>
                  <a:lnTo>
                    <a:pt x="10946" y="19914"/>
                  </a:lnTo>
                  <a:lnTo>
                    <a:pt x="11045" y="20247"/>
                  </a:lnTo>
                  <a:lnTo>
                    <a:pt x="11145" y="20579"/>
                  </a:lnTo>
                  <a:lnTo>
                    <a:pt x="11278" y="20894"/>
                  </a:lnTo>
                  <a:lnTo>
                    <a:pt x="11411" y="21227"/>
                  </a:lnTo>
                  <a:lnTo>
                    <a:pt x="11560" y="21542"/>
                  </a:lnTo>
                  <a:lnTo>
                    <a:pt x="11726" y="21874"/>
                  </a:lnTo>
                  <a:lnTo>
                    <a:pt x="11909" y="22190"/>
                  </a:lnTo>
                  <a:lnTo>
                    <a:pt x="12092" y="22505"/>
                  </a:lnTo>
                  <a:lnTo>
                    <a:pt x="11195" y="22655"/>
                  </a:lnTo>
                  <a:lnTo>
                    <a:pt x="10298" y="22854"/>
                  </a:lnTo>
                  <a:lnTo>
                    <a:pt x="9866" y="22954"/>
                  </a:lnTo>
                  <a:lnTo>
                    <a:pt x="9434" y="23070"/>
                  </a:lnTo>
                  <a:lnTo>
                    <a:pt x="9003" y="23203"/>
                  </a:lnTo>
                  <a:lnTo>
                    <a:pt x="8571" y="23336"/>
                  </a:lnTo>
                  <a:lnTo>
                    <a:pt x="8139" y="23502"/>
                  </a:lnTo>
                  <a:lnTo>
                    <a:pt x="7740" y="23668"/>
                  </a:lnTo>
                  <a:lnTo>
                    <a:pt x="7325" y="23851"/>
                  </a:lnTo>
                  <a:lnTo>
                    <a:pt x="6926" y="24050"/>
                  </a:lnTo>
                  <a:lnTo>
                    <a:pt x="6528" y="24266"/>
                  </a:lnTo>
                  <a:lnTo>
                    <a:pt x="6146" y="24498"/>
                  </a:lnTo>
                  <a:lnTo>
                    <a:pt x="5780" y="24748"/>
                  </a:lnTo>
                  <a:lnTo>
                    <a:pt x="5415" y="25013"/>
                  </a:lnTo>
                  <a:lnTo>
                    <a:pt x="5050" y="25329"/>
                  </a:lnTo>
                  <a:lnTo>
                    <a:pt x="4701" y="25661"/>
                  </a:lnTo>
                  <a:lnTo>
                    <a:pt x="4369" y="26026"/>
                  </a:lnTo>
                  <a:lnTo>
                    <a:pt x="4070" y="26392"/>
                  </a:lnTo>
                  <a:lnTo>
                    <a:pt x="3787" y="26807"/>
                  </a:lnTo>
                  <a:lnTo>
                    <a:pt x="3538" y="27222"/>
                  </a:lnTo>
                  <a:lnTo>
                    <a:pt x="3289" y="27654"/>
                  </a:lnTo>
                  <a:lnTo>
                    <a:pt x="3090" y="28102"/>
                  </a:lnTo>
                  <a:lnTo>
                    <a:pt x="2907" y="28568"/>
                  </a:lnTo>
                  <a:lnTo>
                    <a:pt x="2741" y="29049"/>
                  </a:lnTo>
                  <a:lnTo>
                    <a:pt x="2608" y="29531"/>
                  </a:lnTo>
                  <a:lnTo>
                    <a:pt x="2509" y="30029"/>
                  </a:lnTo>
                  <a:lnTo>
                    <a:pt x="2426" y="30544"/>
                  </a:lnTo>
                  <a:lnTo>
                    <a:pt x="2376" y="31059"/>
                  </a:lnTo>
                  <a:lnTo>
                    <a:pt x="2359" y="31574"/>
                  </a:lnTo>
                  <a:lnTo>
                    <a:pt x="2376" y="32089"/>
                  </a:lnTo>
                  <a:lnTo>
                    <a:pt x="2409" y="32537"/>
                  </a:lnTo>
                  <a:lnTo>
                    <a:pt x="2459" y="32969"/>
                  </a:lnTo>
                  <a:lnTo>
                    <a:pt x="2542" y="33401"/>
                  </a:lnTo>
                  <a:lnTo>
                    <a:pt x="2641" y="33816"/>
                  </a:lnTo>
                  <a:lnTo>
                    <a:pt x="2758" y="34214"/>
                  </a:lnTo>
                  <a:lnTo>
                    <a:pt x="2907" y="34613"/>
                  </a:lnTo>
                  <a:lnTo>
                    <a:pt x="3073" y="34995"/>
                  </a:lnTo>
                  <a:lnTo>
                    <a:pt x="3256" y="35360"/>
                  </a:lnTo>
                  <a:lnTo>
                    <a:pt x="3455" y="35709"/>
                  </a:lnTo>
                  <a:lnTo>
                    <a:pt x="3671" y="36041"/>
                  </a:lnTo>
                  <a:lnTo>
                    <a:pt x="3904" y="36357"/>
                  </a:lnTo>
                  <a:lnTo>
                    <a:pt x="4169" y="36656"/>
                  </a:lnTo>
                  <a:lnTo>
                    <a:pt x="4452" y="36938"/>
                  </a:lnTo>
                  <a:lnTo>
                    <a:pt x="4734" y="37204"/>
                  </a:lnTo>
                  <a:lnTo>
                    <a:pt x="5050" y="37436"/>
                  </a:lnTo>
                  <a:lnTo>
                    <a:pt x="5382" y="37669"/>
                  </a:lnTo>
                  <a:lnTo>
                    <a:pt x="5681" y="37852"/>
                  </a:lnTo>
                  <a:lnTo>
                    <a:pt x="6013" y="38018"/>
                  </a:lnTo>
                  <a:lnTo>
                    <a:pt x="6329" y="38167"/>
                  </a:lnTo>
                  <a:lnTo>
                    <a:pt x="6677" y="38300"/>
                  </a:lnTo>
                  <a:lnTo>
                    <a:pt x="6893" y="38749"/>
                  </a:lnTo>
                  <a:lnTo>
                    <a:pt x="7126" y="39197"/>
                  </a:lnTo>
                  <a:lnTo>
                    <a:pt x="6760" y="39064"/>
                  </a:lnTo>
                  <a:lnTo>
                    <a:pt x="6412" y="38931"/>
                  </a:lnTo>
                  <a:lnTo>
                    <a:pt x="6079" y="38765"/>
                  </a:lnTo>
                  <a:lnTo>
                    <a:pt x="5747" y="38616"/>
                  </a:lnTo>
                  <a:lnTo>
                    <a:pt x="5432" y="38433"/>
                  </a:lnTo>
                  <a:lnTo>
                    <a:pt x="5116" y="38250"/>
                  </a:lnTo>
                  <a:lnTo>
                    <a:pt x="4817" y="38068"/>
                  </a:lnTo>
                  <a:lnTo>
                    <a:pt x="4535" y="37868"/>
                  </a:lnTo>
                  <a:lnTo>
                    <a:pt x="4252" y="37652"/>
                  </a:lnTo>
                  <a:lnTo>
                    <a:pt x="3970" y="37436"/>
                  </a:lnTo>
                  <a:lnTo>
                    <a:pt x="3721" y="37204"/>
                  </a:lnTo>
                  <a:lnTo>
                    <a:pt x="3472" y="36955"/>
                  </a:lnTo>
                  <a:lnTo>
                    <a:pt x="3223" y="36706"/>
                  </a:lnTo>
                  <a:lnTo>
                    <a:pt x="3007" y="36457"/>
                  </a:lnTo>
                  <a:lnTo>
                    <a:pt x="2791" y="36174"/>
                  </a:lnTo>
                  <a:lnTo>
                    <a:pt x="2575" y="35909"/>
                  </a:lnTo>
                  <a:lnTo>
                    <a:pt x="2359" y="35576"/>
                  </a:lnTo>
                  <a:lnTo>
                    <a:pt x="2143" y="35228"/>
                  </a:lnTo>
                  <a:lnTo>
                    <a:pt x="1944" y="34879"/>
                  </a:lnTo>
                  <a:lnTo>
                    <a:pt x="1761" y="34497"/>
                  </a:lnTo>
                  <a:lnTo>
                    <a:pt x="1595" y="34115"/>
                  </a:lnTo>
                  <a:lnTo>
                    <a:pt x="1446" y="33716"/>
                  </a:lnTo>
                  <a:lnTo>
                    <a:pt x="1296" y="33318"/>
                  </a:lnTo>
                  <a:lnTo>
                    <a:pt x="1180" y="32886"/>
                  </a:lnTo>
                  <a:lnTo>
                    <a:pt x="1064" y="32454"/>
                  </a:lnTo>
                  <a:lnTo>
                    <a:pt x="964" y="32005"/>
                  </a:lnTo>
                  <a:lnTo>
                    <a:pt x="881" y="31557"/>
                  </a:lnTo>
                  <a:lnTo>
                    <a:pt x="814" y="31092"/>
                  </a:lnTo>
                  <a:lnTo>
                    <a:pt x="748" y="30610"/>
                  </a:lnTo>
                  <a:lnTo>
                    <a:pt x="715" y="30129"/>
                  </a:lnTo>
                  <a:lnTo>
                    <a:pt x="682" y="29630"/>
                  </a:lnTo>
                  <a:lnTo>
                    <a:pt x="682" y="29132"/>
                  </a:lnTo>
                  <a:lnTo>
                    <a:pt x="682" y="28352"/>
                  </a:lnTo>
                  <a:lnTo>
                    <a:pt x="731" y="27588"/>
                  </a:lnTo>
                  <a:lnTo>
                    <a:pt x="814" y="26840"/>
                  </a:lnTo>
                  <a:lnTo>
                    <a:pt x="914" y="26076"/>
                  </a:lnTo>
                  <a:lnTo>
                    <a:pt x="1064" y="25345"/>
                  </a:lnTo>
                  <a:lnTo>
                    <a:pt x="1246" y="24615"/>
                  </a:lnTo>
                  <a:lnTo>
                    <a:pt x="1446" y="23901"/>
                  </a:lnTo>
                  <a:lnTo>
                    <a:pt x="1678" y="23203"/>
                  </a:lnTo>
                  <a:lnTo>
                    <a:pt x="1944" y="22522"/>
                  </a:lnTo>
                  <a:lnTo>
                    <a:pt x="2243" y="21858"/>
                  </a:lnTo>
                  <a:lnTo>
                    <a:pt x="2575" y="21210"/>
                  </a:lnTo>
                  <a:lnTo>
                    <a:pt x="2924" y="20595"/>
                  </a:lnTo>
                  <a:lnTo>
                    <a:pt x="3306" y="19998"/>
                  </a:lnTo>
                  <a:lnTo>
                    <a:pt x="3704" y="19416"/>
                  </a:lnTo>
                  <a:lnTo>
                    <a:pt x="4136" y="18868"/>
                  </a:lnTo>
                  <a:lnTo>
                    <a:pt x="4601" y="18337"/>
                  </a:lnTo>
                  <a:lnTo>
                    <a:pt x="4850" y="18071"/>
                  </a:lnTo>
                  <a:lnTo>
                    <a:pt x="5116" y="17822"/>
                  </a:lnTo>
                  <a:lnTo>
                    <a:pt x="5382" y="17573"/>
                  </a:lnTo>
                  <a:lnTo>
                    <a:pt x="5664" y="17324"/>
                  </a:lnTo>
                  <a:lnTo>
                    <a:pt x="5947" y="17091"/>
                  </a:lnTo>
                  <a:lnTo>
                    <a:pt x="6229" y="16875"/>
                  </a:lnTo>
                  <a:lnTo>
                    <a:pt x="6528" y="16659"/>
                  </a:lnTo>
                  <a:lnTo>
                    <a:pt x="6827" y="16443"/>
                  </a:lnTo>
                  <a:lnTo>
                    <a:pt x="7142" y="16244"/>
                  </a:lnTo>
                  <a:lnTo>
                    <a:pt x="7458" y="16061"/>
                  </a:lnTo>
                  <a:lnTo>
                    <a:pt x="7773" y="15879"/>
                  </a:lnTo>
                  <a:lnTo>
                    <a:pt x="8089" y="15713"/>
                  </a:lnTo>
                  <a:lnTo>
                    <a:pt x="8421" y="15546"/>
                  </a:lnTo>
                  <a:lnTo>
                    <a:pt x="8753" y="15397"/>
                  </a:lnTo>
                  <a:lnTo>
                    <a:pt x="9102" y="15247"/>
                  </a:lnTo>
                  <a:lnTo>
                    <a:pt x="9434" y="15131"/>
                  </a:lnTo>
                  <a:lnTo>
                    <a:pt x="9966" y="14949"/>
                  </a:lnTo>
                  <a:lnTo>
                    <a:pt x="10481" y="14799"/>
                  </a:lnTo>
                  <a:lnTo>
                    <a:pt x="11012" y="14666"/>
                  </a:lnTo>
                  <a:lnTo>
                    <a:pt x="11527" y="14567"/>
                  </a:lnTo>
                  <a:close/>
                  <a:moveTo>
                    <a:pt x="60057" y="35344"/>
                  </a:moveTo>
                  <a:lnTo>
                    <a:pt x="60722" y="35394"/>
                  </a:lnTo>
                  <a:lnTo>
                    <a:pt x="61402" y="35460"/>
                  </a:lnTo>
                  <a:lnTo>
                    <a:pt x="62100" y="35527"/>
                  </a:lnTo>
                  <a:lnTo>
                    <a:pt x="62499" y="35560"/>
                  </a:lnTo>
                  <a:lnTo>
                    <a:pt x="62897" y="35576"/>
                  </a:lnTo>
                  <a:lnTo>
                    <a:pt x="62781" y="35859"/>
                  </a:lnTo>
                  <a:lnTo>
                    <a:pt x="62698" y="36174"/>
                  </a:lnTo>
                  <a:lnTo>
                    <a:pt x="62648" y="36490"/>
                  </a:lnTo>
                  <a:lnTo>
                    <a:pt x="62615" y="36805"/>
                  </a:lnTo>
                  <a:lnTo>
                    <a:pt x="62615" y="37154"/>
                  </a:lnTo>
                  <a:lnTo>
                    <a:pt x="62648" y="37486"/>
                  </a:lnTo>
                  <a:lnTo>
                    <a:pt x="62715" y="37802"/>
                  </a:lnTo>
                  <a:lnTo>
                    <a:pt x="62798" y="38101"/>
                  </a:lnTo>
                  <a:lnTo>
                    <a:pt x="62914" y="38416"/>
                  </a:lnTo>
                  <a:lnTo>
                    <a:pt x="63047" y="38699"/>
                  </a:lnTo>
                  <a:lnTo>
                    <a:pt x="63213" y="38981"/>
                  </a:lnTo>
                  <a:lnTo>
                    <a:pt x="63379" y="39263"/>
                  </a:lnTo>
                  <a:lnTo>
                    <a:pt x="63097" y="39180"/>
                  </a:lnTo>
                  <a:lnTo>
                    <a:pt x="62831" y="39081"/>
                  </a:lnTo>
                  <a:lnTo>
                    <a:pt x="62565" y="38964"/>
                  </a:lnTo>
                  <a:lnTo>
                    <a:pt x="62299" y="38848"/>
                  </a:lnTo>
                  <a:lnTo>
                    <a:pt x="62034" y="38715"/>
                  </a:lnTo>
                  <a:lnTo>
                    <a:pt x="61784" y="38582"/>
                  </a:lnTo>
                  <a:lnTo>
                    <a:pt x="61535" y="38433"/>
                  </a:lnTo>
                  <a:lnTo>
                    <a:pt x="61303" y="38284"/>
                  </a:lnTo>
                  <a:lnTo>
                    <a:pt x="61054" y="38117"/>
                  </a:lnTo>
                  <a:lnTo>
                    <a:pt x="60838" y="37951"/>
                  </a:lnTo>
                  <a:lnTo>
                    <a:pt x="60605" y="37769"/>
                  </a:lnTo>
                  <a:lnTo>
                    <a:pt x="60389" y="37586"/>
                  </a:lnTo>
                  <a:lnTo>
                    <a:pt x="60190" y="37387"/>
                  </a:lnTo>
                  <a:lnTo>
                    <a:pt x="59991" y="37187"/>
                  </a:lnTo>
                  <a:lnTo>
                    <a:pt x="59808" y="36971"/>
                  </a:lnTo>
                  <a:lnTo>
                    <a:pt x="59625" y="36756"/>
                  </a:lnTo>
                  <a:lnTo>
                    <a:pt x="59393" y="36440"/>
                  </a:lnTo>
                  <a:lnTo>
                    <a:pt x="59160" y="36108"/>
                  </a:lnTo>
                  <a:lnTo>
                    <a:pt x="58944" y="35759"/>
                  </a:lnTo>
                  <a:lnTo>
                    <a:pt x="58762" y="35410"/>
                  </a:lnTo>
                  <a:lnTo>
                    <a:pt x="59077" y="35360"/>
                  </a:lnTo>
                  <a:lnTo>
                    <a:pt x="59393" y="35344"/>
                  </a:lnTo>
                  <a:close/>
                  <a:moveTo>
                    <a:pt x="71135" y="33417"/>
                  </a:moveTo>
                  <a:lnTo>
                    <a:pt x="71135" y="33766"/>
                  </a:lnTo>
                  <a:lnTo>
                    <a:pt x="71135" y="34131"/>
                  </a:lnTo>
                  <a:lnTo>
                    <a:pt x="71102" y="34480"/>
                  </a:lnTo>
                  <a:lnTo>
                    <a:pt x="71052" y="34829"/>
                  </a:lnTo>
                  <a:lnTo>
                    <a:pt x="71002" y="35161"/>
                  </a:lnTo>
                  <a:lnTo>
                    <a:pt x="70919" y="35493"/>
                  </a:lnTo>
                  <a:lnTo>
                    <a:pt x="70836" y="35809"/>
                  </a:lnTo>
                  <a:lnTo>
                    <a:pt x="70720" y="36124"/>
                  </a:lnTo>
                  <a:lnTo>
                    <a:pt x="70604" y="36423"/>
                  </a:lnTo>
                  <a:lnTo>
                    <a:pt x="70454" y="36706"/>
                  </a:lnTo>
                  <a:lnTo>
                    <a:pt x="70305" y="36988"/>
                  </a:lnTo>
                  <a:lnTo>
                    <a:pt x="70139" y="37254"/>
                  </a:lnTo>
                  <a:lnTo>
                    <a:pt x="69956" y="37503"/>
                  </a:lnTo>
                  <a:lnTo>
                    <a:pt x="69757" y="37752"/>
                  </a:lnTo>
                  <a:lnTo>
                    <a:pt x="69541" y="37985"/>
                  </a:lnTo>
                  <a:lnTo>
                    <a:pt x="69308" y="38200"/>
                  </a:lnTo>
                  <a:lnTo>
                    <a:pt x="69059" y="38400"/>
                  </a:lnTo>
                  <a:lnTo>
                    <a:pt x="68843" y="38566"/>
                  </a:lnTo>
                  <a:lnTo>
                    <a:pt x="68611" y="38732"/>
                  </a:lnTo>
                  <a:lnTo>
                    <a:pt x="68378" y="38865"/>
                  </a:lnTo>
                  <a:lnTo>
                    <a:pt x="68129" y="38998"/>
                  </a:lnTo>
                  <a:lnTo>
                    <a:pt x="67880" y="39114"/>
                  </a:lnTo>
                  <a:lnTo>
                    <a:pt x="67614" y="39214"/>
                  </a:lnTo>
                  <a:lnTo>
                    <a:pt x="67348" y="39313"/>
                  </a:lnTo>
                  <a:lnTo>
                    <a:pt x="67066" y="39396"/>
                  </a:lnTo>
                  <a:lnTo>
                    <a:pt x="66784" y="39446"/>
                  </a:lnTo>
                  <a:lnTo>
                    <a:pt x="66501" y="39513"/>
                  </a:lnTo>
                  <a:lnTo>
                    <a:pt x="66219" y="39546"/>
                  </a:lnTo>
                  <a:lnTo>
                    <a:pt x="65920" y="39579"/>
                  </a:lnTo>
                  <a:lnTo>
                    <a:pt x="65322" y="39579"/>
                  </a:lnTo>
                  <a:lnTo>
                    <a:pt x="65007" y="39562"/>
                  </a:lnTo>
                  <a:lnTo>
                    <a:pt x="64708" y="39546"/>
                  </a:lnTo>
                  <a:lnTo>
                    <a:pt x="64392" y="39496"/>
                  </a:lnTo>
                  <a:lnTo>
                    <a:pt x="64309" y="39396"/>
                  </a:lnTo>
                  <a:lnTo>
                    <a:pt x="64541" y="38915"/>
                  </a:lnTo>
                  <a:lnTo>
                    <a:pt x="64741" y="38433"/>
                  </a:lnTo>
                  <a:lnTo>
                    <a:pt x="64907" y="37951"/>
                  </a:lnTo>
                  <a:lnTo>
                    <a:pt x="65040" y="37453"/>
                  </a:lnTo>
                  <a:lnTo>
                    <a:pt x="65156" y="36955"/>
                  </a:lnTo>
                  <a:lnTo>
                    <a:pt x="65239" y="36457"/>
                  </a:lnTo>
                  <a:lnTo>
                    <a:pt x="65305" y="35958"/>
                  </a:lnTo>
                  <a:lnTo>
                    <a:pt x="65339" y="35460"/>
                  </a:lnTo>
                  <a:lnTo>
                    <a:pt x="65804" y="35394"/>
                  </a:lnTo>
                  <a:lnTo>
                    <a:pt x="66252" y="35311"/>
                  </a:lnTo>
                  <a:lnTo>
                    <a:pt x="66701" y="35228"/>
                  </a:lnTo>
                  <a:lnTo>
                    <a:pt x="67149" y="35111"/>
                  </a:lnTo>
                  <a:lnTo>
                    <a:pt x="67597" y="34995"/>
                  </a:lnTo>
                  <a:lnTo>
                    <a:pt x="68029" y="34862"/>
                  </a:lnTo>
                  <a:lnTo>
                    <a:pt x="68461" y="34713"/>
                  </a:lnTo>
                  <a:lnTo>
                    <a:pt x="68893" y="34563"/>
                  </a:lnTo>
                  <a:lnTo>
                    <a:pt x="69474" y="34314"/>
                  </a:lnTo>
                  <a:lnTo>
                    <a:pt x="70056" y="34032"/>
                  </a:lnTo>
                  <a:lnTo>
                    <a:pt x="70604" y="33733"/>
                  </a:lnTo>
                  <a:lnTo>
                    <a:pt x="71135" y="33417"/>
                  </a:lnTo>
                  <a:close/>
                  <a:moveTo>
                    <a:pt x="20047" y="28385"/>
                  </a:moveTo>
                  <a:lnTo>
                    <a:pt x="20761" y="28584"/>
                  </a:lnTo>
                  <a:lnTo>
                    <a:pt x="21509" y="28750"/>
                  </a:lnTo>
                  <a:lnTo>
                    <a:pt x="22256" y="28866"/>
                  </a:lnTo>
                  <a:lnTo>
                    <a:pt x="23020" y="28966"/>
                  </a:lnTo>
                  <a:lnTo>
                    <a:pt x="23120" y="29265"/>
                  </a:lnTo>
                  <a:lnTo>
                    <a:pt x="23037" y="29813"/>
                  </a:lnTo>
                  <a:lnTo>
                    <a:pt x="22671" y="30295"/>
                  </a:lnTo>
                  <a:lnTo>
                    <a:pt x="22323" y="30793"/>
                  </a:lnTo>
                  <a:lnTo>
                    <a:pt x="22007" y="31291"/>
                  </a:lnTo>
                  <a:lnTo>
                    <a:pt x="21708" y="31823"/>
                  </a:lnTo>
                  <a:lnTo>
                    <a:pt x="21442" y="32371"/>
                  </a:lnTo>
                  <a:lnTo>
                    <a:pt x="21193" y="32919"/>
                  </a:lnTo>
                  <a:lnTo>
                    <a:pt x="20977" y="33484"/>
                  </a:lnTo>
                  <a:lnTo>
                    <a:pt x="20778" y="34082"/>
                  </a:lnTo>
                  <a:lnTo>
                    <a:pt x="20662" y="34447"/>
                  </a:lnTo>
                  <a:lnTo>
                    <a:pt x="20562" y="34829"/>
                  </a:lnTo>
                  <a:lnTo>
                    <a:pt x="20479" y="35211"/>
                  </a:lnTo>
                  <a:lnTo>
                    <a:pt x="20396" y="35610"/>
                  </a:lnTo>
                  <a:lnTo>
                    <a:pt x="20330" y="35992"/>
                  </a:lnTo>
                  <a:lnTo>
                    <a:pt x="20280" y="36374"/>
                  </a:lnTo>
                  <a:lnTo>
                    <a:pt x="20246" y="36756"/>
                  </a:lnTo>
                  <a:lnTo>
                    <a:pt x="20213" y="37138"/>
                  </a:lnTo>
                  <a:lnTo>
                    <a:pt x="20014" y="37237"/>
                  </a:lnTo>
                  <a:lnTo>
                    <a:pt x="18735" y="37852"/>
                  </a:lnTo>
                  <a:lnTo>
                    <a:pt x="18087" y="38151"/>
                  </a:lnTo>
                  <a:lnTo>
                    <a:pt x="17423" y="38433"/>
                  </a:lnTo>
                  <a:lnTo>
                    <a:pt x="16759" y="38699"/>
                  </a:lnTo>
                  <a:lnTo>
                    <a:pt x="16094" y="38964"/>
                  </a:lnTo>
                  <a:lnTo>
                    <a:pt x="15413" y="39197"/>
                  </a:lnTo>
                  <a:lnTo>
                    <a:pt x="14732" y="39396"/>
                  </a:lnTo>
                  <a:lnTo>
                    <a:pt x="14317" y="39496"/>
                  </a:lnTo>
                  <a:lnTo>
                    <a:pt x="13902" y="39596"/>
                  </a:lnTo>
                  <a:lnTo>
                    <a:pt x="13487" y="39662"/>
                  </a:lnTo>
                  <a:lnTo>
                    <a:pt x="13072" y="39728"/>
                  </a:lnTo>
                  <a:lnTo>
                    <a:pt x="12656" y="39778"/>
                  </a:lnTo>
                  <a:lnTo>
                    <a:pt x="12225" y="39828"/>
                  </a:lnTo>
                  <a:lnTo>
                    <a:pt x="11809" y="39845"/>
                  </a:lnTo>
                  <a:lnTo>
                    <a:pt x="11378" y="39861"/>
                  </a:lnTo>
                  <a:lnTo>
                    <a:pt x="10962" y="39861"/>
                  </a:lnTo>
                  <a:lnTo>
                    <a:pt x="10530" y="39845"/>
                  </a:lnTo>
                  <a:lnTo>
                    <a:pt x="10115" y="39812"/>
                  </a:lnTo>
                  <a:lnTo>
                    <a:pt x="9700" y="39778"/>
                  </a:lnTo>
                  <a:lnTo>
                    <a:pt x="9285" y="39728"/>
                  </a:lnTo>
                  <a:lnTo>
                    <a:pt x="8870" y="39645"/>
                  </a:lnTo>
                  <a:lnTo>
                    <a:pt x="8471" y="39579"/>
                  </a:lnTo>
                  <a:lnTo>
                    <a:pt x="8056" y="39479"/>
                  </a:lnTo>
                  <a:lnTo>
                    <a:pt x="7773" y="39014"/>
                  </a:lnTo>
                  <a:lnTo>
                    <a:pt x="7524" y="38533"/>
                  </a:lnTo>
                  <a:lnTo>
                    <a:pt x="7940" y="38616"/>
                  </a:lnTo>
                  <a:lnTo>
                    <a:pt x="8355" y="38666"/>
                  </a:lnTo>
                  <a:lnTo>
                    <a:pt x="8787" y="38699"/>
                  </a:lnTo>
                  <a:lnTo>
                    <a:pt x="9218" y="38715"/>
                  </a:lnTo>
                  <a:lnTo>
                    <a:pt x="9667" y="38699"/>
                  </a:lnTo>
                  <a:lnTo>
                    <a:pt x="10115" y="38649"/>
                  </a:lnTo>
                  <a:lnTo>
                    <a:pt x="10564" y="38582"/>
                  </a:lnTo>
                  <a:lnTo>
                    <a:pt x="11012" y="38499"/>
                  </a:lnTo>
                  <a:lnTo>
                    <a:pt x="11378" y="38416"/>
                  </a:lnTo>
                  <a:lnTo>
                    <a:pt x="11726" y="38300"/>
                  </a:lnTo>
                  <a:lnTo>
                    <a:pt x="12075" y="38200"/>
                  </a:lnTo>
                  <a:lnTo>
                    <a:pt x="12424" y="38068"/>
                  </a:lnTo>
                  <a:lnTo>
                    <a:pt x="12773" y="37918"/>
                  </a:lnTo>
                  <a:lnTo>
                    <a:pt x="13121" y="37769"/>
                  </a:lnTo>
                  <a:lnTo>
                    <a:pt x="13454" y="37603"/>
                  </a:lnTo>
                  <a:lnTo>
                    <a:pt x="13786" y="37436"/>
                  </a:lnTo>
                  <a:lnTo>
                    <a:pt x="14101" y="37237"/>
                  </a:lnTo>
                  <a:lnTo>
                    <a:pt x="14417" y="37038"/>
                  </a:lnTo>
                  <a:lnTo>
                    <a:pt x="14716" y="36822"/>
                  </a:lnTo>
                  <a:lnTo>
                    <a:pt x="15031" y="36606"/>
                  </a:lnTo>
                  <a:lnTo>
                    <a:pt x="15314" y="36374"/>
                  </a:lnTo>
                  <a:lnTo>
                    <a:pt x="15596" y="36124"/>
                  </a:lnTo>
                  <a:lnTo>
                    <a:pt x="15878" y="35875"/>
                  </a:lnTo>
                  <a:lnTo>
                    <a:pt x="16128" y="35610"/>
                  </a:lnTo>
                  <a:lnTo>
                    <a:pt x="16493" y="35228"/>
                  </a:lnTo>
                  <a:lnTo>
                    <a:pt x="16825" y="34829"/>
                  </a:lnTo>
                  <a:lnTo>
                    <a:pt x="17141" y="34414"/>
                  </a:lnTo>
                  <a:lnTo>
                    <a:pt x="17440" y="33999"/>
                  </a:lnTo>
                  <a:lnTo>
                    <a:pt x="17739" y="33583"/>
                  </a:lnTo>
                  <a:lnTo>
                    <a:pt x="18004" y="33135"/>
                  </a:lnTo>
                  <a:lnTo>
                    <a:pt x="18253" y="32686"/>
                  </a:lnTo>
                  <a:lnTo>
                    <a:pt x="18503" y="32238"/>
                  </a:lnTo>
                  <a:lnTo>
                    <a:pt x="18735" y="31773"/>
                  </a:lnTo>
                  <a:lnTo>
                    <a:pt x="18951" y="31308"/>
                  </a:lnTo>
                  <a:lnTo>
                    <a:pt x="19167" y="30843"/>
                  </a:lnTo>
                  <a:lnTo>
                    <a:pt x="19350" y="30361"/>
                  </a:lnTo>
                  <a:lnTo>
                    <a:pt x="19549" y="29863"/>
                  </a:lnTo>
                  <a:lnTo>
                    <a:pt x="19715" y="29381"/>
                  </a:lnTo>
                  <a:lnTo>
                    <a:pt x="20047" y="28385"/>
                  </a:lnTo>
                  <a:close/>
                  <a:moveTo>
                    <a:pt x="62034" y="39463"/>
                  </a:moveTo>
                  <a:lnTo>
                    <a:pt x="62333" y="39596"/>
                  </a:lnTo>
                  <a:lnTo>
                    <a:pt x="62615" y="39712"/>
                  </a:lnTo>
                  <a:lnTo>
                    <a:pt x="62930" y="39812"/>
                  </a:lnTo>
                  <a:lnTo>
                    <a:pt x="63229" y="39911"/>
                  </a:lnTo>
                  <a:lnTo>
                    <a:pt x="63030" y="40210"/>
                  </a:lnTo>
                  <a:lnTo>
                    <a:pt x="62798" y="40492"/>
                  </a:lnTo>
                  <a:lnTo>
                    <a:pt x="62482" y="40027"/>
                  </a:lnTo>
                  <a:lnTo>
                    <a:pt x="62133" y="39579"/>
                  </a:lnTo>
                  <a:lnTo>
                    <a:pt x="62034" y="39463"/>
                  </a:lnTo>
                  <a:close/>
                  <a:moveTo>
                    <a:pt x="36623" y="27355"/>
                  </a:moveTo>
                  <a:lnTo>
                    <a:pt x="36955" y="27521"/>
                  </a:lnTo>
                  <a:lnTo>
                    <a:pt x="37254" y="27704"/>
                  </a:lnTo>
                  <a:lnTo>
                    <a:pt x="37569" y="27903"/>
                  </a:lnTo>
                  <a:lnTo>
                    <a:pt x="37868" y="28102"/>
                  </a:lnTo>
                  <a:lnTo>
                    <a:pt x="38167" y="28302"/>
                  </a:lnTo>
                  <a:lnTo>
                    <a:pt x="38449" y="28534"/>
                  </a:lnTo>
                  <a:lnTo>
                    <a:pt x="38715" y="28750"/>
                  </a:lnTo>
                  <a:lnTo>
                    <a:pt x="38981" y="28983"/>
                  </a:lnTo>
                  <a:lnTo>
                    <a:pt x="39081" y="29365"/>
                  </a:lnTo>
                  <a:lnTo>
                    <a:pt x="39180" y="29730"/>
                  </a:lnTo>
                  <a:lnTo>
                    <a:pt x="39296" y="30096"/>
                  </a:lnTo>
                  <a:lnTo>
                    <a:pt x="39429" y="30461"/>
                  </a:lnTo>
                  <a:lnTo>
                    <a:pt x="39579" y="30810"/>
                  </a:lnTo>
                  <a:lnTo>
                    <a:pt x="39745" y="31175"/>
                  </a:lnTo>
                  <a:lnTo>
                    <a:pt x="39911" y="31507"/>
                  </a:lnTo>
                  <a:lnTo>
                    <a:pt x="40094" y="31856"/>
                  </a:lnTo>
                  <a:lnTo>
                    <a:pt x="40293" y="32188"/>
                  </a:lnTo>
                  <a:lnTo>
                    <a:pt x="40509" y="32504"/>
                  </a:lnTo>
                  <a:lnTo>
                    <a:pt x="40725" y="32819"/>
                  </a:lnTo>
                  <a:lnTo>
                    <a:pt x="40957" y="33118"/>
                  </a:lnTo>
                  <a:lnTo>
                    <a:pt x="41206" y="33417"/>
                  </a:lnTo>
                  <a:lnTo>
                    <a:pt x="41456" y="33716"/>
                  </a:lnTo>
                  <a:lnTo>
                    <a:pt x="41738" y="33982"/>
                  </a:lnTo>
                  <a:lnTo>
                    <a:pt x="42004" y="34248"/>
                  </a:lnTo>
                  <a:lnTo>
                    <a:pt x="42087" y="34696"/>
                  </a:lnTo>
                  <a:lnTo>
                    <a:pt x="42137" y="35128"/>
                  </a:lnTo>
                  <a:lnTo>
                    <a:pt x="42170" y="35576"/>
                  </a:lnTo>
                  <a:lnTo>
                    <a:pt x="42170" y="36025"/>
                  </a:lnTo>
                  <a:lnTo>
                    <a:pt x="42170" y="36473"/>
                  </a:lnTo>
                  <a:lnTo>
                    <a:pt x="42137" y="36938"/>
                  </a:lnTo>
                  <a:lnTo>
                    <a:pt x="42087" y="37387"/>
                  </a:lnTo>
                  <a:lnTo>
                    <a:pt x="42020" y="37852"/>
                  </a:lnTo>
                  <a:lnTo>
                    <a:pt x="41638" y="38217"/>
                  </a:lnTo>
                  <a:lnTo>
                    <a:pt x="41273" y="38582"/>
                  </a:lnTo>
                  <a:lnTo>
                    <a:pt x="40941" y="38666"/>
                  </a:lnTo>
                  <a:lnTo>
                    <a:pt x="40592" y="38765"/>
                  </a:lnTo>
                  <a:lnTo>
                    <a:pt x="40243" y="38881"/>
                  </a:lnTo>
                  <a:lnTo>
                    <a:pt x="39894" y="38998"/>
                  </a:lnTo>
                  <a:lnTo>
                    <a:pt x="39562" y="39147"/>
                  </a:lnTo>
                  <a:lnTo>
                    <a:pt x="39230" y="39297"/>
                  </a:lnTo>
                  <a:lnTo>
                    <a:pt x="38898" y="39463"/>
                  </a:lnTo>
                  <a:lnTo>
                    <a:pt x="38566" y="39645"/>
                  </a:lnTo>
                  <a:lnTo>
                    <a:pt x="38250" y="39845"/>
                  </a:lnTo>
                  <a:lnTo>
                    <a:pt x="37935" y="40061"/>
                  </a:lnTo>
                  <a:lnTo>
                    <a:pt x="37636" y="40277"/>
                  </a:lnTo>
                  <a:lnTo>
                    <a:pt x="37337" y="40526"/>
                  </a:lnTo>
                  <a:lnTo>
                    <a:pt x="37038" y="40775"/>
                  </a:lnTo>
                  <a:lnTo>
                    <a:pt x="36755" y="41041"/>
                  </a:lnTo>
                  <a:lnTo>
                    <a:pt x="36490" y="41306"/>
                  </a:lnTo>
                  <a:lnTo>
                    <a:pt x="36224" y="41589"/>
                  </a:lnTo>
                  <a:lnTo>
                    <a:pt x="36241" y="41339"/>
                  </a:lnTo>
                  <a:lnTo>
                    <a:pt x="36257" y="41090"/>
                  </a:lnTo>
                  <a:lnTo>
                    <a:pt x="36257" y="40825"/>
                  </a:lnTo>
                  <a:lnTo>
                    <a:pt x="36257" y="40576"/>
                  </a:lnTo>
                  <a:lnTo>
                    <a:pt x="36241" y="40326"/>
                  </a:lnTo>
                  <a:lnTo>
                    <a:pt x="36207" y="40077"/>
                  </a:lnTo>
                  <a:lnTo>
                    <a:pt x="36174" y="39828"/>
                  </a:lnTo>
                  <a:lnTo>
                    <a:pt x="36124" y="39596"/>
                  </a:lnTo>
                  <a:lnTo>
                    <a:pt x="36074" y="39346"/>
                  </a:lnTo>
                  <a:lnTo>
                    <a:pt x="36008" y="39114"/>
                  </a:lnTo>
                  <a:lnTo>
                    <a:pt x="35942" y="38881"/>
                  </a:lnTo>
                  <a:lnTo>
                    <a:pt x="35842" y="38649"/>
                  </a:lnTo>
                  <a:lnTo>
                    <a:pt x="35759" y="38433"/>
                  </a:lnTo>
                  <a:lnTo>
                    <a:pt x="35643" y="38217"/>
                  </a:lnTo>
                  <a:lnTo>
                    <a:pt x="35543" y="38001"/>
                  </a:lnTo>
                  <a:lnTo>
                    <a:pt x="35410" y="37785"/>
                  </a:lnTo>
                  <a:lnTo>
                    <a:pt x="35227" y="37520"/>
                  </a:lnTo>
                  <a:lnTo>
                    <a:pt x="35045" y="37270"/>
                  </a:lnTo>
                  <a:lnTo>
                    <a:pt x="34845" y="37021"/>
                  </a:lnTo>
                  <a:lnTo>
                    <a:pt x="34629" y="36789"/>
                  </a:lnTo>
                  <a:lnTo>
                    <a:pt x="34397" y="36573"/>
                  </a:lnTo>
                  <a:lnTo>
                    <a:pt x="34148" y="36357"/>
                  </a:lnTo>
                  <a:lnTo>
                    <a:pt x="33899" y="36158"/>
                  </a:lnTo>
                  <a:lnTo>
                    <a:pt x="33633" y="35975"/>
                  </a:lnTo>
                  <a:lnTo>
                    <a:pt x="33351" y="35792"/>
                  </a:lnTo>
                  <a:lnTo>
                    <a:pt x="33068" y="35626"/>
                  </a:lnTo>
                  <a:lnTo>
                    <a:pt x="32769" y="35477"/>
                  </a:lnTo>
                  <a:lnTo>
                    <a:pt x="32454" y="35327"/>
                  </a:lnTo>
                  <a:lnTo>
                    <a:pt x="32122" y="35194"/>
                  </a:lnTo>
                  <a:lnTo>
                    <a:pt x="31789" y="35078"/>
                  </a:lnTo>
                  <a:lnTo>
                    <a:pt x="31441" y="34978"/>
                  </a:lnTo>
                  <a:lnTo>
                    <a:pt x="31092" y="34879"/>
                  </a:lnTo>
                  <a:lnTo>
                    <a:pt x="31291" y="34613"/>
                  </a:lnTo>
                  <a:lnTo>
                    <a:pt x="31507" y="34364"/>
                  </a:lnTo>
                  <a:lnTo>
                    <a:pt x="31740" y="34098"/>
                  </a:lnTo>
                  <a:lnTo>
                    <a:pt x="31989" y="33849"/>
                  </a:lnTo>
                  <a:lnTo>
                    <a:pt x="32487" y="33351"/>
                  </a:lnTo>
                  <a:lnTo>
                    <a:pt x="33018" y="32869"/>
                  </a:lnTo>
                  <a:lnTo>
                    <a:pt x="33766" y="32172"/>
                  </a:lnTo>
                  <a:lnTo>
                    <a:pt x="34131" y="31806"/>
                  </a:lnTo>
                  <a:lnTo>
                    <a:pt x="34480" y="31424"/>
                  </a:lnTo>
                  <a:lnTo>
                    <a:pt x="34879" y="30959"/>
                  </a:lnTo>
                  <a:lnTo>
                    <a:pt x="35227" y="30478"/>
                  </a:lnTo>
                  <a:lnTo>
                    <a:pt x="35560" y="29979"/>
                  </a:lnTo>
                  <a:lnTo>
                    <a:pt x="35842" y="29481"/>
                  </a:lnTo>
                  <a:lnTo>
                    <a:pt x="36091" y="28950"/>
                  </a:lnTo>
                  <a:lnTo>
                    <a:pt x="36307" y="28418"/>
                  </a:lnTo>
                  <a:lnTo>
                    <a:pt x="36490" y="27887"/>
                  </a:lnTo>
                  <a:lnTo>
                    <a:pt x="36623" y="27355"/>
                  </a:lnTo>
                  <a:close/>
                  <a:moveTo>
                    <a:pt x="24332" y="36075"/>
                  </a:moveTo>
                  <a:lnTo>
                    <a:pt x="24498" y="37254"/>
                  </a:lnTo>
                  <a:lnTo>
                    <a:pt x="24598" y="37835"/>
                  </a:lnTo>
                  <a:lnTo>
                    <a:pt x="24698" y="38400"/>
                  </a:lnTo>
                  <a:lnTo>
                    <a:pt x="24797" y="38865"/>
                  </a:lnTo>
                  <a:lnTo>
                    <a:pt x="24913" y="39313"/>
                  </a:lnTo>
                  <a:lnTo>
                    <a:pt x="25030" y="39778"/>
                  </a:lnTo>
                  <a:lnTo>
                    <a:pt x="25163" y="40227"/>
                  </a:lnTo>
                  <a:lnTo>
                    <a:pt x="25312" y="40692"/>
                  </a:lnTo>
                  <a:lnTo>
                    <a:pt x="25462" y="41140"/>
                  </a:lnTo>
                  <a:lnTo>
                    <a:pt x="25628" y="41589"/>
                  </a:lnTo>
                  <a:lnTo>
                    <a:pt x="25810" y="42037"/>
                  </a:lnTo>
                  <a:lnTo>
                    <a:pt x="25445" y="41921"/>
                  </a:lnTo>
                  <a:lnTo>
                    <a:pt x="25080" y="41838"/>
                  </a:lnTo>
                  <a:lnTo>
                    <a:pt x="24664" y="41771"/>
                  </a:lnTo>
                  <a:lnTo>
                    <a:pt x="24249" y="41738"/>
                  </a:lnTo>
                  <a:lnTo>
                    <a:pt x="23834" y="41721"/>
                  </a:lnTo>
                  <a:lnTo>
                    <a:pt x="23402" y="41755"/>
                  </a:lnTo>
                  <a:lnTo>
                    <a:pt x="22987" y="41805"/>
                  </a:lnTo>
                  <a:lnTo>
                    <a:pt x="22572" y="41888"/>
                  </a:lnTo>
                  <a:lnTo>
                    <a:pt x="22156" y="42004"/>
                  </a:lnTo>
                  <a:lnTo>
                    <a:pt x="21741" y="42137"/>
                  </a:lnTo>
                  <a:lnTo>
                    <a:pt x="21542" y="41672"/>
                  </a:lnTo>
                  <a:lnTo>
                    <a:pt x="21376" y="41173"/>
                  </a:lnTo>
                  <a:lnTo>
                    <a:pt x="21226" y="40675"/>
                  </a:lnTo>
                  <a:lnTo>
                    <a:pt x="21110" y="40177"/>
                  </a:lnTo>
                  <a:lnTo>
                    <a:pt x="21343" y="39762"/>
                  </a:lnTo>
                  <a:lnTo>
                    <a:pt x="21542" y="39346"/>
                  </a:lnTo>
                  <a:lnTo>
                    <a:pt x="21741" y="38931"/>
                  </a:lnTo>
                  <a:lnTo>
                    <a:pt x="21924" y="38499"/>
                  </a:lnTo>
                  <a:lnTo>
                    <a:pt x="22090" y="38084"/>
                  </a:lnTo>
                  <a:lnTo>
                    <a:pt x="22240" y="37652"/>
                  </a:lnTo>
                  <a:lnTo>
                    <a:pt x="22389" y="37237"/>
                  </a:lnTo>
                  <a:lnTo>
                    <a:pt x="22505" y="36805"/>
                  </a:lnTo>
                  <a:lnTo>
                    <a:pt x="23419" y="36423"/>
                  </a:lnTo>
                  <a:lnTo>
                    <a:pt x="23867" y="36257"/>
                  </a:lnTo>
                  <a:lnTo>
                    <a:pt x="24332" y="36075"/>
                  </a:lnTo>
                  <a:close/>
                  <a:moveTo>
                    <a:pt x="41688" y="39197"/>
                  </a:moveTo>
                  <a:lnTo>
                    <a:pt x="41572" y="39562"/>
                  </a:lnTo>
                  <a:lnTo>
                    <a:pt x="41439" y="39944"/>
                  </a:lnTo>
                  <a:lnTo>
                    <a:pt x="41273" y="40326"/>
                  </a:lnTo>
                  <a:lnTo>
                    <a:pt x="41107" y="40692"/>
                  </a:lnTo>
                  <a:lnTo>
                    <a:pt x="40874" y="41157"/>
                  </a:lnTo>
                  <a:lnTo>
                    <a:pt x="40625" y="41622"/>
                  </a:lnTo>
                  <a:lnTo>
                    <a:pt x="40343" y="42070"/>
                  </a:lnTo>
                  <a:lnTo>
                    <a:pt x="40044" y="42485"/>
                  </a:lnTo>
                  <a:lnTo>
                    <a:pt x="40077" y="42270"/>
                  </a:lnTo>
                  <a:lnTo>
                    <a:pt x="40110" y="42054"/>
                  </a:lnTo>
                  <a:lnTo>
                    <a:pt x="40160" y="41838"/>
                  </a:lnTo>
                  <a:lnTo>
                    <a:pt x="40227" y="41622"/>
                  </a:lnTo>
                  <a:lnTo>
                    <a:pt x="40376" y="41190"/>
                  </a:lnTo>
                  <a:lnTo>
                    <a:pt x="40575" y="40775"/>
                  </a:lnTo>
                  <a:lnTo>
                    <a:pt x="40791" y="40360"/>
                  </a:lnTo>
                  <a:lnTo>
                    <a:pt x="41040" y="39961"/>
                  </a:lnTo>
                  <a:lnTo>
                    <a:pt x="41339" y="39579"/>
                  </a:lnTo>
                  <a:lnTo>
                    <a:pt x="41638" y="39197"/>
                  </a:lnTo>
                  <a:close/>
                  <a:moveTo>
                    <a:pt x="56619" y="36656"/>
                  </a:moveTo>
                  <a:lnTo>
                    <a:pt x="56968" y="36756"/>
                  </a:lnTo>
                  <a:lnTo>
                    <a:pt x="57317" y="36888"/>
                  </a:lnTo>
                  <a:lnTo>
                    <a:pt x="57666" y="37021"/>
                  </a:lnTo>
                  <a:lnTo>
                    <a:pt x="57998" y="37171"/>
                  </a:lnTo>
                  <a:lnTo>
                    <a:pt x="58330" y="37337"/>
                  </a:lnTo>
                  <a:lnTo>
                    <a:pt x="58662" y="37520"/>
                  </a:lnTo>
                  <a:lnTo>
                    <a:pt x="58994" y="37702"/>
                  </a:lnTo>
                  <a:lnTo>
                    <a:pt x="59310" y="37902"/>
                  </a:lnTo>
                  <a:lnTo>
                    <a:pt x="59625" y="38134"/>
                  </a:lnTo>
                  <a:lnTo>
                    <a:pt x="59941" y="38367"/>
                  </a:lnTo>
                  <a:lnTo>
                    <a:pt x="60240" y="38599"/>
                  </a:lnTo>
                  <a:lnTo>
                    <a:pt x="60522" y="38865"/>
                  </a:lnTo>
                  <a:lnTo>
                    <a:pt x="60805" y="39131"/>
                  </a:lnTo>
                  <a:lnTo>
                    <a:pt x="61087" y="39413"/>
                  </a:lnTo>
                  <a:lnTo>
                    <a:pt x="61353" y="39695"/>
                  </a:lnTo>
                  <a:lnTo>
                    <a:pt x="61618" y="40011"/>
                  </a:lnTo>
                  <a:lnTo>
                    <a:pt x="62000" y="40492"/>
                  </a:lnTo>
                  <a:lnTo>
                    <a:pt x="62333" y="40991"/>
                  </a:lnTo>
                  <a:lnTo>
                    <a:pt x="62083" y="41240"/>
                  </a:lnTo>
                  <a:lnTo>
                    <a:pt x="61801" y="41489"/>
                  </a:lnTo>
                  <a:lnTo>
                    <a:pt x="61519" y="41705"/>
                  </a:lnTo>
                  <a:lnTo>
                    <a:pt x="61220" y="41921"/>
                  </a:lnTo>
                  <a:lnTo>
                    <a:pt x="60921" y="42137"/>
                  </a:lnTo>
                  <a:lnTo>
                    <a:pt x="60605" y="42319"/>
                  </a:lnTo>
                  <a:lnTo>
                    <a:pt x="60273" y="42502"/>
                  </a:lnTo>
                  <a:lnTo>
                    <a:pt x="59941" y="42668"/>
                  </a:lnTo>
                  <a:lnTo>
                    <a:pt x="59924" y="42436"/>
                  </a:lnTo>
                  <a:lnTo>
                    <a:pt x="59891" y="42203"/>
                  </a:lnTo>
                  <a:lnTo>
                    <a:pt x="59825" y="41805"/>
                  </a:lnTo>
                  <a:lnTo>
                    <a:pt x="59725" y="41423"/>
                  </a:lnTo>
                  <a:lnTo>
                    <a:pt x="59592" y="41057"/>
                  </a:lnTo>
                  <a:lnTo>
                    <a:pt x="59426" y="40708"/>
                  </a:lnTo>
                  <a:lnTo>
                    <a:pt x="59243" y="40376"/>
                  </a:lnTo>
                  <a:lnTo>
                    <a:pt x="59027" y="40044"/>
                  </a:lnTo>
                  <a:lnTo>
                    <a:pt x="58795" y="39745"/>
                  </a:lnTo>
                  <a:lnTo>
                    <a:pt x="58546" y="39446"/>
                  </a:lnTo>
                  <a:lnTo>
                    <a:pt x="58280" y="39180"/>
                  </a:lnTo>
                  <a:lnTo>
                    <a:pt x="57998" y="38915"/>
                  </a:lnTo>
                  <a:lnTo>
                    <a:pt x="57682" y="38666"/>
                  </a:lnTo>
                  <a:lnTo>
                    <a:pt x="57367" y="38433"/>
                  </a:lnTo>
                  <a:lnTo>
                    <a:pt x="57034" y="38217"/>
                  </a:lnTo>
                  <a:lnTo>
                    <a:pt x="56702" y="38018"/>
                  </a:lnTo>
                  <a:lnTo>
                    <a:pt x="56353" y="37835"/>
                  </a:lnTo>
                  <a:lnTo>
                    <a:pt x="56005" y="37669"/>
                  </a:lnTo>
                  <a:lnTo>
                    <a:pt x="56138" y="37387"/>
                  </a:lnTo>
                  <a:lnTo>
                    <a:pt x="56287" y="37138"/>
                  </a:lnTo>
                  <a:lnTo>
                    <a:pt x="56453" y="36888"/>
                  </a:lnTo>
                  <a:lnTo>
                    <a:pt x="56619" y="36656"/>
                  </a:lnTo>
                  <a:close/>
                  <a:moveTo>
                    <a:pt x="51338" y="37221"/>
                  </a:moveTo>
                  <a:lnTo>
                    <a:pt x="52334" y="37337"/>
                  </a:lnTo>
                  <a:lnTo>
                    <a:pt x="52816" y="37403"/>
                  </a:lnTo>
                  <a:lnTo>
                    <a:pt x="53314" y="37503"/>
                  </a:lnTo>
                  <a:lnTo>
                    <a:pt x="53746" y="37586"/>
                  </a:lnTo>
                  <a:lnTo>
                    <a:pt x="54194" y="37702"/>
                  </a:lnTo>
                  <a:lnTo>
                    <a:pt x="54659" y="37852"/>
                  </a:lnTo>
                  <a:lnTo>
                    <a:pt x="55108" y="38001"/>
                  </a:lnTo>
                  <a:lnTo>
                    <a:pt x="54742" y="38898"/>
                  </a:lnTo>
                  <a:lnTo>
                    <a:pt x="54693" y="39048"/>
                  </a:lnTo>
                  <a:lnTo>
                    <a:pt x="54477" y="39579"/>
                  </a:lnTo>
                  <a:lnTo>
                    <a:pt x="54261" y="40094"/>
                  </a:lnTo>
                  <a:lnTo>
                    <a:pt x="54028" y="40592"/>
                  </a:lnTo>
                  <a:lnTo>
                    <a:pt x="53812" y="41057"/>
                  </a:lnTo>
                  <a:lnTo>
                    <a:pt x="53580" y="41522"/>
                  </a:lnTo>
                  <a:lnTo>
                    <a:pt x="53331" y="41971"/>
                  </a:lnTo>
                  <a:lnTo>
                    <a:pt x="53098" y="42402"/>
                  </a:lnTo>
                  <a:lnTo>
                    <a:pt x="52849" y="42801"/>
                  </a:lnTo>
                  <a:lnTo>
                    <a:pt x="52716" y="42751"/>
                  </a:lnTo>
                  <a:lnTo>
                    <a:pt x="52450" y="42602"/>
                  </a:lnTo>
                  <a:lnTo>
                    <a:pt x="52185" y="42436"/>
                  </a:lnTo>
                  <a:lnTo>
                    <a:pt x="51919" y="42270"/>
                  </a:lnTo>
                  <a:lnTo>
                    <a:pt x="51670" y="42070"/>
                  </a:lnTo>
                  <a:lnTo>
                    <a:pt x="51437" y="41871"/>
                  </a:lnTo>
                  <a:lnTo>
                    <a:pt x="51205" y="41655"/>
                  </a:lnTo>
                  <a:lnTo>
                    <a:pt x="50989" y="41423"/>
                  </a:lnTo>
                  <a:lnTo>
                    <a:pt x="50790" y="41173"/>
                  </a:lnTo>
                  <a:lnTo>
                    <a:pt x="50624" y="40924"/>
                  </a:lnTo>
                  <a:lnTo>
                    <a:pt x="50474" y="40659"/>
                  </a:lnTo>
                  <a:lnTo>
                    <a:pt x="50341" y="40393"/>
                  </a:lnTo>
                  <a:lnTo>
                    <a:pt x="50242" y="40110"/>
                  </a:lnTo>
                  <a:lnTo>
                    <a:pt x="50175" y="39828"/>
                  </a:lnTo>
                  <a:lnTo>
                    <a:pt x="50125" y="39529"/>
                  </a:lnTo>
                  <a:lnTo>
                    <a:pt x="50125" y="39230"/>
                  </a:lnTo>
                  <a:lnTo>
                    <a:pt x="50158" y="38931"/>
                  </a:lnTo>
                  <a:lnTo>
                    <a:pt x="50225" y="38666"/>
                  </a:lnTo>
                  <a:lnTo>
                    <a:pt x="50308" y="38416"/>
                  </a:lnTo>
                  <a:lnTo>
                    <a:pt x="50424" y="38184"/>
                  </a:lnTo>
                  <a:lnTo>
                    <a:pt x="50574" y="37968"/>
                  </a:lnTo>
                  <a:lnTo>
                    <a:pt x="50740" y="37752"/>
                  </a:lnTo>
                  <a:lnTo>
                    <a:pt x="50922" y="37553"/>
                  </a:lnTo>
                  <a:lnTo>
                    <a:pt x="51122" y="37387"/>
                  </a:lnTo>
                  <a:lnTo>
                    <a:pt x="51338" y="37221"/>
                  </a:lnTo>
                  <a:close/>
                  <a:moveTo>
                    <a:pt x="55722" y="38267"/>
                  </a:moveTo>
                  <a:lnTo>
                    <a:pt x="56038" y="38416"/>
                  </a:lnTo>
                  <a:lnTo>
                    <a:pt x="56353" y="38599"/>
                  </a:lnTo>
                  <a:lnTo>
                    <a:pt x="56669" y="38782"/>
                  </a:lnTo>
                  <a:lnTo>
                    <a:pt x="56968" y="38964"/>
                  </a:lnTo>
                  <a:lnTo>
                    <a:pt x="57250" y="39180"/>
                  </a:lnTo>
                  <a:lnTo>
                    <a:pt x="57516" y="39396"/>
                  </a:lnTo>
                  <a:lnTo>
                    <a:pt x="57782" y="39629"/>
                  </a:lnTo>
                  <a:lnTo>
                    <a:pt x="58031" y="39861"/>
                  </a:lnTo>
                  <a:lnTo>
                    <a:pt x="58247" y="40127"/>
                  </a:lnTo>
                  <a:lnTo>
                    <a:pt x="58463" y="40393"/>
                  </a:lnTo>
                  <a:lnTo>
                    <a:pt x="58645" y="40675"/>
                  </a:lnTo>
                  <a:lnTo>
                    <a:pt x="58812" y="40974"/>
                  </a:lnTo>
                  <a:lnTo>
                    <a:pt x="58961" y="41290"/>
                  </a:lnTo>
                  <a:lnTo>
                    <a:pt x="59077" y="41605"/>
                  </a:lnTo>
                  <a:lnTo>
                    <a:pt x="59160" y="41954"/>
                  </a:lnTo>
                  <a:lnTo>
                    <a:pt x="59227" y="42303"/>
                  </a:lnTo>
                  <a:lnTo>
                    <a:pt x="59260" y="42635"/>
                  </a:lnTo>
                  <a:lnTo>
                    <a:pt x="59277" y="42951"/>
                  </a:lnTo>
                  <a:lnTo>
                    <a:pt x="58812" y="43117"/>
                  </a:lnTo>
                  <a:lnTo>
                    <a:pt x="58479" y="43216"/>
                  </a:lnTo>
                  <a:lnTo>
                    <a:pt x="58131" y="43299"/>
                  </a:lnTo>
                  <a:lnTo>
                    <a:pt x="57798" y="43366"/>
                  </a:lnTo>
                  <a:lnTo>
                    <a:pt x="57450" y="43432"/>
                  </a:lnTo>
                  <a:lnTo>
                    <a:pt x="57101" y="43465"/>
                  </a:lnTo>
                  <a:lnTo>
                    <a:pt x="56769" y="43499"/>
                  </a:lnTo>
                  <a:lnTo>
                    <a:pt x="56420" y="43515"/>
                  </a:lnTo>
                  <a:lnTo>
                    <a:pt x="55739" y="43515"/>
                  </a:lnTo>
                  <a:lnTo>
                    <a:pt x="55407" y="43482"/>
                  </a:lnTo>
                  <a:lnTo>
                    <a:pt x="55075" y="43449"/>
                  </a:lnTo>
                  <a:lnTo>
                    <a:pt x="54742" y="43399"/>
                  </a:lnTo>
                  <a:lnTo>
                    <a:pt x="54427" y="43333"/>
                  </a:lnTo>
                  <a:lnTo>
                    <a:pt x="54095" y="43266"/>
                  </a:lnTo>
                  <a:lnTo>
                    <a:pt x="53779" y="43166"/>
                  </a:lnTo>
                  <a:lnTo>
                    <a:pt x="53480" y="43067"/>
                  </a:lnTo>
                  <a:lnTo>
                    <a:pt x="53729" y="42652"/>
                  </a:lnTo>
                  <a:lnTo>
                    <a:pt x="53962" y="42220"/>
                  </a:lnTo>
                  <a:lnTo>
                    <a:pt x="54194" y="41771"/>
                  </a:lnTo>
                  <a:lnTo>
                    <a:pt x="54427" y="41306"/>
                  </a:lnTo>
                  <a:lnTo>
                    <a:pt x="54659" y="40825"/>
                  </a:lnTo>
                  <a:lnTo>
                    <a:pt x="54875" y="40326"/>
                  </a:lnTo>
                  <a:lnTo>
                    <a:pt x="55091" y="39828"/>
                  </a:lnTo>
                  <a:lnTo>
                    <a:pt x="55307" y="39297"/>
                  </a:lnTo>
                  <a:lnTo>
                    <a:pt x="55374" y="39147"/>
                  </a:lnTo>
                  <a:lnTo>
                    <a:pt x="55722" y="38267"/>
                  </a:lnTo>
                  <a:close/>
                  <a:moveTo>
                    <a:pt x="20197" y="37885"/>
                  </a:moveTo>
                  <a:lnTo>
                    <a:pt x="20213" y="38433"/>
                  </a:lnTo>
                  <a:lnTo>
                    <a:pt x="20246" y="38981"/>
                  </a:lnTo>
                  <a:lnTo>
                    <a:pt x="20313" y="39529"/>
                  </a:lnTo>
                  <a:lnTo>
                    <a:pt x="20413" y="40061"/>
                  </a:lnTo>
                  <a:lnTo>
                    <a:pt x="20163" y="40443"/>
                  </a:lnTo>
                  <a:lnTo>
                    <a:pt x="19914" y="40791"/>
                  </a:lnTo>
                  <a:lnTo>
                    <a:pt x="19649" y="41124"/>
                  </a:lnTo>
                  <a:lnTo>
                    <a:pt x="19399" y="41423"/>
                  </a:lnTo>
                  <a:lnTo>
                    <a:pt x="19134" y="41688"/>
                  </a:lnTo>
                  <a:lnTo>
                    <a:pt x="18885" y="41937"/>
                  </a:lnTo>
                  <a:lnTo>
                    <a:pt x="18619" y="42170"/>
                  </a:lnTo>
                  <a:lnTo>
                    <a:pt x="18353" y="42369"/>
                  </a:lnTo>
                  <a:lnTo>
                    <a:pt x="18104" y="42552"/>
                  </a:lnTo>
                  <a:lnTo>
                    <a:pt x="17855" y="42718"/>
                  </a:lnTo>
                  <a:lnTo>
                    <a:pt x="17606" y="42867"/>
                  </a:lnTo>
                  <a:lnTo>
                    <a:pt x="17373" y="43000"/>
                  </a:lnTo>
                  <a:lnTo>
                    <a:pt x="17141" y="43117"/>
                  </a:lnTo>
                  <a:lnTo>
                    <a:pt x="16908" y="43216"/>
                  </a:lnTo>
                  <a:lnTo>
                    <a:pt x="16493" y="43366"/>
                  </a:lnTo>
                  <a:lnTo>
                    <a:pt x="16078" y="43482"/>
                  </a:lnTo>
                  <a:lnTo>
                    <a:pt x="15679" y="43582"/>
                  </a:lnTo>
                  <a:lnTo>
                    <a:pt x="15281" y="43631"/>
                  </a:lnTo>
                  <a:lnTo>
                    <a:pt x="14899" y="43665"/>
                  </a:lnTo>
                  <a:lnTo>
                    <a:pt x="14517" y="43665"/>
                  </a:lnTo>
                  <a:lnTo>
                    <a:pt x="14151" y="43631"/>
                  </a:lnTo>
                  <a:lnTo>
                    <a:pt x="13786" y="43582"/>
                  </a:lnTo>
                  <a:lnTo>
                    <a:pt x="13437" y="43515"/>
                  </a:lnTo>
                  <a:lnTo>
                    <a:pt x="13105" y="43432"/>
                  </a:lnTo>
                  <a:lnTo>
                    <a:pt x="12773" y="43349"/>
                  </a:lnTo>
                  <a:lnTo>
                    <a:pt x="12457" y="43233"/>
                  </a:lnTo>
                  <a:lnTo>
                    <a:pt x="12158" y="43100"/>
                  </a:lnTo>
                  <a:lnTo>
                    <a:pt x="11876" y="42984"/>
                  </a:lnTo>
                  <a:lnTo>
                    <a:pt x="11610" y="42834"/>
                  </a:lnTo>
                  <a:lnTo>
                    <a:pt x="11344" y="42701"/>
                  </a:lnTo>
                  <a:lnTo>
                    <a:pt x="11112" y="42552"/>
                  </a:lnTo>
                  <a:lnTo>
                    <a:pt x="10763" y="42319"/>
                  </a:lnTo>
                  <a:lnTo>
                    <a:pt x="10431" y="42087"/>
                  </a:lnTo>
                  <a:lnTo>
                    <a:pt x="10099" y="41821"/>
                  </a:lnTo>
                  <a:lnTo>
                    <a:pt x="9783" y="41539"/>
                  </a:lnTo>
                  <a:lnTo>
                    <a:pt x="9484" y="41240"/>
                  </a:lnTo>
                  <a:lnTo>
                    <a:pt x="9185" y="40941"/>
                  </a:lnTo>
                  <a:lnTo>
                    <a:pt x="8903" y="40625"/>
                  </a:lnTo>
                  <a:lnTo>
                    <a:pt x="8637" y="40293"/>
                  </a:lnTo>
                  <a:lnTo>
                    <a:pt x="9019" y="40360"/>
                  </a:lnTo>
                  <a:lnTo>
                    <a:pt x="9401" y="40409"/>
                  </a:lnTo>
                  <a:lnTo>
                    <a:pt x="9800" y="40459"/>
                  </a:lnTo>
                  <a:lnTo>
                    <a:pt x="10198" y="40492"/>
                  </a:lnTo>
                  <a:lnTo>
                    <a:pt x="10580" y="40509"/>
                  </a:lnTo>
                  <a:lnTo>
                    <a:pt x="10979" y="40526"/>
                  </a:lnTo>
                  <a:lnTo>
                    <a:pt x="11776" y="40526"/>
                  </a:lnTo>
                  <a:lnTo>
                    <a:pt x="12175" y="40492"/>
                  </a:lnTo>
                  <a:lnTo>
                    <a:pt x="12573" y="40459"/>
                  </a:lnTo>
                  <a:lnTo>
                    <a:pt x="12955" y="40426"/>
                  </a:lnTo>
                  <a:lnTo>
                    <a:pt x="13354" y="40360"/>
                  </a:lnTo>
                  <a:lnTo>
                    <a:pt x="13753" y="40310"/>
                  </a:lnTo>
                  <a:lnTo>
                    <a:pt x="14135" y="40227"/>
                  </a:lnTo>
                  <a:lnTo>
                    <a:pt x="14533" y="40144"/>
                  </a:lnTo>
                  <a:lnTo>
                    <a:pt x="14915" y="40044"/>
                  </a:lnTo>
                  <a:lnTo>
                    <a:pt x="15596" y="39828"/>
                  </a:lnTo>
                  <a:lnTo>
                    <a:pt x="16277" y="39596"/>
                  </a:lnTo>
                  <a:lnTo>
                    <a:pt x="16941" y="39346"/>
                  </a:lnTo>
                  <a:lnTo>
                    <a:pt x="17606" y="39081"/>
                  </a:lnTo>
                  <a:lnTo>
                    <a:pt x="18270" y="38798"/>
                  </a:lnTo>
                  <a:lnTo>
                    <a:pt x="18918" y="38499"/>
                  </a:lnTo>
                  <a:lnTo>
                    <a:pt x="20197" y="37885"/>
                  </a:lnTo>
                  <a:close/>
                  <a:moveTo>
                    <a:pt x="39496" y="44180"/>
                  </a:moveTo>
                  <a:lnTo>
                    <a:pt x="39562" y="44429"/>
                  </a:lnTo>
                  <a:lnTo>
                    <a:pt x="39645" y="44678"/>
                  </a:lnTo>
                  <a:lnTo>
                    <a:pt x="39745" y="44927"/>
                  </a:lnTo>
                  <a:lnTo>
                    <a:pt x="39845" y="45159"/>
                  </a:lnTo>
                  <a:lnTo>
                    <a:pt x="39562" y="45193"/>
                  </a:lnTo>
                  <a:lnTo>
                    <a:pt x="39296" y="45226"/>
                  </a:lnTo>
                  <a:lnTo>
                    <a:pt x="39014" y="45276"/>
                  </a:lnTo>
                  <a:lnTo>
                    <a:pt x="38732" y="45326"/>
                  </a:lnTo>
                  <a:lnTo>
                    <a:pt x="38466" y="45409"/>
                  </a:lnTo>
                  <a:lnTo>
                    <a:pt x="38184" y="45492"/>
                  </a:lnTo>
                  <a:lnTo>
                    <a:pt x="37918" y="45575"/>
                  </a:lnTo>
                  <a:lnTo>
                    <a:pt x="37652" y="45674"/>
                  </a:lnTo>
                  <a:lnTo>
                    <a:pt x="38134" y="45342"/>
                  </a:lnTo>
                  <a:lnTo>
                    <a:pt x="38616" y="44977"/>
                  </a:lnTo>
                  <a:lnTo>
                    <a:pt x="39064" y="44595"/>
                  </a:lnTo>
                  <a:lnTo>
                    <a:pt x="39496" y="44180"/>
                  </a:lnTo>
                  <a:close/>
                  <a:moveTo>
                    <a:pt x="40575" y="39463"/>
                  </a:moveTo>
                  <a:lnTo>
                    <a:pt x="40409" y="39712"/>
                  </a:lnTo>
                  <a:lnTo>
                    <a:pt x="40260" y="39944"/>
                  </a:lnTo>
                  <a:lnTo>
                    <a:pt x="40110" y="40194"/>
                  </a:lnTo>
                  <a:lnTo>
                    <a:pt x="39994" y="40426"/>
                  </a:lnTo>
                  <a:lnTo>
                    <a:pt x="39878" y="40659"/>
                  </a:lnTo>
                  <a:lnTo>
                    <a:pt x="39762" y="40908"/>
                  </a:lnTo>
                  <a:lnTo>
                    <a:pt x="39678" y="41157"/>
                  </a:lnTo>
                  <a:lnTo>
                    <a:pt x="39595" y="41389"/>
                  </a:lnTo>
                  <a:lnTo>
                    <a:pt x="39529" y="41638"/>
                  </a:lnTo>
                  <a:lnTo>
                    <a:pt x="39463" y="41871"/>
                  </a:lnTo>
                  <a:lnTo>
                    <a:pt x="39413" y="42120"/>
                  </a:lnTo>
                  <a:lnTo>
                    <a:pt x="39380" y="42369"/>
                  </a:lnTo>
                  <a:lnTo>
                    <a:pt x="39363" y="42602"/>
                  </a:lnTo>
                  <a:lnTo>
                    <a:pt x="39346" y="42851"/>
                  </a:lnTo>
                  <a:lnTo>
                    <a:pt x="39346" y="43100"/>
                  </a:lnTo>
                  <a:lnTo>
                    <a:pt x="39363" y="43333"/>
                  </a:lnTo>
                  <a:lnTo>
                    <a:pt x="38948" y="43781"/>
                  </a:lnTo>
                  <a:lnTo>
                    <a:pt x="38516" y="44180"/>
                  </a:lnTo>
                  <a:lnTo>
                    <a:pt x="38067" y="44562"/>
                  </a:lnTo>
                  <a:lnTo>
                    <a:pt x="37586" y="44927"/>
                  </a:lnTo>
                  <a:lnTo>
                    <a:pt x="37104" y="45243"/>
                  </a:lnTo>
                  <a:lnTo>
                    <a:pt x="36589" y="45525"/>
                  </a:lnTo>
                  <a:lnTo>
                    <a:pt x="36074" y="45791"/>
                  </a:lnTo>
                  <a:lnTo>
                    <a:pt x="35543" y="46007"/>
                  </a:lnTo>
                  <a:lnTo>
                    <a:pt x="34928" y="46206"/>
                  </a:lnTo>
                  <a:lnTo>
                    <a:pt x="34314" y="46388"/>
                  </a:lnTo>
                  <a:lnTo>
                    <a:pt x="34530" y="45774"/>
                  </a:lnTo>
                  <a:lnTo>
                    <a:pt x="34762" y="45209"/>
                  </a:lnTo>
                  <a:lnTo>
                    <a:pt x="34928" y="44977"/>
                  </a:lnTo>
                  <a:lnTo>
                    <a:pt x="35095" y="44728"/>
                  </a:lnTo>
                  <a:lnTo>
                    <a:pt x="35244" y="44479"/>
                  </a:lnTo>
                  <a:lnTo>
                    <a:pt x="35393" y="44229"/>
                  </a:lnTo>
                  <a:lnTo>
                    <a:pt x="35526" y="43964"/>
                  </a:lnTo>
                  <a:lnTo>
                    <a:pt x="35643" y="43698"/>
                  </a:lnTo>
                  <a:lnTo>
                    <a:pt x="35759" y="43432"/>
                  </a:lnTo>
                  <a:lnTo>
                    <a:pt x="35859" y="43150"/>
                  </a:lnTo>
                  <a:lnTo>
                    <a:pt x="36058" y="42867"/>
                  </a:lnTo>
                  <a:lnTo>
                    <a:pt x="36257" y="42602"/>
                  </a:lnTo>
                  <a:lnTo>
                    <a:pt x="36473" y="42336"/>
                  </a:lnTo>
                  <a:lnTo>
                    <a:pt x="36689" y="42070"/>
                  </a:lnTo>
                  <a:lnTo>
                    <a:pt x="36905" y="41854"/>
                  </a:lnTo>
                  <a:lnTo>
                    <a:pt x="37104" y="41622"/>
                  </a:lnTo>
                  <a:lnTo>
                    <a:pt x="37337" y="41423"/>
                  </a:lnTo>
                  <a:lnTo>
                    <a:pt x="37553" y="41207"/>
                  </a:lnTo>
                  <a:lnTo>
                    <a:pt x="38018" y="40825"/>
                  </a:lnTo>
                  <a:lnTo>
                    <a:pt x="38499" y="40492"/>
                  </a:lnTo>
                  <a:lnTo>
                    <a:pt x="38998" y="40177"/>
                  </a:lnTo>
                  <a:lnTo>
                    <a:pt x="39512" y="39895"/>
                  </a:lnTo>
                  <a:lnTo>
                    <a:pt x="40044" y="39662"/>
                  </a:lnTo>
                  <a:lnTo>
                    <a:pt x="40575" y="39463"/>
                  </a:lnTo>
                  <a:close/>
                  <a:moveTo>
                    <a:pt x="33616" y="46388"/>
                  </a:moveTo>
                  <a:lnTo>
                    <a:pt x="33567" y="46538"/>
                  </a:lnTo>
                  <a:lnTo>
                    <a:pt x="33351" y="46588"/>
                  </a:lnTo>
                  <a:lnTo>
                    <a:pt x="33616" y="46388"/>
                  </a:lnTo>
                  <a:close/>
                  <a:moveTo>
                    <a:pt x="45276" y="36224"/>
                  </a:moveTo>
                  <a:lnTo>
                    <a:pt x="45890" y="36423"/>
                  </a:lnTo>
                  <a:lnTo>
                    <a:pt x="46488" y="36573"/>
                  </a:lnTo>
                  <a:lnTo>
                    <a:pt x="47119" y="36706"/>
                  </a:lnTo>
                  <a:lnTo>
                    <a:pt x="47734" y="36822"/>
                  </a:lnTo>
                  <a:lnTo>
                    <a:pt x="48365" y="36905"/>
                  </a:lnTo>
                  <a:lnTo>
                    <a:pt x="48979" y="36971"/>
                  </a:lnTo>
                  <a:lnTo>
                    <a:pt x="50225" y="37104"/>
                  </a:lnTo>
                  <a:lnTo>
                    <a:pt x="50408" y="37121"/>
                  </a:lnTo>
                  <a:lnTo>
                    <a:pt x="50225" y="37304"/>
                  </a:lnTo>
                  <a:lnTo>
                    <a:pt x="50075" y="37503"/>
                  </a:lnTo>
                  <a:lnTo>
                    <a:pt x="49943" y="37702"/>
                  </a:lnTo>
                  <a:lnTo>
                    <a:pt x="49810" y="37902"/>
                  </a:lnTo>
                  <a:lnTo>
                    <a:pt x="49710" y="38117"/>
                  </a:lnTo>
                  <a:lnTo>
                    <a:pt x="49627" y="38350"/>
                  </a:lnTo>
                  <a:lnTo>
                    <a:pt x="49561" y="38582"/>
                  </a:lnTo>
                  <a:lnTo>
                    <a:pt x="49511" y="38815"/>
                  </a:lnTo>
                  <a:lnTo>
                    <a:pt x="49461" y="39164"/>
                  </a:lnTo>
                  <a:lnTo>
                    <a:pt x="49461" y="39496"/>
                  </a:lnTo>
                  <a:lnTo>
                    <a:pt x="49494" y="39845"/>
                  </a:lnTo>
                  <a:lnTo>
                    <a:pt x="49561" y="40177"/>
                  </a:lnTo>
                  <a:lnTo>
                    <a:pt x="49677" y="40526"/>
                  </a:lnTo>
                  <a:lnTo>
                    <a:pt x="49810" y="40858"/>
                  </a:lnTo>
                  <a:lnTo>
                    <a:pt x="49992" y="41190"/>
                  </a:lnTo>
                  <a:lnTo>
                    <a:pt x="50208" y="41522"/>
                  </a:lnTo>
                  <a:lnTo>
                    <a:pt x="50424" y="41788"/>
                  </a:lnTo>
                  <a:lnTo>
                    <a:pt x="50657" y="42054"/>
                  </a:lnTo>
                  <a:lnTo>
                    <a:pt x="50906" y="42303"/>
                  </a:lnTo>
                  <a:lnTo>
                    <a:pt x="51172" y="42535"/>
                  </a:lnTo>
                  <a:lnTo>
                    <a:pt x="51471" y="42768"/>
                  </a:lnTo>
                  <a:lnTo>
                    <a:pt x="51770" y="42967"/>
                  </a:lnTo>
                  <a:lnTo>
                    <a:pt x="52085" y="43166"/>
                  </a:lnTo>
                  <a:lnTo>
                    <a:pt x="52417" y="43349"/>
                  </a:lnTo>
                  <a:lnTo>
                    <a:pt x="52484" y="43382"/>
                  </a:lnTo>
                  <a:lnTo>
                    <a:pt x="52068" y="43947"/>
                  </a:lnTo>
                  <a:lnTo>
                    <a:pt x="51653" y="44462"/>
                  </a:lnTo>
                  <a:lnTo>
                    <a:pt x="51238" y="44960"/>
                  </a:lnTo>
                  <a:lnTo>
                    <a:pt x="50790" y="45409"/>
                  </a:lnTo>
                  <a:lnTo>
                    <a:pt x="50341" y="45807"/>
                  </a:lnTo>
                  <a:lnTo>
                    <a:pt x="49860" y="46189"/>
                  </a:lnTo>
                  <a:lnTo>
                    <a:pt x="49378" y="46521"/>
                  </a:lnTo>
                  <a:lnTo>
                    <a:pt x="48896" y="46820"/>
                  </a:lnTo>
                  <a:lnTo>
                    <a:pt x="48896" y="46820"/>
                  </a:lnTo>
                  <a:lnTo>
                    <a:pt x="49029" y="46438"/>
                  </a:lnTo>
                  <a:lnTo>
                    <a:pt x="49145" y="46073"/>
                  </a:lnTo>
                  <a:lnTo>
                    <a:pt x="49245" y="45691"/>
                  </a:lnTo>
                  <a:lnTo>
                    <a:pt x="49328" y="45292"/>
                  </a:lnTo>
                  <a:lnTo>
                    <a:pt x="49361" y="45027"/>
                  </a:lnTo>
                  <a:lnTo>
                    <a:pt x="49378" y="44744"/>
                  </a:lnTo>
                  <a:lnTo>
                    <a:pt x="49394" y="44479"/>
                  </a:lnTo>
                  <a:lnTo>
                    <a:pt x="49378" y="44196"/>
                  </a:lnTo>
                  <a:lnTo>
                    <a:pt x="49361" y="43914"/>
                  </a:lnTo>
                  <a:lnTo>
                    <a:pt x="49328" y="43648"/>
                  </a:lnTo>
                  <a:lnTo>
                    <a:pt x="49262" y="43366"/>
                  </a:lnTo>
                  <a:lnTo>
                    <a:pt x="49195" y="43100"/>
                  </a:lnTo>
                  <a:lnTo>
                    <a:pt x="49112" y="42818"/>
                  </a:lnTo>
                  <a:lnTo>
                    <a:pt x="49012" y="42552"/>
                  </a:lnTo>
                  <a:lnTo>
                    <a:pt x="48913" y="42286"/>
                  </a:lnTo>
                  <a:lnTo>
                    <a:pt x="48780" y="42020"/>
                  </a:lnTo>
                  <a:lnTo>
                    <a:pt x="48647" y="41771"/>
                  </a:lnTo>
                  <a:lnTo>
                    <a:pt x="48481" y="41506"/>
                  </a:lnTo>
                  <a:lnTo>
                    <a:pt x="48315" y="41256"/>
                  </a:lnTo>
                  <a:lnTo>
                    <a:pt x="48132" y="41007"/>
                  </a:lnTo>
                  <a:lnTo>
                    <a:pt x="47950" y="40775"/>
                  </a:lnTo>
                  <a:lnTo>
                    <a:pt x="47750" y="40559"/>
                  </a:lnTo>
                  <a:lnTo>
                    <a:pt x="47551" y="40343"/>
                  </a:lnTo>
                  <a:lnTo>
                    <a:pt x="47335" y="40144"/>
                  </a:lnTo>
                  <a:lnTo>
                    <a:pt x="47119" y="39944"/>
                  </a:lnTo>
                  <a:lnTo>
                    <a:pt x="46887" y="39762"/>
                  </a:lnTo>
                  <a:lnTo>
                    <a:pt x="46654" y="39596"/>
                  </a:lnTo>
                  <a:lnTo>
                    <a:pt x="46422" y="39430"/>
                  </a:lnTo>
                  <a:lnTo>
                    <a:pt x="46172" y="39280"/>
                  </a:lnTo>
                  <a:lnTo>
                    <a:pt x="45923" y="39147"/>
                  </a:lnTo>
                  <a:lnTo>
                    <a:pt x="45658" y="39014"/>
                  </a:lnTo>
                  <a:lnTo>
                    <a:pt x="45392" y="38898"/>
                  </a:lnTo>
                  <a:lnTo>
                    <a:pt x="45126" y="38798"/>
                  </a:lnTo>
                  <a:lnTo>
                    <a:pt x="44860" y="38715"/>
                  </a:lnTo>
                  <a:lnTo>
                    <a:pt x="44595" y="38632"/>
                  </a:lnTo>
                  <a:lnTo>
                    <a:pt x="44312" y="38566"/>
                  </a:lnTo>
                  <a:lnTo>
                    <a:pt x="43963" y="38499"/>
                  </a:lnTo>
                  <a:lnTo>
                    <a:pt x="43615" y="38450"/>
                  </a:lnTo>
                  <a:lnTo>
                    <a:pt x="43249" y="38433"/>
                  </a:lnTo>
                  <a:lnTo>
                    <a:pt x="42884" y="38416"/>
                  </a:lnTo>
                  <a:lnTo>
                    <a:pt x="42585" y="38433"/>
                  </a:lnTo>
                  <a:lnTo>
                    <a:pt x="42635" y="38184"/>
                  </a:lnTo>
                  <a:lnTo>
                    <a:pt x="42934" y="37918"/>
                  </a:lnTo>
                  <a:lnTo>
                    <a:pt x="43266" y="37652"/>
                  </a:lnTo>
                  <a:lnTo>
                    <a:pt x="43582" y="37403"/>
                  </a:lnTo>
                  <a:lnTo>
                    <a:pt x="43914" y="37154"/>
                  </a:lnTo>
                  <a:lnTo>
                    <a:pt x="44595" y="36672"/>
                  </a:lnTo>
                  <a:lnTo>
                    <a:pt x="45276" y="36224"/>
                  </a:lnTo>
                  <a:close/>
                  <a:moveTo>
                    <a:pt x="28800" y="35277"/>
                  </a:moveTo>
                  <a:lnTo>
                    <a:pt x="29414" y="35311"/>
                  </a:lnTo>
                  <a:lnTo>
                    <a:pt x="30012" y="35377"/>
                  </a:lnTo>
                  <a:lnTo>
                    <a:pt x="29896" y="35626"/>
                  </a:lnTo>
                  <a:lnTo>
                    <a:pt x="29796" y="35892"/>
                  </a:lnTo>
                  <a:lnTo>
                    <a:pt x="29713" y="36158"/>
                  </a:lnTo>
                  <a:lnTo>
                    <a:pt x="29664" y="36440"/>
                  </a:lnTo>
                  <a:lnTo>
                    <a:pt x="29630" y="36706"/>
                  </a:lnTo>
                  <a:lnTo>
                    <a:pt x="29614" y="36988"/>
                  </a:lnTo>
                  <a:lnTo>
                    <a:pt x="29630" y="37270"/>
                  </a:lnTo>
                  <a:lnTo>
                    <a:pt x="29664" y="37536"/>
                  </a:lnTo>
                  <a:lnTo>
                    <a:pt x="29730" y="37818"/>
                  </a:lnTo>
                  <a:lnTo>
                    <a:pt x="29796" y="38084"/>
                  </a:lnTo>
                  <a:lnTo>
                    <a:pt x="29879" y="38333"/>
                  </a:lnTo>
                  <a:lnTo>
                    <a:pt x="29996" y="38599"/>
                  </a:lnTo>
                  <a:lnTo>
                    <a:pt x="30112" y="38832"/>
                  </a:lnTo>
                  <a:lnTo>
                    <a:pt x="30245" y="39064"/>
                  </a:lnTo>
                  <a:lnTo>
                    <a:pt x="30394" y="39280"/>
                  </a:lnTo>
                  <a:lnTo>
                    <a:pt x="30544" y="39479"/>
                  </a:lnTo>
                  <a:lnTo>
                    <a:pt x="30710" y="39662"/>
                  </a:lnTo>
                  <a:lnTo>
                    <a:pt x="30893" y="39828"/>
                  </a:lnTo>
                  <a:lnTo>
                    <a:pt x="31025" y="39944"/>
                  </a:lnTo>
                  <a:lnTo>
                    <a:pt x="31175" y="40044"/>
                  </a:lnTo>
                  <a:lnTo>
                    <a:pt x="31324" y="40144"/>
                  </a:lnTo>
                  <a:lnTo>
                    <a:pt x="31474" y="40210"/>
                  </a:lnTo>
                  <a:lnTo>
                    <a:pt x="31623" y="40293"/>
                  </a:lnTo>
                  <a:lnTo>
                    <a:pt x="31773" y="40343"/>
                  </a:lnTo>
                  <a:lnTo>
                    <a:pt x="31922" y="40376"/>
                  </a:lnTo>
                  <a:lnTo>
                    <a:pt x="32088" y="40409"/>
                  </a:lnTo>
                  <a:lnTo>
                    <a:pt x="32238" y="40426"/>
                  </a:lnTo>
                  <a:lnTo>
                    <a:pt x="32387" y="40443"/>
                  </a:lnTo>
                  <a:lnTo>
                    <a:pt x="32553" y="40426"/>
                  </a:lnTo>
                  <a:lnTo>
                    <a:pt x="32703" y="40409"/>
                  </a:lnTo>
                  <a:lnTo>
                    <a:pt x="32852" y="40376"/>
                  </a:lnTo>
                  <a:lnTo>
                    <a:pt x="33018" y="40326"/>
                  </a:lnTo>
                  <a:lnTo>
                    <a:pt x="33168" y="40277"/>
                  </a:lnTo>
                  <a:lnTo>
                    <a:pt x="33317" y="40194"/>
                  </a:lnTo>
                  <a:lnTo>
                    <a:pt x="33002" y="39612"/>
                  </a:lnTo>
                  <a:lnTo>
                    <a:pt x="32869" y="39662"/>
                  </a:lnTo>
                  <a:lnTo>
                    <a:pt x="32736" y="39712"/>
                  </a:lnTo>
                  <a:lnTo>
                    <a:pt x="32603" y="39745"/>
                  </a:lnTo>
                  <a:lnTo>
                    <a:pt x="32470" y="39762"/>
                  </a:lnTo>
                  <a:lnTo>
                    <a:pt x="32238" y="39762"/>
                  </a:lnTo>
                  <a:lnTo>
                    <a:pt x="32122" y="39745"/>
                  </a:lnTo>
                  <a:lnTo>
                    <a:pt x="32005" y="39712"/>
                  </a:lnTo>
                  <a:lnTo>
                    <a:pt x="31806" y="39629"/>
                  </a:lnTo>
                  <a:lnTo>
                    <a:pt x="31623" y="39529"/>
                  </a:lnTo>
                  <a:lnTo>
                    <a:pt x="31457" y="39430"/>
                  </a:lnTo>
                  <a:lnTo>
                    <a:pt x="31324" y="39330"/>
                  </a:lnTo>
                  <a:lnTo>
                    <a:pt x="31192" y="39197"/>
                  </a:lnTo>
                  <a:lnTo>
                    <a:pt x="31059" y="39048"/>
                  </a:lnTo>
                  <a:lnTo>
                    <a:pt x="30926" y="38881"/>
                  </a:lnTo>
                  <a:lnTo>
                    <a:pt x="30810" y="38699"/>
                  </a:lnTo>
                  <a:lnTo>
                    <a:pt x="30710" y="38516"/>
                  </a:lnTo>
                  <a:lnTo>
                    <a:pt x="30610" y="38317"/>
                  </a:lnTo>
                  <a:lnTo>
                    <a:pt x="30511" y="38117"/>
                  </a:lnTo>
                  <a:lnTo>
                    <a:pt x="30444" y="37902"/>
                  </a:lnTo>
                  <a:lnTo>
                    <a:pt x="30378" y="37686"/>
                  </a:lnTo>
                  <a:lnTo>
                    <a:pt x="30328" y="37453"/>
                  </a:lnTo>
                  <a:lnTo>
                    <a:pt x="30295" y="37237"/>
                  </a:lnTo>
                  <a:lnTo>
                    <a:pt x="30295" y="37005"/>
                  </a:lnTo>
                  <a:lnTo>
                    <a:pt x="30295" y="36772"/>
                  </a:lnTo>
                  <a:lnTo>
                    <a:pt x="30311" y="36556"/>
                  </a:lnTo>
                  <a:lnTo>
                    <a:pt x="30361" y="36340"/>
                  </a:lnTo>
                  <a:lnTo>
                    <a:pt x="30428" y="36124"/>
                  </a:lnTo>
                  <a:lnTo>
                    <a:pt x="30560" y="35792"/>
                  </a:lnTo>
                  <a:lnTo>
                    <a:pt x="30710" y="35493"/>
                  </a:lnTo>
                  <a:lnTo>
                    <a:pt x="31025" y="35560"/>
                  </a:lnTo>
                  <a:lnTo>
                    <a:pt x="31341" y="35643"/>
                  </a:lnTo>
                  <a:lnTo>
                    <a:pt x="31640" y="35742"/>
                  </a:lnTo>
                  <a:lnTo>
                    <a:pt x="31939" y="35842"/>
                  </a:lnTo>
                  <a:lnTo>
                    <a:pt x="32238" y="35975"/>
                  </a:lnTo>
                  <a:lnTo>
                    <a:pt x="32520" y="36091"/>
                  </a:lnTo>
                  <a:lnTo>
                    <a:pt x="32803" y="36241"/>
                  </a:lnTo>
                  <a:lnTo>
                    <a:pt x="33068" y="36407"/>
                  </a:lnTo>
                  <a:lnTo>
                    <a:pt x="33334" y="36573"/>
                  </a:lnTo>
                  <a:lnTo>
                    <a:pt x="33583" y="36756"/>
                  </a:lnTo>
                  <a:lnTo>
                    <a:pt x="33816" y="36955"/>
                  </a:lnTo>
                  <a:lnTo>
                    <a:pt x="34048" y="37154"/>
                  </a:lnTo>
                  <a:lnTo>
                    <a:pt x="34264" y="37387"/>
                  </a:lnTo>
                  <a:lnTo>
                    <a:pt x="34480" y="37619"/>
                  </a:lnTo>
                  <a:lnTo>
                    <a:pt x="34663" y="37885"/>
                  </a:lnTo>
                  <a:lnTo>
                    <a:pt x="34845" y="38151"/>
                  </a:lnTo>
                  <a:lnTo>
                    <a:pt x="34978" y="38383"/>
                  </a:lnTo>
                  <a:lnTo>
                    <a:pt x="35111" y="38632"/>
                  </a:lnTo>
                  <a:lnTo>
                    <a:pt x="35227" y="38881"/>
                  </a:lnTo>
                  <a:lnTo>
                    <a:pt x="35327" y="39147"/>
                  </a:lnTo>
                  <a:lnTo>
                    <a:pt x="35410" y="39413"/>
                  </a:lnTo>
                  <a:lnTo>
                    <a:pt x="35477" y="39695"/>
                  </a:lnTo>
                  <a:lnTo>
                    <a:pt x="35526" y="39978"/>
                  </a:lnTo>
                  <a:lnTo>
                    <a:pt x="35560" y="40260"/>
                  </a:lnTo>
                  <a:lnTo>
                    <a:pt x="35593" y="40542"/>
                  </a:lnTo>
                  <a:lnTo>
                    <a:pt x="35593" y="40841"/>
                  </a:lnTo>
                  <a:lnTo>
                    <a:pt x="35593" y="41124"/>
                  </a:lnTo>
                  <a:lnTo>
                    <a:pt x="35560" y="41423"/>
                  </a:lnTo>
                  <a:lnTo>
                    <a:pt x="35526" y="41721"/>
                  </a:lnTo>
                  <a:lnTo>
                    <a:pt x="35477" y="42020"/>
                  </a:lnTo>
                  <a:lnTo>
                    <a:pt x="35410" y="42319"/>
                  </a:lnTo>
                  <a:lnTo>
                    <a:pt x="35327" y="42618"/>
                  </a:lnTo>
                  <a:lnTo>
                    <a:pt x="35261" y="42851"/>
                  </a:lnTo>
                  <a:lnTo>
                    <a:pt x="34962" y="43333"/>
                  </a:lnTo>
                  <a:lnTo>
                    <a:pt x="34679" y="43814"/>
                  </a:lnTo>
                  <a:lnTo>
                    <a:pt x="34414" y="44329"/>
                  </a:lnTo>
                  <a:lnTo>
                    <a:pt x="34181" y="44861"/>
                  </a:lnTo>
                  <a:lnTo>
                    <a:pt x="33949" y="45143"/>
                  </a:lnTo>
                  <a:lnTo>
                    <a:pt x="33699" y="45392"/>
                  </a:lnTo>
                  <a:lnTo>
                    <a:pt x="33450" y="45641"/>
                  </a:lnTo>
                  <a:lnTo>
                    <a:pt x="33185" y="45874"/>
                  </a:lnTo>
                  <a:lnTo>
                    <a:pt x="32902" y="46073"/>
                  </a:lnTo>
                  <a:lnTo>
                    <a:pt x="32620" y="46272"/>
                  </a:lnTo>
                  <a:lnTo>
                    <a:pt x="32321" y="46438"/>
                  </a:lnTo>
                  <a:lnTo>
                    <a:pt x="32022" y="46588"/>
                  </a:lnTo>
                  <a:lnTo>
                    <a:pt x="31756" y="46704"/>
                  </a:lnTo>
                  <a:lnTo>
                    <a:pt x="31474" y="46820"/>
                  </a:lnTo>
                  <a:lnTo>
                    <a:pt x="30477" y="46887"/>
                  </a:lnTo>
                  <a:lnTo>
                    <a:pt x="30361" y="46571"/>
                  </a:lnTo>
                  <a:lnTo>
                    <a:pt x="30245" y="46272"/>
                  </a:lnTo>
                  <a:lnTo>
                    <a:pt x="30095" y="45973"/>
                  </a:lnTo>
                  <a:lnTo>
                    <a:pt x="29946" y="45674"/>
                  </a:lnTo>
                  <a:lnTo>
                    <a:pt x="29796" y="45375"/>
                  </a:lnTo>
                  <a:lnTo>
                    <a:pt x="29614" y="45093"/>
                  </a:lnTo>
                  <a:lnTo>
                    <a:pt x="29431" y="44827"/>
                  </a:lnTo>
                  <a:lnTo>
                    <a:pt x="29232" y="44562"/>
                  </a:lnTo>
                  <a:lnTo>
                    <a:pt x="28966" y="44213"/>
                  </a:lnTo>
                  <a:lnTo>
                    <a:pt x="28667" y="43897"/>
                  </a:lnTo>
                  <a:lnTo>
                    <a:pt x="28368" y="43598"/>
                  </a:lnTo>
                  <a:lnTo>
                    <a:pt x="28053" y="43316"/>
                  </a:lnTo>
                  <a:lnTo>
                    <a:pt x="27737" y="43050"/>
                  </a:lnTo>
                  <a:lnTo>
                    <a:pt x="27388" y="42818"/>
                  </a:lnTo>
                  <a:lnTo>
                    <a:pt x="27039" y="42602"/>
                  </a:lnTo>
                  <a:lnTo>
                    <a:pt x="26691" y="42402"/>
                  </a:lnTo>
                  <a:lnTo>
                    <a:pt x="26475" y="41904"/>
                  </a:lnTo>
                  <a:lnTo>
                    <a:pt x="26275" y="41389"/>
                  </a:lnTo>
                  <a:lnTo>
                    <a:pt x="26076" y="40874"/>
                  </a:lnTo>
                  <a:lnTo>
                    <a:pt x="25910" y="40360"/>
                  </a:lnTo>
                  <a:lnTo>
                    <a:pt x="25744" y="39845"/>
                  </a:lnTo>
                  <a:lnTo>
                    <a:pt x="25594" y="39313"/>
                  </a:lnTo>
                  <a:lnTo>
                    <a:pt x="25478" y="38798"/>
                  </a:lnTo>
                  <a:lnTo>
                    <a:pt x="25362" y="38267"/>
                  </a:lnTo>
                  <a:lnTo>
                    <a:pt x="25246" y="37686"/>
                  </a:lnTo>
                  <a:lnTo>
                    <a:pt x="25146" y="37071"/>
                  </a:lnTo>
                  <a:lnTo>
                    <a:pt x="24963" y="35859"/>
                  </a:lnTo>
                  <a:lnTo>
                    <a:pt x="25196" y="35792"/>
                  </a:lnTo>
                  <a:lnTo>
                    <a:pt x="25761" y="35643"/>
                  </a:lnTo>
                  <a:lnTo>
                    <a:pt x="26342" y="35510"/>
                  </a:lnTo>
                  <a:lnTo>
                    <a:pt x="26940" y="35410"/>
                  </a:lnTo>
                  <a:lnTo>
                    <a:pt x="27554" y="35327"/>
                  </a:lnTo>
                  <a:lnTo>
                    <a:pt x="28169" y="35294"/>
                  </a:lnTo>
                  <a:lnTo>
                    <a:pt x="28800" y="35277"/>
                  </a:lnTo>
                  <a:close/>
                  <a:moveTo>
                    <a:pt x="27222" y="43499"/>
                  </a:moveTo>
                  <a:lnTo>
                    <a:pt x="27621" y="43814"/>
                  </a:lnTo>
                  <a:lnTo>
                    <a:pt x="28003" y="44163"/>
                  </a:lnTo>
                  <a:lnTo>
                    <a:pt x="28368" y="44545"/>
                  </a:lnTo>
                  <a:lnTo>
                    <a:pt x="28700" y="44960"/>
                  </a:lnTo>
                  <a:lnTo>
                    <a:pt x="28866" y="45193"/>
                  </a:lnTo>
                  <a:lnTo>
                    <a:pt x="29032" y="45425"/>
                  </a:lnTo>
                  <a:lnTo>
                    <a:pt x="29165" y="45658"/>
                  </a:lnTo>
                  <a:lnTo>
                    <a:pt x="29315" y="45907"/>
                  </a:lnTo>
                  <a:lnTo>
                    <a:pt x="29448" y="46139"/>
                  </a:lnTo>
                  <a:lnTo>
                    <a:pt x="29564" y="46388"/>
                  </a:lnTo>
                  <a:lnTo>
                    <a:pt x="29680" y="46654"/>
                  </a:lnTo>
                  <a:lnTo>
                    <a:pt x="29780" y="46903"/>
                  </a:lnTo>
                  <a:lnTo>
                    <a:pt x="29365" y="46920"/>
                  </a:lnTo>
                  <a:lnTo>
                    <a:pt x="29066" y="46521"/>
                  </a:lnTo>
                  <a:lnTo>
                    <a:pt x="28767" y="46090"/>
                  </a:lnTo>
                  <a:lnTo>
                    <a:pt x="28484" y="45674"/>
                  </a:lnTo>
                  <a:lnTo>
                    <a:pt x="28202" y="45259"/>
                  </a:lnTo>
                  <a:lnTo>
                    <a:pt x="27953" y="44827"/>
                  </a:lnTo>
                  <a:lnTo>
                    <a:pt x="27687" y="44379"/>
                  </a:lnTo>
                  <a:lnTo>
                    <a:pt x="27455" y="43947"/>
                  </a:lnTo>
                  <a:lnTo>
                    <a:pt x="27222" y="43499"/>
                  </a:lnTo>
                  <a:close/>
                  <a:moveTo>
                    <a:pt x="24216" y="42402"/>
                  </a:moveTo>
                  <a:lnTo>
                    <a:pt x="24581" y="42436"/>
                  </a:lnTo>
                  <a:lnTo>
                    <a:pt x="24947" y="42485"/>
                  </a:lnTo>
                  <a:lnTo>
                    <a:pt x="25262" y="42569"/>
                  </a:lnTo>
                  <a:lnTo>
                    <a:pt x="25578" y="42668"/>
                  </a:lnTo>
                  <a:lnTo>
                    <a:pt x="25877" y="42768"/>
                  </a:lnTo>
                  <a:lnTo>
                    <a:pt x="26176" y="42901"/>
                  </a:lnTo>
                  <a:lnTo>
                    <a:pt x="26425" y="43432"/>
                  </a:lnTo>
                  <a:lnTo>
                    <a:pt x="26691" y="43947"/>
                  </a:lnTo>
                  <a:lnTo>
                    <a:pt x="26973" y="44462"/>
                  </a:lnTo>
                  <a:lnTo>
                    <a:pt x="27255" y="44977"/>
                  </a:lnTo>
                  <a:lnTo>
                    <a:pt x="27554" y="45475"/>
                  </a:lnTo>
                  <a:lnTo>
                    <a:pt x="27886" y="45973"/>
                  </a:lnTo>
                  <a:lnTo>
                    <a:pt x="28202" y="46472"/>
                  </a:lnTo>
                  <a:lnTo>
                    <a:pt x="28551" y="46953"/>
                  </a:lnTo>
                  <a:lnTo>
                    <a:pt x="27538" y="46986"/>
                  </a:lnTo>
                  <a:lnTo>
                    <a:pt x="27106" y="46870"/>
                  </a:lnTo>
                  <a:lnTo>
                    <a:pt x="26790" y="46787"/>
                  </a:lnTo>
                  <a:lnTo>
                    <a:pt x="26491" y="46671"/>
                  </a:lnTo>
                  <a:lnTo>
                    <a:pt x="26192" y="46555"/>
                  </a:lnTo>
                  <a:lnTo>
                    <a:pt x="25893" y="46422"/>
                  </a:lnTo>
                  <a:lnTo>
                    <a:pt x="25594" y="46289"/>
                  </a:lnTo>
                  <a:lnTo>
                    <a:pt x="25312" y="46123"/>
                  </a:lnTo>
                  <a:lnTo>
                    <a:pt x="25030" y="45973"/>
                  </a:lnTo>
                  <a:lnTo>
                    <a:pt x="24764" y="45791"/>
                  </a:lnTo>
                  <a:lnTo>
                    <a:pt x="24498" y="45608"/>
                  </a:lnTo>
                  <a:lnTo>
                    <a:pt x="24249" y="45425"/>
                  </a:lnTo>
                  <a:lnTo>
                    <a:pt x="24000" y="45226"/>
                  </a:lnTo>
                  <a:lnTo>
                    <a:pt x="23768" y="45010"/>
                  </a:lnTo>
                  <a:lnTo>
                    <a:pt x="23535" y="44794"/>
                  </a:lnTo>
                  <a:lnTo>
                    <a:pt x="23319" y="44562"/>
                  </a:lnTo>
                  <a:lnTo>
                    <a:pt x="23103" y="44329"/>
                  </a:lnTo>
                  <a:lnTo>
                    <a:pt x="22904" y="44080"/>
                  </a:lnTo>
                  <a:lnTo>
                    <a:pt x="22655" y="43764"/>
                  </a:lnTo>
                  <a:lnTo>
                    <a:pt x="22439" y="43432"/>
                  </a:lnTo>
                  <a:lnTo>
                    <a:pt x="22223" y="43100"/>
                  </a:lnTo>
                  <a:lnTo>
                    <a:pt x="22040" y="42751"/>
                  </a:lnTo>
                  <a:lnTo>
                    <a:pt x="22389" y="42618"/>
                  </a:lnTo>
                  <a:lnTo>
                    <a:pt x="22754" y="42535"/>
                  </a:lnTo>
                  <a:lnTo>
                    <a:pt x="23120" y="42452"/>
                  </a:lnTo>
                  <a:lnTo>
                    <a:pt x="23485" y="42419"/>
                  </a:lnTo>
                  <a:lnTo>
                    <a:pt x="23851" y="42402"/>
                  </a:lnTo>
                  <a:close/>
                  <a:moveTo>
                    <a:pt x="42867" y="39081"/>
                  </a:moveTo>
                  <a:lnTo>
                    <a:pt x="43299" y="39097"/>
                  </a:lnTo>
                  <a:lnTo>
                    <a:pt x="43748" y="39147"/>
                  </a:lnTo>
                  <a:lnTo>
                    <a:pt x="44179" y="39214"/>
                  </a:lnTo>
                  <a:lnTo>
                    <a:pt x="44445" y="39280"/>
                  </a:lnTo>
                  <a:lnTo>
                    <a:pt x="44694" y="39363"/>
                  </a:lnTo>
                  <a:lnTo>
                    <a:pt x="44960" y="39446"/>
                  </a:lnTo>
                  <a:lnTo>
                    <a:pt x="45193" y="39546"/>
                  </a:lnTo>
                  <a:lnTo>
                    <a:pt x="45442" y="39645"/>
                  </a:lnTo>
                  <a:lnTo>
                    <a:pt x="45674" y="39762"/>
                  </a:lnTo>
                  <a:lnTo>
                    <a:pt x="45907" y="39895"/>
                  </a:lnTo>
                  <a:lnTo>
                    <a:pt x="46123" y="40044"/>
                  </a:lnTo>
                  <a:lnTo>
                    <a:pt x="46339" y="40194"/>
                  </a:lnTo>
                  <a:lnTo>
                    <a:pt x="46554" y="40343"/>
                  </a:lnTo>
                  <a:lnTo>
                    <a:pt x="46754" y="40509"/>
                  </a:lnTo>
                  <a:lnTo>
                    <a:pt x="46953" y="40692"/>
                  </a:lnTo>
                  <a:lnTo>
                    <a:pt x="47136" y="40874"/>
                  </a:lnTo>
                  <a:lnTo>
                    <a:pt x="47318" y="41057"/>
                  </a:lnTo>
                  <a:lnTo>
                    <a:pt x="47485" y="41256"/>
                  </a:lnTo>
                  <a:lnTo>
                    <a:pt x="47634" y="41456"/>
                  </a:lnTo>
                  <a:lnTo>
                    <a:pt x="47783" y="41655"/>
                  </a:lnTo>
                  <a:lnTo>
                    <a:pt x="47933" y="41871"/>
                  </a:lnTo>
                  <a:lnTo>
                    <a:pt x="48049" y="42087"/>
                  </a:lnTo>
                  <a:lnTo>
                    <a:pt x="48182" y="42319"/>
                  </a:lnTo>
                  <a:lnTo>
                    <a:pt x="48282" y="42552"/>
                  </a:lnTo>
                  <a:lnTo>
                    <a:pt x="48381" y="42784"/>
                  </a:lnTo>
                  <a:lnTo>
                    <a:pt x="48464" y="43017"/>
                  </a:lnTo>
                  <a:lnTo>
                    <a:pt x="48547" y="43249"/>
                  </a:lnTo>
                  <a:lnTo>
                    <a:pt x="48597" y="43482"/>
                  </a:lnTo>
                  <a:lnTo>
                    <a:pt x="48647" y="43731"/>
                  </a:lnTo>
                  <a:lnTo>
                    <a:pt x="48680" y="43964"/>
                  </a:lnTo>
                  <a:lnTo>
                    <a:pt x="48714" y="44213"/>
                  </a:lnTo>
                  <a:lnTo>
                    <a:pt x="48714" y="44462"/>
                  </a:lnTo>
                  <a:lnTo>
                    <a:pt x="48714" y="44711"/>
                  </a:lnTo>
                  <a:lnTo>
                    <a:pt x="48697" y="44944"/>
                  </a:lnTo>
                  <a:lnTo>
                    <a:pt x="48664" y="45193"/>
                  </a:lnTo>
                  <a:lnTo>
                    <a:pt x="48614" y="45458"/>
                  </a:lnTo>
                  <a:lnTo>
                    <a:pt x="48547" y="45708"/>
                  </a:lnTo>
                  <a:lnTo>
                    <a:pt x="48481" y="45957"/>
                  </a:lnTo>
                  <a:lnTo>
                    <a:pt x="48398" y="46222"/>
                  </a:lnTo>
                  <a:lnTo>
                    <a:pt x="48215" y="46721"/>
                  </a:lnTo>
                  <a:lnTo>
                    <a:pt x="47999" y="47236"/>
                  </a:lnTo>
                  <a:lnTo>
                    <a:pt x="47634" y="47368"/>
                  </a:lnTo>
                  <a:lnTo>
                    <a:pt x="47269" y="47468"/>
                  </a:lnTo>
                  <a:lnTo>
                    <a:pt x="46887" y="47551"/>
                  </a:lnTo>
                  <a:lnTo>
                    <a:pt x="46505" y="47601"/>
                  </a:lnTo>
                  <a:lnTo>
                    <a:pt x="46206" y="47319"/>
                  </a:lnTo>
                  <a:lnTo>
                    <a:pt x="45890" y="47053"/>
                  </a:lnTo>
                  <a:lnTo>
                    <a:pt x="45575" y="46804"/>
                  </a:lnTo>
                  <a:lnTo>
                    <a:pt x="45242" y="46571"/>
                  </a:lnTo>
                  <a:lnTo>
                    <a:pt x="44894" y="46355"/>
                  </a:lnTo>
                  <a:lnTo>
                    <a:pt x="44528" y="46156"/>
                  </a:lnTo>
                  <a:lnTo>
                    <a:pt x="44163" y="45973"/>
                  </a:lnTo>
                  <a:lnTo>
                    <a:pt x="43797" y="45807"/>
                  </a:lnTo>
                  <a:lnTo>
                    <a:pt x="43415" y="45658"/>
                  </a:lnTo>
                  <a:lnTo>
                    <a:pt x="43017" y="45525"/>
                  </a:lnTo>
                  <a:lnTo>
                    <a:pt x="42618" y="45409"/>
                  </a:lnTo>
                  <a:lnTo>
                    <a:pt x="42220" y="45309"/>
                  </a:lnTo>
                  <a:lnTo>
                    <a:pt x="41821" y="45243"/>
                  </a:lnTo>
                  <a:lnTo>
                    <a:pt x="41422" y="45176"/>
                  </a:lnTo>
                  <a:lnTo>
                    <a:pt x="41007" y="45143"/>
                  </a:lnTo>
                  <a:lnTo>
                    <a:pt x="40592" y="45126"/>
                  </a:lnTo>
                  <a:lnTo>
                    <a:pt x="40442" y="44827"/>
                  </a:lnTo>
                  <a:lnTo>
                    <a:pt x="40293" y="44512"/>
                  </a:lnTo>
                  <a:lnTo>
                    <a:pt x="40193" y="44196"/>
                  </a:lnTo>
                  <a:lnTo>
                    <a:pt x="40110" y="43864"/>
                  </a:lnTo>
                  <a:lnTo>
                    <a:pt x="40060" y="43565"/>
                  </a:lnTo>
                  <a:lnTo>
                    <a:pt x="40293" y="43266"/>
                  </a:lnTo>
                  <a:lnTo>
                    <a:pt x="40526" y="42967"/>
                  </a:lnTo>
                  <a:lnTo>
                    <a:pt x="40758" y="42652"/>
                  </a:lnTo>
                  <a:lnTo>
                    <a:pt x="40957" y="42336"/>
                  </a:lnTo>
                  <a:lnTo>
                    <a:pt x="41173" y="42004"/>
                  </a:lnTo>
                  <a:lnTo>
                    <a:pt x="41356" y="41672"/>
                  </a:lnTo>
                  <a:lnTo>
                    <a:pt x="41539" y="41323"/>
                  </a:lnTo>
                  <a:lnTo>
                    <a:pt x="41721" y="40974"/>
                  </a:lnTo>
                  <a:lnTo>
                    <a:pt x="41921" y="40509"/>
                  </a:lnTo>
                  <a:lnTo>
                    <a:pt x="42103" y="40044"/>
                  </a:lnTo>
                  <a:lnTo>
                    <a:pt x="42269" y="39579"/>
                  </a:lnTo>
                  <a:lnTo>
                    <a:pt x="42419" y="39097"/>
                  </a:lnTo>
                  <a:lnTo>
                    <a:pt x="42867" y="39081"/>
                  </a:lnTo>
                  <a:close/>
                  <a:moveTo>
                    <a:pt x="41107" y="45824"/>
                  </a:moveTo>
                  <a:lnTo>
                    <a:pt x="41422" y="45840"/>
                  </a:lnTo>
                  <a:lnTo>
                    <a:pt x="41721" y="45890"/>
                  </a:lnTo>
                  <a:lnTo>
                    <a:pt x="42020" y="45940"/>
                  </a:lnTo>
                  <a:lnTo>
                    <a:pt x="42319" y="46007"/>
                  </a:lnTo>
                  <a:lnTo>
                    <a:pt x="42618" y="46090"/>
                  </a:lnTo>
                  <a:lnTo>
                    <a:pt x="42917" y="46173"/>
                  </a:lnTo>
                  <a:lnTo>
                    <a:pt x="43200" y="46272"/>
                  </a:lnTo>
                  <a:lnTo>
                    <a:pt x="43482" y="46388"/>
                  </a:lnTo>
                  <a:lnTo>
                    <a:pt x="43764" y="46505"/>
                  </a:lnTo>
                  <a:lnTo>
                    <a:pt x="44047" y="46638"/>
                  </a:lnTo>
                  <a:lnTo>
                    <a:pt x="44312" y="46787"/>
                  </a:lnTo>
                  <a:lnTo>
                    <a:pt x="44578" y="46937"/>
                  </a:lnTo>
                  <a:lnTo>
                    <a:pt x="44844" y="47103"/>
                  </a:lnTo>
                  <a:lnTo>
                    <a:pt x="45093" y="47269"/>
                  </a:lnTo>
                  <a:lnTo>
                    <a:pt x="45342" y="47451"/>
                  </a:lnTo>
                  <a:lnTo>
                    <a:pt x="45575" y="47651"/>
                  </a:lnTo>
                  <a:lnTo>
                    <a:pt x="45575" y="47651"/>
                  </a:lnTo>
                  <a:lnTo>
                    <a:pt x="45193" y="47634"/>
                  </a:lnTo>
                  <a:lnTo>
                    <a:pt x="44794" y="47601"/>
                  </a:lnTo>
                  <a:lnTo>
                    <a:pt x="44412" y="47534"/>
                  </a:lnTo>
                  <a:lnTo>
                    <a:pt x="44030" y="47451"/>
                  </a:lnTo>
                  <a:lnTo>
                    <a:pt x="43665" y="47352"/>
                  </a:lnTo>
                  <a:lnTo>
                    <a:pt x="43299" y="47236"/>
                  </a:lnTo>
                  <a:lnTo>
                    <a:pt x="42934" y="47086"/>
                  </a:lnTo>
                  <a:lnTo>
                    <a:pt x="42602" y="46937"/>
                  </a:lnTo>
                  <a:lnTo>
                    <a:pt x="42386" y="46820"/>
                  </a:lnTo>
                  <a:lnTo>
                    <a:pt x="42170" y="46687"/>
                  </a:lnTo>
                  <a:lnTo>
                    <a:pt x="41970" y="46555"/>
                  </a:lnTo>
                  <a:lnTo>
                    <a:pt x="41788" y="46422"/>
                  </a:lnTo>
                  <a:lnTo>
                    <a:pt x="41605" y="46289"/>
                  </a:lnTo>
                  <a:lnTo>
                    <a:pt x="41422" y="46139"/>
                  </a:lnTo>
                  <a:lnTo>
                    <a:pt x="41256" y="45973"/>
                  </a:lnTo>
                  <a:lnTo>
                    <a:pt x="41107" y="45824"/>
                  </a:lnTo>
                  <a:close/>
                  <a:moveTo>
                    <a:pt x="36241" y="46438"/>
                  </a:moveTo>
                  <a:lnTo>
                    <a:pt x="35908" y="46671"/>
                  </a:lnTo>
                  <a:lnTo>
                    <a:pt x="35576" y="46903"/>
                  </a:lnTo>
                  <a:lnTo>
                    <a:pt x="35261" y="47152"/>
                  </a:lnTo>
                  <a:lnTo>
                    <a:pt x="34962" y="47402"/>
                  </a:lnTo>
                  <a:lnTo>
                    <a:pt x="34364" y="47916"/>
                  </a:lnTo>
                  <a:lnTo>
                    <a:pt x="33766" y="48448"/>
                  </a:lnTo>
                  <a:lnTo>
                    <a:pt x="33766" y="48448"/>
                  </a:lnTo>
                  <a:lnTo>
                    <a:pt x="33915" y="47784"/>
                  </a:lnTo>
                  <a:lnTo>
                    <a:pt x="34081" y="47119"/>
                  </a:lnTo>
                  <a:lnTo>
                    <a:pt x="34513" y="47020"/>
                  </a:lnTo>
                  <a:lnTo>
                    <a:pt x="34945" y="46903"/>
                  </a:lnTo>
                  <a:lnTo>
                    <a:pt x="35360" y="46770"/>
                  </a:lnTo>
                  <a:lnTo>
                    <a:pt x="35775" y="46621"/>
                  </a:lnTo>
                  <a:lnTo>
                    <a:pt x="36241" y="46438"/>
                  </a:lnTo>
                  <a:close/>
                  <a:moveTo>
                    <a:pt x="47651" y="48049"/>
                  </a:moveTo>
                  <a:lnTo>
                    <a:pt x="47534" y="48382"/>
                  </a:lnTo>
                  <a:lnTo>
                    <a:pt x="47418" y="48714"/>
                  </a:lnTo>
                  <a:lnTo>
                    <a:pt x="47235" y="48448"/>
                  </a:lnTo>
                  <a:lnTo>
                    <a:pt x="47036" y="48199"/>
                  </a:lnTo>
                  <a:lnTo>
                    <a:pt x="47352" y="48132"/>
                  </a:lnTo>
                  <a:lnTo>
                    <a:pt x="47651" y="48049"/>
                  </a:lnTo>
                  <a:close/>
                  <a:moveTo>
                    <a:pt x="21409" y="43000"/>
                  </a:moveTo>
                  <a:lnTo>
                    <a:pt x="21625" y="43399"/>
                  </a:lnTo>
                  <a:lnTo>
                    <a:pt x="21858" y="43781"/>
                  </a:lnTo>
                  <a:lnTo>
                    <a:pt x="22107" y="44146"/>
                  </a:lnTo>
                  <a:lnTo>
                    <a:pt x="22372" y="44495"/>
                  </a:lnTo>
                  <a:lnTo>
                    <a:pt x="22721" y="44910"/>
                  </a:lnTo>
                  <a:lnTo>
                    <a:pt x="23087" y="45292"/>
                  </a:lnTo>
                  <a:lnTo>
                    <a:pt x="23485" y="45658"/>
                  </a:lnTo>
                  <a:lnTo>
                    <a:pt x="23900" y="45990"/>
                  </a:lnTo>
                  <a:lnTo>
                    <a:pt x="24332" y="46305"/>
                  </a:lnTo>
                  <a:lnTo>
                    <a:pt x="24797" y="46604"/>
                  </a:lnTo>
                  <a:lnTo>
                    <a:pt x="25279" y="46870"/>
                  </a:lnTo>
                  <a:lnTo>
                    <a:pt x="25761" y="47103"/>
                  </a:lnTo>
                  <a:lnTo>
                    <a:pt x="24930" y="47186"/>
                  </a:lnTo>
                  <a:lnTo>
                    <a:pt x="24498" y="47252"/>
                  </a:lnTo>
                  <a:lnTo>
                    <a:pt x="24083" y="47319"/>
                  </a:lnTo>
                  <a:lnTo>
                    <a:pt x="23668" y="47402"/>
                  </a:lnTo>
                  <a:lnTo>
                    <a:pt x="23253" y="47485"/>
                  </a:lnTo>
                  <a:lnTo>
                    <a:pt x="22854" y="47601"/>
                  </a:lnTo>
                  <a:lnTo>
                    <a:pt x="22439" y="47717"/>
                  </a:lnTo>
                  <a:lnTo>
                    <a:pt x="21974" y="47867"/>
                  </a:lnTo>
                  <a:lnTo>
                    <a:pt x="21492" y="48049"/>
                  </a:lnTo>
                  <a:lnTo>
                    <a:pt x="21044" y="48249"/>
                  </a:lnTo>
                  <a:lnTo>
                    <a:pt x="20595" y="48465"/>
                  </a:lnTo>
                  <a:lnTo>
                    <a:pt x="20147" y="48697"/>
                  </a:lnTo>
                  <a:lnTo>
                    <a:pt x="19732" y="48946"/>
                  </a:lnTo>
                  <a:lnTo>
                    <a:pt x="19300" y="49212"/>
                  </a:lnTo>
                  <a:lnTo>
                    <a:pt x="18901" y="49494"/>
                  </a:lnTo>
                  <a:lnTo>
                    <a:pt x="18785" y="49229"/>
                  </a:lnTo>
                  <a:lnTo>
                    <a:pt x="18669" y="48963"/>
                  </a:lnTo>
                  <a:lnTo>
                    <a:pt x="18586" y="48697"/>
                  </a:lnTo>
                  <a:lnTo>
                    <a:pt x="18519" y="48415"/>
                  </a:lnTo>
                  <a:lnTo>
                    <a:pt x="18469" y="48132"/>
                  </a:lnTo>
                  <a:lnTo>
                    <a:pt x="18420" y="47850"/>
                  </a:lnTo>
                  <a:lnTo>
                    <a:pt x="18403" y="47551"/>
                  </a:lnTo>
                  <a:lnTo>
                    <a:pt x="18403" y="47252"/>
                  </a:lnTo>
                  <a:lnTo>
                    <a:pt x="18420" y="47003"/>
                  </a:lnTo>
                  <a:lnTo>
                    <a:pt x="18453" y="46754"/>
                  </a:lnTo>
                  <a:lnTo>
                    <a:pt x="18503" y="46505"/>
                  </a:lnTo>
                  <a:lnTo>
                    <a:pt x="18569" y="46272"/>
                  </a:lnTo>
                  <a:lnTo>
                    <a:pt x="18635" y="46023"/>
                  </a:lnTo>
                  <a:lnTo>
                    <a:pt x="18735" y="45791"/>
                  </a:lnTo>
                  <a:lnTo>
                    <a:pt x="18835" y="45541"/>
                  </a:lnTo>
                  <a:lnTo>
                    <a:pt x="18951" y="45309"/>
                  </a:lnTo>
                  <a:lnTo>
                    <a:pt x="19084" y="45093"/>
                  </a:lnTo>
                  <a:lnTo>
                    <a:pt x="19233" y="44861"/>
                  </a:lnTo>
                  <a:lnTo>
                    <a:pt x="19383" y="44645"/>
                  </a:lnTo>
                  <a:lnTo>
                    <a:pt x="19566" y="44445"/>
                  </a:lnTo>
                  <a:lnTo>
                    <a:pt x="19748" y="44246"/>
                  </a:lnTo>
                  <a:lnTo>
                    <a:pt x="19931" y="44047"/>
                  </a:lnTo>
                  <a:lnTo>
                    <a:pt x="20147" y="43847"/>
                  </a:lnTo>
                  <a:lnTo>
                    <a:pt x="20363" y="43681"/>
                  </a:lnTo>
                  <a:lnTo>
                    <a:pt x="20612" y="43482"/>
                  </a:lnTo>
                  <a:lnTo>
                    <a:pt x="20878" y="43316"/>
                  </a:lnTo>
                  <a:lnTo>
                    <a:pt x="21143" y="43150"/>
                  </a:lnTo>
                  <a:lnTo>
                    <a:pt x="21409" y="43000"/>
                  </a:lnTo>
                  <a:close/>
                  <a:moveTo>
                    <a:pt x="33351" y="47269"/>
                  </a:moveTo>
                  <a:lnTo>
                    <a:pt x="33251" y="47734"/>
                  </a:lnTo>
                  <a:lnTo>
                    <a:pt x="33135" y="48215"/>
                  </a:lnTo>
                  <a:lnTo>
                    <a:pt x="33035" y="48697"/>
                  </a:lnTo>
                  <a:lnTo>
                    <a:pt x="32952" y="49212"/>
                  </a:lnTo>
                  <a:lnTo>
                    <a:pt x="32537" y="49594"/>
                  </a:lnTo>
                  <a:lnTo>
                    <a:pt x="32105" y="49976"/>
                  </a:lnTo>
                  <a:lnTo>
                    <a:pt x="31490" y="49361"/>
                  </a:lnTo>
                  <a:lnTo>
                    <a:pt x="30893" y="48747"/>
                  </a:lnTo>
                  <a:lnTo>
                    <a:pt x="30826" y="48232"/>
                  </a:lnTo>
                  <a:lnTo>
                    <a:pt x="30726" y="47717"/>
                  </a:lnTo>
                  <a:lnTo>
                    <a:pt x="31175" y="47601"/>
                  </a:lnTo>
                  <a:lnTo>
                    <a:pt x="31607" y="47468"/>
                  </a:lnTo>
                  <a:lnTo>
                    <a:pt x="32487" y="47385"/>
                  </a:lnTo>
                  <a:lnTo>
                    <a:pt x="32919" y="47335"/>
                  </a:lnTo>
                  <a:lnTo>
                    <a:pt x="33351" y="47269"/>
                  </a:lnTo>
                  <a:close/>
                  <a:moveTo>
                    <a:pt x="32819" y="50225"/>
                  </a:moveTo>
                  <a:lnTo>
                    <a:pt x="32786" y="50590"/>
                  </a:lnTo>
                  <a:lnTo>
                    <a:pt x="32587" y="50424"/>
                  </a:lnTo>
                  <a:lnTo>
                    <a:pt x="32819" y="50225"/>
                  </a:lnTo>
                  <a:close/>
                  <a:moveTo>
                    <a:pt x="30926" y="49760"/>
                  </a:moveTo>
                  <a:lnTo>
                    <a:pt x="31574" y="50391"/>
                  </a:lnTo>
                  <a:lnTo>
                    <a:pt x="31192" y="50690"/>
                  </a:lnTo>
                  <a:lnTo>
                    <a:pt x="30810" y="50956"/>
                  </a:lnTo>
                  <a:lnTo>
                    <a:pt x="30859" y="50657"/>
                  </a:lnTo>
                  <a:lnTo>
                    <a:pt x="30893" y="50358"/>
                  </a:lnTo>
                  <a:lnTo>
                    <a:pt x="30909" y="50059"/>
                  </a:lnTo>
                  <a:lnTo>
                    <a:pt x="30926" y="49760"/>
                  </a:lnTo>
                  <a:close/>
                  <a:moveTo>
                    <a:pt x="27488" y="47667"/>
                  </a:moveTo>
                  <a:lnTo>
                    <a:pt x="27920" y="47750"/>
                  </a:lnTo>
                  <a:lnTo>
                    <a:pt x="28368" y="47800"/>
                  </a:lnTo>
                  <a:lnTo>
                    <a:pt x="28800" y="47833"/>
                  </a:lnTo>
                  <a:lnTo>
                    <a:pt x="29248" y="47850"/>
                  </a:lnTo>
                  <a:lnTo>
                    <a:pt x="29730" y="48448"/>
                  </a:lnTo>
                  <a:lnTo>
                    <a:pt x="30245" y="49029"/>
                  </a:lnTo>
                  <a:lnTo>
                    <a:pt x="30261" y="49312"/>
                  </a:lnTo>
                  <a:lnTo>
                    <a:pt x="30245" y="49843"/>
                  </a:lnTo>
                  <a:lnTo>
                    <a:pt x="30212" y="50391"/>
                  </a:lnTo>
                  <a:lnTo>
                    <a:pt x="30129" y="50923"/>
                  </a:lnTo>
                  <a:lnTo>
                    <a:pt x="30029" y="51471"/>
                  </a:lnTo>
                  <a:lnTo>
                    <a:pt x="29514" y="51736"/>
                  </a:lnTo>
                  <a:lnTo>
                    <a:pt x="29032" y="51986"/>
                  </a:lnTo>
                  <a:lnTo>
                    <a:pt x="28551" y="52201"/>
                  </a:lnTo>
                  <a:lnTo>
                    <a:pt x="28086" y="52384"/>
                  </a:lnTo>
                  <a:lnTo>
                    <a:pt x="27637" y="52550"/>
                  </a:lnTo>
                  <a:lnTo>
                    <a:pt x="27205" y="52683"/>
                  </a:lnTo>
                  <a:lnTo>
                    <a:pt x="26790" y="52783"/>
                  </a:lnTo>
                  <a:lnTo>
                    <a:pt x="26375" y="52866"/>
                  </a:lnTo>
                  <a:lnTo>
                    <a:pt x="25993" y="52932"/>
                  </a:lnTo>
                  <a:lnTo>
                    <a:pt x="25628" y="52965"/>
                  </a:lnTo>
                  <a:lnTo>
                    <a:pt x="25279" y="52999"/>
                  </a:lnTo>
                  <a:lnTo>
                    <a:pt x="24947" y="53015"/>
                  </a:lnTo>
                  <a:lnTo>
                    <a:pt x="24648" y="53015"/>
                  </a:lnTo>
                  <a:lnTo>
                    <a:pt x="24349" y="52999"/>
                  </a:lnTo>
                  <a:lnTo>
                    <a:pt x="23851" y="52949"/>
                  </a:lnTo>
                  <a:lnTo>
                    <a:pt x="23518" y="52899"/>
                  </a:lnTo>
                  <a:lnTo>
                    <a:pt x="23186" y="52816"/>
                  </a:lnTo>
                  <a:lnTo>
                    <a:pt x="22854" y="52733"/>
                  </a:lnTo>
                  <a:lnTo>
                    <a:pt x="22522" y="52617"/>
                  </a:lnTo>
                  <a:lnTo>
                    <a:pt x="22206" y="52500"/>
                  </a:lnTo>
                  <a:lnTo>
                    <a:pt x="21874" y="52351"/>
                  </a:lnTo>
                  <a:lnTo>
                    <a:pt x="21559" y="52185"/>
                  </a:lnTo>
                  <a:lnTo>
                    <a:pt x="21260" y="52002"/>
                  </a:lnTo>
                  <a:lnTo>
                    <a:pt x="20961" y="51819"/>
                  </a:lnTo>
                  <a:lnTo>
                    <a:pt x="20678" y="51604"/>
                  </a:lnTo>
                  <a:lnTo>
                    <a:pt x="20396" y="51388"/>
                  </a:lnTo>
                  <a:lnTo>
                    <a:pt x="20130" y="51155"/>
                  </a:lnTo>
                  <a:lnTo>
                    <a:pt x="19881" y="50889"/>
                  </a:lnTo>
                  <a:lnTo>
                    <a:pt x="19649" y="50640"/>
                  </a:lnTo>
                  <a:lnTo>
                    <a:pt x="19433" y="50358"/>
                  </a:lnTo>
                  <a:lnTo>
                    <a:pt x="19233" y="50076"/>
                  </a:lnTo>
                  <a:lnTo>
                    <a:pt x="19615" y="49793"/>
                  </a:lnTo>
                  <a:lnTo>
                    <a:pt x="20031" y="49544"/>
                  </a:lnTo>
                  <a:lnTo>
                    <a:pt x="20446" y="49295"/>
                  </a:lnTo>
                  <a:lnTo>
                    <a:pt x="20861" y="49079"/>
                  </a:lnTo>
                  <a:lnTo>
                    <a:pt x="21293" y="48863"/>
                  </a:lnTo>
                  <a:lnTo>
                    <a:pt x="21725" y="48680"/>
                  </a:lnTo>
                  <a:lnTo>
                    <a:pt x="22173" y="48498"/>
                  </a:lnTo>
                  <a:lnTo>
                    <a:pt x="22638" y="48348"/>
                  </a:lnTo>
                  <a:lnTo>
                    <a:pt x="23219" y="48182"/>
                  </a:lnTo>
                  <a:lnTo>
                    <a:pt x="23817" y="48049"/>
                  </a:lnTo>
                  <a:lnTo>
                    <a:pt x="24415" y="47950"/>
                  </a:lnTo>
                  <a:lnTo>
                    <a:pt x="25030" y="47850"/>
                  </a:lnTo>
                  <a:lnTo>
                    <a:pt x="25628" y="47784"/>
                  </a:lnTo>
                  <a:lnTo>
                    <a:pt x="26242" y="47734"/>
                  </a:lnTo>
                  <a:lnTo>
                    <a:pt x="26857" y="47684"/>
                  </a:lnTo>
                  <a:lnTo>
                    <a:pt x="27488" y="47667"/>
                  </a:lnTo>
                  <a:close/>
                  <a:moveTo>
                    <a:pt x="53098" y="43648"/>
                  </a:moveTo>
                  <a:lnTo>
                    <a:pt x="53480" y="43781"/>
                  </a:lnTo>
                  <a:lnTo>
                    <a:pt x="53846" y="43881"/>
                  </a:lnTo>
                  <a:lnTo>
                    <a:pt x="54228" y="43980"/>
                  </a:lnTo>
                  <a:lnTo>
                    <a:pt x="54610" y="44063"/>
                  </a:lnTo>
                  <a:lnTo>
                    <a:pt x="54992" y="44113"/>
                  </a:lnTo>
                  <a:lnTo>
                    <a:pt x="55374" y="44163"/>
                  </a:lnTo>
                  <a:lnTo>
                    <a:pt x="55756" y="44180"/>
                  </a:lnTo>
                  <a:lnTo>
                    <a:pt x="56154" y="44196"/>
                  </a:lnTo>
                  <a:lnTo>
                    <a:pt x="56536" y="44180"/>
                  </a:lnTo>
                  <a:lnTo>
                    <a:pt x="56935" y="44163"/>
                  </a:lnTo>
                  <a:lnTo>
                    <a:pt x="57317" y="44113"/>
                  </a:lnTo>
                  <a:lnTo>
                    <a:pt x="57699" y="44063"/>
                  </a:lnTo>
                  <a:lnTo>
                    <a:pt x="58081" y="43997"/>
                  </a:lnTo>
                  <a:lnTo>
                    <a:pt x="58463" y="43914"/>
                  </a:lnTo>
                  <a:lnTo>
                    <a:pt x="58828" y="43798"/>
                  </a:lnTo>
                  <a:lnTo>
                    <a:pt x="59210" y="43681"/>
                  </a:lnTo>
                  <a:lnTo>
                    <a:pt x="59144" y="43980"/>
                  </a:lnTo>
                  <a:lnTo>
                    <a:pt x="59061" y="44279"/>
                  </a:lnTo>
                  <a:lnTo>
                    <a:pt x="58961" y="44562"/>
                  </a:lnTo>
                  <a:lnTo>
                    <a:pt x="58845" y="44861"/>
                  </a:lnTo>
                  <a:lnTo>
                    <a:pt x="58728" y="45143"/>
                  </a:lnTo>
                  <a:lnTo>
                    <a:pt x="58579" y="45425"/>
                  </a:lnTo>
                  <a:lnTo>
                    <a:pt x="58430" y="45708"/>
                  </a:lnTo>
                  <a:lnTo>
                    <a:pt x="58263" y="45990"/>
                  </a:lnTo>
                  <a:lnTo>
                    <a:pt x="57898" y="46555"/>
                  </a:lnTo>
                  <a:lnTo>
                    <a:pt x="57516" y="47103"/>
                  </a:lnTo>
                  <a:lnTo>
                    <a:pt x="57101" y="47667"/>
                  </a:lnTo>
                  <a:lnTo>
                    <a:pt x="56669" y="48232"/>
                  </a:lnTo>
                  <a:lnTo>
                    <a:pt x="56154" y="48913"/>
                  </a:lnTo>
                  <a:lnTo>
                    <a:pt x="55656" y="49594"/>
                  </a:lnTo>
                  <a:lnTo>
                    <a:pt x="55423" y="49943"/>
                  </a:lnTo>
                  <a:lnTo>
                    <a:pt x="55191" y="50308"/>
                  </a:lnTo>
                  <a:lnTo>
                    <a:pt x="54975" y="50657"/>
                  </a:lnTo>
                  <a:lnTo>
                    <a:pt x="54759" y="51022"/>
                  </a:lnTo>
                  <a:lnTo>
                    <a:pt x="54576" y="51388"/>
                  </a:lnTo>
                  <a:lnTo>
                    <a:pt x="54394" y="51753"/>
                  </a:lnTo>
                  <a:lnTo>
                    <a:pt x="54244" y="52135"/>
                  </a:lnTo>
                  <a:lnTo>
                    <a:pt x="54111" y="52517"/>
                  </a:lnTo>
                  <a:lnTo>
                    <a:pt x="54012" y="52916"/>
                  </a:lnTo>
                  <a:lnTo>
                    <a:pt x="53929" y="53314"/>
                  </a:lnTo>
                  <a:lnTo>
                    <a:pt x="53879" y="53713"/>
                  </a:lnTo>
                  <a:lnTo>
                    <a:pt x="53846" y="54128"/>
                  </a:lnTo>
                  <a:lnTo>
                    <a:pt x="53846" y="54444"/>
                  </a:lnTo>
                  <a:lnTo>
                    <a:pt x="53879" y="54743"/>
                  </a:lnTo>
                  <a:lnTo>
                    <a:pt x="53912" y="55042"/>
                  </a:lnTo>
                  <a:lnTo>
                    <a:pt x="53962" y="55341"/>
                  </a:lnTo>
                  <a:lnTo>
                    <a:pt x="53447" y="55307"/>
                  </a:lnTo>
                  <a:lnTo>
                    <a:pt x="52949" y="55241"/>
                  </a:lnTo>
                  <a:lnTo>
                    <a:pt x="52434" y="55141"/>
                  </a:lnTo>
                  <a:lnTo>
                    <a:pt x="51952" y="55008"/>
                  </a:lnTo>
                  <a:lnTo>
                    <a:pt x="51537" y="54875"/>
                  </a:lnTo>
                  <a:lnTo>
                    <a:pt x="51122" y="54726"/>
                  </a:lnTo>
                  <a:lnTo>
                    <a:pt x="50740" y="54527"/>
                  </a:lnTo>
                  <a:lnTo>
                    <a:pt x="50358" y="54327"/>
                  </a:lnTo>
                  <a:lnTo>
                    <a:pt x="49992" y="54095"/>
                  </a:lnTo>
                  <a:lnTo>
                    <a:pt x="49644" y="53846"/>
                  </a:lnTo>
                  <a:lnTo>
                    <a:pt x="49328" y="53580"/>
                  </a:lnTo>
                  <a:lnTo>
                    <a:pt x="49029" y="53298"/>
                  </a:lnTo>
                  <a:lnTo>
                    <a:pt x="48830" y="53065"/>
                  </a:lnTo>
                  <a:lnTo>
                    <a:pt x="48630" y="52816"/>
                  </a:lnTo>
                  <a:lnTo>
                    <a:pt x="48614" y="52417"/>
                  </a:lnTo>
                  <a:lnTo>
                    <a:pt x="48581" y="52002"/>
                  </a:lnTo>
                  <a:lnTo>
                    <a:pt x="48531" y="51604"/>
                  </a:lnTo>
                  <a:lnTo>
                    <a:pt x="48464" y="51205"/>
                  </a:lnTo>
                  <a:lnTo>
                    <a:pt x="48365" y="50806"/>
                  </a:lnTo>
                  <a:lnTo>
                    <a:pt x="48249" y="50424"/>
                  </a:lnTo>
                  <a:lnTo>
                    <a:pt x="48116" y="50059"/>
                  </a:lnTo>
                  <a:lnTo>
                    <a:pt x="47966" y="49694"/>
                  </a:lnTo>
                  <a:lnTo>
                    <a:pt x="47883" y="49511"/>
                  </a:lnTo>
                  <a:lnTo>
                    <a:pt x="47999" y="49079"/>
                  </a:lnTo>
                  <a:lnTo>
                    <a:pt x="48149" y="48631"/>
                  </a:lnTo>
                  <a:lnTo>
                    <a:pt x="48315" y="48199"/>
                  </a:lnTo>
                  <a:lnTo>
                    <a:pt x="48498" y="47750"/>
                  </a:lnTo>
                  <a:lnTo>
                    <a:pt x="48614" y="47701"/>
                  </a:lnTo>
                  <a:lnTo>
                    <a:pt x="48929" y="47551"/>
                  </a:lnTo>
                  <a:lnTo>
                    <a:pt x="49245" y="47385"/>
                  </a:lnTo>
                  <a:lnTo>
                    <a:pt x="49561" y="47202"/>
                  </a:lnTo>
                  <a:lnTo>
                    <a:pt x="49860" y="47020"/>
                  </a:lnTo>
                  <a:lnTo>
                    <a:pt x="50158" y="46804"/>
                  </a:lnTo>
                  <a:lnTo>
                    <a:pt x="50441" y="46588"/>
                  </a:lnTo>
                  <a:lnTo>
                    <a:pt x="50740" y="46355"/>
                  </a:lnTo>
                  <a:lnTo>
                    <a:pt x="51022" y="46106"/>
                  </a:lnTo>
                  <a:lnTo>
                    <a:pt x="51288" y="45840"/>
                  </a:lnTo>
                  <a:lnTo>
                    <a:pt x="51570" y="45575"/>
                  </a:lnTo>
                  <a:lnTo>
                    <a:pt x="51836" y="45292"/>
                  </a:lnTo>
                  <a:lnTo>
                    <a:pt x="52102" y="44977"/>
                  </a:lnTo>
                  <a:lnTo>
                    <a:pt x="52351" y="44678"/>
                  </a:lnTo>
                  <a:lnTo>
                    <a:pt x="52617" y="44346"/>
                  </a:lnTo>
                  <a:lnTo>
                    <a:pt x="52866" y="43997"/>
                  </a:lnTo>
                  <a:lnTo>
                    <a:pt x="53098" y="43648"/>
                  </a:lnTo>
                  <a:close/>
                  <a:moveTo>
                    <a:pt x="62698" y="41589"/>
                  </a:moveTo>
                  <a:lnTo>
                    <a:pt x="62881" y="41937"/>
                  </a:lnTo>
                  <a:lnTo>
                    <a:pt x="63047" y="42270"/>
                  </a:lnTo>
                  <a:lnTo>
                    <a:pt x="63196" y="42635"/>
                  </a:lnTo>
                  <a:lnTo>
                    <a:pt x="63329" y="42984"/>
                  </a:lnTo>
                  <a:lnTo>
                    <a:pt x="63462" y="43333"/>
                  </a:lnTo>
                  <a:lnTo>
                    <a:pt x="63578" y="43698"/>
                  </a:lnTo>
                  <a:lnTo>
                    <a:pt x="63661" y="44063"/>
                  </a:lnTo>
                  <a:lnTo>
                    <a:pt x="63744" y="44429"/>
                  </a:lnTo>
                  <a:lnTo>
                    <a:pt x="63811" y="44794"/>
                  </a:lnTo>
                  <a:lnTo>
                    <a:pt x="63861" y="45159"/>
                  </a:lnTo>
                  <a:lnTo>
                    <a:pt x="63894" y="45525"/>
                  </a:lnTo>
                  <a:lnTo>
                    <a:pt x="63910" y="45890"/>
                  </a:lnTo>
                  <a:lnTo>
                    <a:pt x="63927" y="46256"/>
                  </a:lnTo>
                  <a:lnTo>
                    <a:pt x="63910" y="46604"/>
                  </a:lnTo>
                  <a:lnTo>
                    <a:pt x="63877" y="46970"/>
                  </a:lnTo>
                  <a:lnTo>
                    <a:pt x="63827" y="47335"/>
                  </a:lnTo>
                  <a:lnTo>
                    <a:pt x="63744" y="47817"/>
                  </a:lnTo>
                  <a:lnTo>
                    <a:pt x="63645" y="48282"/>
                  </a:lnTo>
                  <a:lnTo>
                    <a:pt x="63495" y="48747"/>
                  </a:lnTo>
                  <a:lnTo>
                    <a:pt x="63329" y="49195"/>
                  </a:lnTo>
                  <a:lnTo>
                    <a:pt x="63146" y="49644"/>
                  </a:lnTo>
                  <a:lnTo>
                    <a:pt x="62930" y="50076"/>
                  </a:lnTo>
                  <a:lnTo>
                    <a:pt x="62681" y="50507"/>
                  </a:lnTo>
                  <a:lnTo>
                    <a:pt x="62416" y="50923"/>
                  </a:lnTo>
                  <a:lnTo>
                    <a:pt x="62117" y="51321"/>
                  </a:lnTo>
                  <a:lnTo>
                    <a:pt x="61801" y="51720"/>
                  </a:lnTo>
                  <a:lnTo>
                    <a:pt x="61469" y="52102"/>
                  </a:lnTo>
                  <a:lnTo>
                    <a:pt x="61104" y="52467"/>
                  </a:lnTo>
                  <a:lnTo>
                    <a:pt x="60738" y="52816"/>
                  </a:lnTo>
                  <a:lnTo>
                    <a:pt x="60323" y="53148"/>
                  </a:lnTo>
                  <a:lnTo>
                    <a:pt x="59908" y="53464"/>
                  </a:lnTo>
                  <a:lnTo>
                    <a:pt x="59476" y="53746"/>
                  </a:lnTo>
                  <a:lnTo>
                    <a:pt x="59177" y="53929"/>
                  </a:lnTo>
                  <a:lnTo>
                    <a:pt x="58895" y="54095"/>
                  </a:lnTo>
                  <a:lnTo>
                    <a:pt x="58596" y="54261"/>
                  </a:lnTo>
                  <a:lnTo>
                    <a:pt x="58313" y="54394"/>
                  </a:lnTo>
                  <a:lnTo>
                    <a:pt x="58014" y="54527"/>
                  </a:lnTo>
                  <a:lnTo>
                    <a:pt x="57715" y="54660"/>
                  </a:lnTo>
                  <a:lnTo>
                    <a:pt x="57416" y="54776"/>
                  </a:lnTo>
                  <a:lnTo>
                    <a:pt x="57101" y="54875"/>
                  </a:lnTo>
                  <a:lnTo>
                    <a:pt x="56802" y="54975"/>
                  </a:lnTo>
                  <a:lnTo>
                    <a:pt x="56503" y="55058"/>
                  </a:lnTo>
                  <a:lnTo>
                    <a:pt x="56187" y="55125"/>
                  </a:lnTo>
                  <a:lnTo>
                    <a:pt x="55888" y="55191"/>
                  </a:lnTo>
                  <a:lnTo>
                    <a:pt x="55573" y="55241"/>
                  </a:lnTo>
                  <a:lnTo>
                    <a:pt x="55257" y="55291"/>
                  </a:lnTo>
                  <a:lnTo>
                    <a:pt x="54958" y="55307"/>
                  </a:lnTo>
                  <a:lnTo>
                    <a:pt x="54643" y="55341"/>
                  </a:lnTo>
                  <a:lnTo>
                    <a:pt x="54593" y="55042"/>
                  </a:lnTo>
                  <a:lnTo>
                    <a:pt x="54543" y="54743"/>
                  </a:lnTo>
                  <a:lnTo>
                    <a:pt x="54527" y="54444"/>
                  </a:lnTo>
                  <a:lnTo>
                    <a:pt x="54510" y="54145"/>
                  </a:lnTo>
                  <a:lnTo>
                    <a:pt x="54543" y="53763"/>
                  </a:lnTo>
                  <a:lnTo>
                    <a:pt x="54593" y="53397"/>
                  </a:lnTo>
                  <a:lnTo>
                    <a:pt x="54659" y="53032"/>
                  </a:lnTo>
                  <a:lnTo>
                    <a:pt x="54776" y="52667"/>
                  </a:lnTo>
                  <a:lnTo>
                    <a:pt x="54892" y="52318"/>
                  </a:lnTo>
                  <a:lnTo>
                    <a:pt x="55041" y="51969"/>
                  </a:lnTo>
                  <a:lnTo>
                    <a:pt x="55207" y="51620"/>
                  </a:lnTo>
                  <a:lnTo>
                    <a:pt x="55390" y="51271"/>
                  </a:lnTo>
                  <a:lnTo>
                    <a:pt x="55589" y="50939"/>
                  </a:lnTo>
                  <a:lnTo>
                    <a:pt x="55789" y="50607"/>
                  </a:lnTo>
                  <a:lnTo>
                    <a:pt x="56237" y="49943"/>
                  </a:lnTo>
                  <a:lnTo>
                    <a:pt x="56719" y="49278"/>
                  </a:lnTo>
                  <a:lnTo>
                    <a:pt x="57201" y="48631"/>
                  </a:lnTo>
                  <a:lnTo>
                    <a:pt x="57666" y="48033"/>
                  </a:lnTo>
                  <a:lnTo>
                    <a:pt x="58131" y="47402"/>
                  </a:lnTo>
                  <a:lnTo>
                    <a:pt x="58562" y="46770"/>
                  </a:lnTo>
                  <a:lnTo>
                    <a:pt x="58762" y="46455"/>
                  </a:lnTo>
                  <a:lnTo>
                    <a:pt x="58944" y="46139"/>
                  </a:lnTo>
                  <a:lnTo>
                    <a:pt x="59127" y="45807"/>
                  </a:lnTo>
                  <a:lnTo>
                    <a:pt x="59293" y="45492"/>
                  </a:lnTo>
                  <a:lnTo>
                    <a:pt x="59443" y="45143"/>
                  </a:lnTo>
                  <a:lnTo>
                    <a:pt x="59576" y="44811"/>
                  </a:lnTo>
                  <a:lnTo>
                    <a:pt x="59692" y="44479"/>
                  </a:lnTo>
                  <a:lnTo>
                    <a:pt x="59791" y="44130"/>
                  </a:lnTo>
                  <a:lnTo>
                    <a:pt x="59858" y="43781"/>
                  </a:lnTo>
                  <a:lnTo>
                    <a:pt x="59908" y="43416"/>
                  </a:lnTo>
                  <a:lnTo>
                    <a:pt x="60290" y="43249"/>
                  </a:lnTo>
                  <a:lnTo>
                    <a:pt x="60672" y="43050"/>
                  </a:lnTo>
                  <a:lnTo>
                    <a:pt x="61037" y="42851"/>
                  </a:lnTo>
                  <a:lnTo>
                    <a:pt x="61386" y="42618"/>
                  </a:lnTo>
                  <a:lnTo>
                    <a:pt x="61735" y="42386"/>
                  </a:lnTo>
                  <a:lnTo>
                    <a:pt x="62067" y="42137"/>
                  </a:lnTo>
                  <a:lnTo>
                    <a:pt x="62382" y="41871"/>
                  </a:lnTo>
                  <a:lnTo>
                    <a:pt x="62698" y="41589"/>
                  </a:lnTo>
                  <a:close/>
                  <a:moveTo>
                    <a:pt x="40243" y="45791"/>
                  </a:moveTo>
                  <a:lnTo>
                    <a:pt x="40426" y="46056"/>
                  </a:lnTo>
                  <a:lnTo>
                    <a:pt x="40642" y="46305"/>
                  </a:lnTo>
                  <a:lnTo>
                    <a:pt x="40874" y="46538"/>
                  </a:lnTo>
                  <a:lnTo>
                    <a:pt x="41123" y="46754"/>
                  </a:lnTo>
                  <a:lnTo>
                    <a:pt x="41389" y="46970"/>
                  </a:lnTo>
                  <a:lnTo>
                    <a:pt x="41672" y="47169"/>
                  </a:lnTo>
                  <a:lnTo>
                    <a:pt x="41970" y="47352"/>
                  </a:lnTo>
                  <a:lnTo>
                    <a:pt x="42286" y="47518"/>
                  </a:lnTo>
                  <a:lnTo>
                    <a:pt x="42751" y="47734"/>
                  </a:lnTo>
                  <a:lnTo>
                    <a:pt x="43216" y="47916"/>
                  </a:lnTo>
                  <a:lnTo>
                    <a:pt x="43714" y="48066"/>
                  </a:lnTo>
                  <a:lnTo>
                    <a:pt x="44213" y="48182"/>
                  </a:lnTo>
                  <a:lnTo>
                    <a:pt x="44711" y="48249"/>
                  </a:lnTo>
                  <a:lnTo>
                    <a:pt x="45226" y="48298"/>
                  </a:lnTo>
                  <a:lnTo>
                    <a:pt x="45741" y="48315"/>
                  </a:lnTo>
                  <a:lnTo>
                    <a:pt x="46239" y="48298"/>
                  </a:lnTo>
                  <a:lnTo>
                    <a:pt x="46505" y="48597"/>
                  </a:lnTo>
                  <a:lnTo>
                    <a:pt x="46754" y="48930"/>
                  </a:lnTo>
                  <a:lnTo>
                    <a:pt x="46970" y="49262"/>
                  </a:lnTo>
                  <a:lnTo>
                    <a:pt x="47186" y="49611"/>
                  </a:lnTo>
                  <a:lnTo>
                    <a:pt x="47119" y="50026"/>
                  </a:lnTo>
                  <a:lnTo>
                    <a:pt x="47103" y="50242"/>
                  </a:lnTo>
                  <a:lnTo>
                    <a:pt x="47103" y="50458"/>
                  </a:lnTo>
                  <a:lnTo>
                    <a:pt x="47119" y="50806"/>
                  </a:lnTo>
                  <a:lnTo>
                    <a:pt x="47152" y="51155"/>
                  </a:lnTo>
                  <a:lnTo>
                    <a:pt x="47235" y="51504"/>
                  </a:lnTo>
                  <a:lnTo>
                    <a:pt x="47318" y="51836"/>
                  </a:lnTo>
                  <a:lnTo>
                    <a:pt x="47451" y="52152"/>
                  </a:lnTo>
                  <a:lnTo>
                    <a:pt x="47601" y="52451"/>
                  </a:lnTo>
                  <a:lnTo>
                    <a:pt x="47767" y="52750"/>
                  </a:lnTo>
                  <a:lnTo>
                    <a:pt x="47950" y="53049"/>
                  </a:lnTo>
                  <a:lnTo>
                    <a:pt x="47933" y="53347"/>
                  </a:lnTo>
                  <a:lnTo>
                    <a:pt x="47900" y="53663"/>
                  </a:lnTo>
                  <a:lnTo>
                    <a:pt x="47867" y="53962"/>
                  </a:lnTo>
                  <a:lnTo>
                    <a:pt x="47800" y="54278"/>
                  </a:lnTo>
                  <a:lnTo>
                    <a:pt x="47734" y="54593"/>
                  </a:lnTo>
                  <a:lnTo>
                    <a:pt x="47651" y="54892"/>
                  </a:lnTo>
                  <a:lnTo>
                    <a:pt x="47568" y="55191"/>
                  </a:lnTo>
                  <a:lnTo>
                    <a:pt x="47468" y="55507"/>
                  </a:lnTo>
                  <a:lnTo>
                    <a:pt x="47285" y="55938"/>
                  </a:lnTo>
                  <a:lnTo>
                    <a:pt x="47086" y="56370"/>
                  </a:lnTo>
                  <a:lnTo>
                    <a:pt x="46853" y="56769"/>
                  </a:lnTo>
                  <a:lnTo>
                    <a:pt x="46604" y="57167"/>
                  </a:lnTo>
                  <a:lnTo>
                    <a:pt x="45774" y="56985"/>
                  </a:lnTo>
                  <a:lnTo>
                    <a:pt x="44943" y="56785"/>
                  </a:lnTo>
                  <a:lnTo>
                    <a:pt x="44113" y="56553"/>
                  </a:lnTo>
                  <a:lnTo>
                    <a:pt x="43316" y="56320"/>
                  </a:lnTo>
                  <a:lnTo>
                    <a:pt x="42519" y="56071"/>
                  </a:lnTo>
                  <a:lnTo>
                    <a:pt x="41738" y="55789"/>
                  </a:lnTo>
                  <a:lnTo>
                    <a:pt x="40957" y="55490"/>
                  </a:lnTo>
                  <a:lnTo>
                    <a:pt x="40210" y="55191"/>
                  </a:lnTo>
                  <a:lnTo>
                    <a:pt x="39463" y="54859"/>
                  </a:lnTo>
                  <a:lnTo>
                    <a:pt x="38732" y="54510"/>
                  </a:lnTo>
                  <a:lnTo>
                    <a:pt x="38018" y="54145"/>
                  </a:lnTo>
                  <a:lnTo>
                    <a:pt x="37303" y="53763"/>
                  </a:lnTo>
                  <a:lnTo>
                    <a:pt x="36623" y="53381"/>
                  </a:lnTo>
                  <a:lnTo>
                    <a:pt x="35958" y="52965"/>
                  </a:lnTo>
                  <a:lnTo>
                    <a:pt x="35294" y="52534"/>
                  </a:lnTo>
                  <a:lnTo>
                    <a:pt x="34663" y="52085"/>
                  </a:lnTo>
                  <a:lnTo>
                    <a:pt x="34032" y="51620"/>
                  </a:lnTo>
                  <a:lnTo>
                    <a:pt x="33417" y="51122"/>
                  </a:lnTo>
                  <a:lnTo>
                    <a:pt x="33467" y="50524"/>
                  </a:lnTo>
                  <a:lnTo>
                    <a:pt x="33533" y="49893"/>
                  </a:lnTo>
                  <a:lnTo>
                    <a:pt x="33583" y="49544"/>
                  </a:lnTo>
                  <a:lnTo>
                    <a:pt x="33915" y="49229"/>
                  </a:lnTo>
                  <a:lnTo>
                    <a:pt x="34812" y="48398"/>
                  </a:lnTo>
                  <a:lnTo>
                    <a:pt x="35261" y="48016"/>
                  </a:lnTo>
                  <a:lnTo>
                    <a:pt x="35726" y="47634"/>
                  </a:lnTo>
                  <a:lnTo>
                    <a:pt x="36191" y="47285"/>
                  </a:lnTo>
                  <a:lnTo>
                    <a:pt x="36672" y="46953"/>
                  </a:lnTo>
                  <a:lnTo>
                    <a:pt x="37171" y="46654"/>
                  </a:lnTo>
                  <a:lnTo>
                    <a:pt x="37436" y="46521"/>
                  </a:lnTo>
                  <a:lnTo>
                    <a:pt x="37702" y="46388"/>
                  </a:lnTo>
                  <a:lnTo>
                    <a:pt x="38001" y="46256"/>
                  </a:lnTo>
                  <a:lnTo>
                    <a:pt x="38317" y="46156"/>
                  </a:lnTo>
                  <a:lnTo>
                    <a:pt x="38616" y="46056"/>
                  </a:lnTo>
                  <a:lnTo>
                    <a:pt x="38948" y="45973"/>
                  </a:lnTo>
                  <a:lnTo>
                    <a:pt x="39263" y="45907"/>
                  </a:lnTo>
                  <a:lnTo>
                    <a:pt x="39579" y="45857"/>
                  </a:lnTo>
                  <a:lnTo>
                    <a:pt x="39911" y="45824"/>
                  </a:lnTo>
                  <a:lnTo>
                    <a:pt x="40243" y="45791"/>
                  </a:lnTo>
                  <a:close/>
                  <a:moveTo>
                    <a:pt x="63927" y="40094"/>
                  </a:moveTo>
                  <a:lnTo>
                    <a:pt x="64043" y="40110"/>
                  </a:lnTo>
                  <a:lnTo>
                    <a:pt x="64558" y="40675"/>
                  </a:lnTo>
                  <a:lnTo>
                    <a:pt x="65090" y="41223"/>
                  </a:lnTo>
                  <a:lnTo>
                    <a:pt x="65455" y="41605"/>
                  </a:lnTo>
                  <a:lnTo>
                    <a:pt x="65820" y="42004"/>
                  </a:lnTo>
                  <a:lnTo>
                    <a:pt x="66186" y="42386"/>
                  </a:lnTo>
                  <a:lnTo>
                    <a:pt x="66501" y="42784"/>
                  </a:lnTo>
                  <a:lnTo>
                    <a:pt x="66734" y="43117"/>
                  </a:lnTo>
                  <a:lnTo>
                    <a:pt x="66950" y="43449"/>
                  </a:lnTo>
                  <a:lnTo>
                    <a:pt x="67132" y="43798"/>
                  </a:lnTo>
                  <a:lnTo>
                    <a:pt x="67299" y="44163"/>
                  </a:lnTo>
                  <a:lnTo>
                    <a:pt x="67448" y="44528"/>
                  </a:lnTo>
                  <a:lnTo>
                    <a:pt x="67581" y="44910"/>
                  </a:lnTo>
                  <a:lnTo>
                    <a:pt x="67681" y="45309"/>
                  </a:lnTo>
                  <a:lnTo>
                    <a:pt x="67764" y="45708"/>
                  </a:lnTo>
                  <a:lnTo>
                    <a:pt x="67830" y="46106"/>
                  </a:lnTo>
                  <a:lnTo>
                    <a:pt x="67863" y="46521"/>
                  </a:lnTo>
                  <a:lnTo>
                    <a:pt x="67880" y="46937"/>
                  </a:lnTo>
                  <a:lnTo>
                    <a:pt x="67880" y="47368"/>
                  </a:lnTo>
                  <a:lnTo>
                    <a:pt x="67847" y="47800"/>
                  </a:lnTo>
                  <a:lnTo>
                    <a:pt x="67797" y="48249"/>
                  </a:lnTo>
                  <a:lnTo>
                    <a:pt x="67730" y="48697"/>
                  </a:lnTo>
                  <a:lnTo>
                    <a:pt x="67647" y="49129"/>
                  </a:lnTo>
                  <a:lnTo>
                    <a:pt x="67531" y="49561"/>
                  </a:lnTo>
                  <a:lnTo>
                    <a:pt x="67398" y="49976"/>
                  </a:lnTo>
                  <a:lnTo>
                    <a:pt x="67265" y="50391"/>
                  </a:lnTo>
                  <a:lnTo>
                    <a:pt x="67099" y="50806"/>
                  </a:lnTo>
                  <a:lnTo>
                    <a:pt x="66917" y="51205"/>
                  </a:lnTo>
                  <a:lnTo>
                    <a:pt x="66717" y="51604"/>
                  </a:lnTo>
                  <a:lnTo>
                    <a:pt x="66518" y="51986"/>
                  </a:lnTo>
                  <a:lnTo>
                    <a:pt x="66285" y="52368"/>
                  </a:lnTo>
                  <a:lnTo>
                    <a:pt x="66036" y="52716"/>
                  </a:lnTo>
                  <a:lnTo>
                    <a:pt x="65787" y="53082"/>
                  </a:lnTo>
                  <a:lnTo>
                    <a:pt x="65521" y="53414"/>
                  </a:lnTo>
                  <a:lnTo>
                    <a:pt x="65239" y="53746"/>
                  </a:lnTo>
                  <a:lnTo>
                    <a:pt x="64940" y="54062"/>
                  </a:lnTo>
                  <a:lnTo>
                    <a:pt x="64625" y="54361"/>
                  </a:lnTo>
                  <a:lnTo>
                    <a:pt x="64309" y="54643"/>
                  </a:lnTo>
                  <a:lnTo>
                    <a:pt x="63977" y="54909"/>
                  </a:lnTo>
                  <a:lnTo>
                    <a:pt x="63578" y="55208"/>
                  </a:lnTo>
                  <a:lnTo>
                    <a:pt x="63163" y="55490"/>
                  </a:lnTo>
                  <a:lnTo>
                    <a:pt x="62731" y="55756"/>
                  </a:lnTo>
                  <a:lnTo>
                    <a:pt x="62283" y="56005"/>
                  </a:lnTo>
                  <a:lnTo>
                    <a:pt x="61834" y="56237"/>
                  </a:lnTo>
                  <a:lnTo>
                    <a:pt x="61369" y="56453"/>
                  </a:lnTo>
                  <a:lnTo>
                    <a:pt x="60888" y="56653"/>
                  </a:lnTo>
                  <a:lnTo>
                    <a:pt x="60389" y="56852"/>
                  </a:lnTo>
                  <a:lnTo>
                    <a:pt x="59891" y="57018"/>
                  </a:lnTo>
                  <a:lnTo>
                    <a:pt x="59360" y="57184"/>
                  </a:lnTo>
                  <a:lnTo>
                    <a:pt x="58828" y="57317"/>
                  </a:lnTo>
                  <a:lnTo>
                    <a:pt x="58280" y="57450"/>
                  </a:lnTo>
                  <a:lnTo>
                    <a:pt x="57732" y="57566"/>
                  </a:lnTo>
                  <a:lnTo>
                    <a:pt x="57151" y="57666"/>
                  </a:lnTo>
                  <a:lnTo>
                    <a:pt x="56569" y="57732"/>
                  </a:lnTo>
                  <a:lnTo>
                    <a:pt x="55971" y="57799"/>
                  </a:lnTo>
                  <a:lnTo>
                    <a:pt x="55789" y="57583"/>
                  </a:lnTo>
                  <a:lnTo>
                    <a:pt x="55623" y="57367"/>
                  </a:lnTo>
                  <a:lnTo>
                    <a:pt x="55473" y="57134"/>
                  </a:lnTo>
                  <a:lnTo>
                    <a:pt x="55324" y="56918"/>
                  </a:lnTo>
                  <a:lnTo>
                    <a:pt x="55191" y="56686"/>
                  </a:lnTo>
                  <a:lnTo>
                    <a:pt x="55058" y="56453"/>
                  </a:lnTo>
                  <a:lnTo>
                    <a:pt x="54958" y="56221"/>
                  </a:lnTo>
                  <a:lnTo>
                    <a:pt x="54859" y="55988"/>
                  </a:lnTo>
                  <a:lnTo>
                    <a:pt x="55174" y="55972"/>
                  </a:lnTo>
                  <a:lnTo>
                    <a:pt x="55490" y="55938"/>
                  </a:lnTo>
                  <a:lnTo>
                    <a:pt x="55805" y="55889"/>
                  </a:lnTo>
                  <a:lnTo>
                    <a:pt x="56138" y="55822"/>
                  </a:lnTo>
                  <a:lnTo>
                    <a:pt x="56453" y="55756"/>
                  </a:lnTo>
                  <a:lnTo>
                    <a:pt x="56769" y="55673"/>
                  </a:lnTo>
                  <a:lnTo>
                    <a:pt x="57084" y="55590"/>
                  </a:lnTo>
                  <a:lnTo>
                    <a:pt x="57400" y="55490"/>
                  </a:lnTo>
                  <a:lnTo>
                    <a:pt x="57715" y="55374"/>
                  </a:lnTo>
                  <a:lnTo>
                    <a:pt x="58014" y="55257"/>
                  </a:lnTo>
                  <a:lnTo>
                    <a:pt x="58330" y="55125"/>
                  </a:lnTo>
                  <a:lnTo>
                    <a:pt x="58629" y="54992"/>
                  </a:lnTo>
                  <a:lnTo>
                    <a:pt x="58944" y="54826"/>
                  </a:lnTo>
                  <a:lnTo>
                    <a:pt x="59243" y="54676"/>
                  </a:lnTo>
                  <a:lnTo>
                    <a:pt x="59542" y="54493"/>
                  </a:lnTo>
                  <a:lnTo>
                    <a:pt x="59825" y="54311"/>
                  </a:lnTo>
                  <a:lnTo>
                    <a:pt x="60306" y="53995"/>
                  </a:lnTo>
                  <a:lnTo>
                    <a:pt x="60755" y="53663"/>
                  </a:lnTo>
                  <a:lnTo>
                    <a:pt x="61170" y="53314"/>
                  </a:lnTo>
                  <a:lnTo>
                    <a:pt x="61585" y="52932"/>
                  </a:lnTo>
                  <a:lnTo>
                    <a:pt x="61967" y="52550"/>
                  </a:lnTo>
                  <a:lnTo>
                    <a:pt x="62333" y="52135"/>
                  </a:lnTo>
                  <a:lnTo>
                    <a:pt x="62665" y="51720"/>
                  </a:lnTo>
                  <a:lnTo>
                    <a:pt x="62980" y="51288"/>
                  </a:lnTo>
                  <a:lnTo>
                    <a:pt x="63263" y="50840"/>
                  </a:lnTo>
                  <a:lnTo>
                    <a:pt x="63512" y="50375"/>
                  </a:lnTo>
                  <a:lnTo>
                    <a:pt x="63761" y="49910"/>
                  </a:lnTo>
                  <a:lnTo>
                    <a:pt x="63960" y="49428"/>
                  </a:lnTo>
                  <a:lnTo>
                    <a:pt x="64143" y="48946"/>
                  </a:lnTo>
                  <a:lnTo>
                    <a:pt x="64292" y="48448"/>
                  </a:lnTo>
                  <a:lnTo>
                    <a:pt x="64409" y="47950"/>
                  </a:lnTo>
                  <a:lnTo>
                    <a:pt x="64492" y="47435"/>
                  </a:lnTo>
                  <a:lnTo>
                    <a:pt x="64541" y="47036"/>
                  </a:lnTo>
                  <a:lnTo>
                    <a:pt x="64575" y="46638"/>
                  </a:lnTo>
                  <a:lnTo>
                    <a:pt x="64591" y="46222"/>
                  </a:lnTo>
                  <a:lnTo>
                    <a:pt x="64591" y="45824"/>
                  </a:lnTo>
                  <a:lnTo>
                    <a:pt x="64558" y="45425"/>
                  </a:lnTo>
                  <a:lnTo>
                    <a:pt x="64525" y="45010"/>
                  </a:lnTo>
                  <a:lnTo>
                    <a:pt x="64458" y="44611"/>
                  </a:lnTo>
                  <a:lnTo>
                    <a:pt x="64392" y="44213"/>
                  </a:lnTo>
                  <a:lnTo>
                    <a:pt x="64292" y="43798"/>
                  </a:lnTo>
                  <a:lnTo>
                    <a:pt x="64176" y="43399"/>
                  </a:lnTo>
                  <a:lnTo>
                    <a:pt x="64060" y="43000"/>
                  </a:lnTo>
                  <a:lnTo>
                    <a:pt x="63910" y="42618"/>
                  </a:lnTo>
                  <a:lnTo>
                    <a:pt x="63744" y="42220"/>
                  </a:lnTo>
                  <a:lnTo>
                    <a:pt x="63578" y="41838"/>
                  </a:lnTo>
                  <a:lnTo>
                    <a:pt x="63379" y="41456"/>
                  </a:lnTo>
                  <a:lnTo>
                    <a:pt x="63180" y="41074"/>
                  </a:lnTo>
                  <a:lnTo>
                    <a:pt x="63379" y="40841"/>
                  </a:lnTo>
                  <a:lnTo>
                    <a:pt x="63562" y="40609"/>
                  </a:lnTo>
                  <a:lnTo>
                    <a:pt x="63744" y="40343"/>
                  </a:lnTo>
                  <a:lnTo>
                    <a:pt x="63927" y="40094"/>
                  </a:lnTo>
                  <a:close/>
                  <a:moveTo>
                    <a:pt x="48564" y="53779"/>
                  </a:moveTo>
                  <a:lnTo>
                    <a:pt x="48913" y="54095"/>
                  </a:lnTo>
                  <a:lnTo>
                    <a:pt x="49278" y="54394"/>
                  </a:lnTo>
                  <a:lnTo>
                    <a:pt x="49660" y="54676"/>
                  </a:lnTo>
                  <a:lnTo>
                    <a:pt x="50075" y="54925"/>
                  </a:lnTo>
                  <a:lnTo>
                    <a:pt x="50474" y="55158"/>
                  </a:lnTo>
                  <a:lnTo>
                    <a:pt x="50906" y="55357"/>
                  </a:lnTo>
                  <a:lnTo>
                    <a:pt x="51338" y="55523"/>
                  </a:lnTo>
                  <a:lnTo>
                    <a:pt x="51753" y="55656"/>
                  </a:lnTo>
                  <a:lnTo>
                    <a:pt x="52052" y="55739"/>
                  </a:lnTo>
                  <a:lnTo>
                    <a:pt x="52334" y="55806"/>
                  </a:lnTo>
                  <a:lnTo>
                    <a:pt x="52633" y="55872"/>
                  </a:lnTo>
                  <a:lnTo>
                    <a:pt x="52932" y="55922"/>
                  </a:lnTo>
                  <a:lnTo>
                    <a:pt x="53231" y="55955"/>
                  </a:lnTo>
                  <a:lnTo>
                    <a:pt x="53547" y="55988"/>
                  </a:lnTo>
                  <a:lnTo>
                    <a:pt x="53846" y="56005"/>
                  </a:lnTo>
                  <a:lnTo>
                    <a:pt x="54145" y="56005"/>
                  </a:lnTo>
                  <a:lnTo>
                    <a:pt x="54244" y="56254"/>
                  </a:lnTo>
                  <a:lnTo>
                    <a:pt x="54344" y="56486"/>
                  </a:lnTo>
                  <a:lnTo>
                    <a:pt x="54443" y="56719"/>
                  </a:lnTo>
                  <a:lnTo>
                    <a:pt x="54576" y="56952"/>
                  </a:lnTo>
                  <a:lnTo>
                    <a:pt x="54709" y="57184"/>
                  </a:lnTo>
                  <a:lnTo>
                    <a:pt x="54842" y="57417"/>
                  </a:lnTo>
                  <a:lnTo>
                    <a:pt x="55174" y="57865"/>
                  </a:lnTo>
                  <a:lnTo>
                    <a:pt x="54626" y="57898"/>
                  </a:lnTo>
                  <a:lnTo>
                    <a:pt x="54078" y="57915"/>
                  </a:lnTo>
                  <a:lnTo>
                    <a:pt x="52949" y="57915"/>
                  </a:lnTo>
                  <a:lnTo>
                    <a:pt x="52367" y="57882"/>
                  </a:lnTo>
                  <a:lnTo>
                    <a:pt x="51786" y="57865"/>
                  </a:lnTo>
                  <a:lnTo>
                    <a:pt x="51188" y="57815"/>
                  </a:lnTo>
                  <a:lnTo>
                    <a:pt x="50590" y="57765"/>
                  </a:lnTo>
                  <a:lnTo>
                    <a:pt x="49760" y="57666"/>
                  </a:lnTo>
                  <a:lnTo>
                    <a:pt x="48929" y="57566"/>
                  </a:lnTo>
                  <a:lnTo>
                    <a:pt x="48116" y="57450"/>
                  </a:lnTo>
                  <a:lnTo>
                    <a:pt x="47318" y="57300"/>
                  </a:lnTo>
                  <a:lnTo>
                    <a:pt x="47534" y="56935"/>
                  </a:lnTo>
                  <a:lnTo>
                    <a:pt x="47734" y="56536"/>
                  </a:lnTo>
                  <a:lnTo>
                    <a:pt x="47916" y="56138"/>
                  </a:lnTo>
                  <a:lnTo>
                    <a:pt x="48082" y="55739"/>
                  </a:lnTo>
                  <a:lnTo>
                    <a:pt x="48249" y="55257"/>
                  </a:lnTo>
                  <a:lnTo>
                    <a:pt x="48381" y="54759"/>
                  </a:lnTo>
                  <a:lnTo>
                    <a:pt x="48481" y="54261"/>
                  </a:lnTo>
                  <a:lnTo>
                    <a:pt x="48564" y="53779"/>
                  </a:lnTo>
                  <a:close/>
                  <a:moveTo>
                    <a:pt x="18702" y="50491"/>
                  </a:moveTo>
                  <a:lnTo>
                    <a:pt x="18885" y="50740"/>
                  </a:lnTo>
                  <a:lnTo>
                    <a:pt x="19084" y="51006"/>
                  </a:lnTo>
                  <a:lnTo>
                    <a:pt x="19300" y="51255"/>
                  </a:lnTo>
                  <a:lnTo>
                    <a:pt x="19532" y="51487"/>
                  </a:lnTo>
                  <a:lnTo>
                    <a:pt x="19748" y="51703"/>
                  </a:lnTo>
                  <a:lnTo>
                    <a:pt x="19964" y="51903"/>
                  </a:lnTo>
                  <a:lnTo>
                    <a:pt x="20213" y="52102"/>
                  </a:lnTo>
                  <a:lnTo>
                    <a:pt x="20446" y="52285"/>
                  </a:lnTo>
                  <a:lnTo>
                    <a:pt x="20695" y="52451"/>
                  </a:lnTo>
                  <a:lnTo>
                    <a:pt x="20961" y="52617"/>
                  </a:lnTo>
                  <a:lnTo>
                    <a:pt x="21226" y="52766"/>
                  </a:lnTo>
                  <a:lnTo>
                    <a:pt x="21492" y="52899"/>
                  </a:lnTo>
                  <a:lnTo>
                    <a:pt x="21758" y="53032"/>
                  </a:lnTo>
                  <a:lnTo>
                    <a:pt x="22040" y="53148"/>
                  </a:lnTo>
                  <a:lnTo>
                    <a:pt x="22323" y="53264"/>
                  </a:lnTo>
                  <a:lnTo>
                    <a:pt x="22605" y="53364"/>
                  </a:lnTo>
                  <a:lnTo>
                    <a:pt x="22887" y="53447"/>
                  </a:lnTo>
                  <a:lnTo>
                    <a:pt x="23186" y="53514"/>
                  </a:lnTo>
                  <a:lnTo>
                    <a:pt x="23469" y="53563"/>
                  </a:lnTo>
                  <a:lnTo>
                    <a:pt x="23768" y="53613"/>
                  </a:lnTo>
                  <a:lnTo>
                    <a:pt x="24266" y="53663"/>
                  </a:lnTo>
                  <a:lnTo>
                    <a:pt x="24548" y="53680"/>
                  </a:lnTo>
                  <a:lnTo>
                    <a:pt x="25163" y="53680"/>
                  </a:lnTo>
                  <a:lnTo>
                    <a:pt x="25511" y="53646"/>
                  </a:lnTo>
                  <a:lnTo>
                    <a:pt x="25860" y="53613"/>
                  </a:lnTo>
                  <a:lnTo>
                    <a:pt x="26242" y="53563"/>
                  </a:lnTo>
                  <a:lnTo>
                    <a:pt x="26624" y="53497"/>
                  </a:lnTo>
                  <a:lnTo>
                    <a:pt x="27039" y="53414"/>
                  </a:lnTo>
                  <a:lnTo>
                    <a:pt x="27455" y="53298"/>
                  </a:lnTo>
                  <a:lnTo>
                    <a:pt x="27886" y="53165"/>
                  </a:lnTo>
                  <a:lnTo>
                    <a:pt x="28335" y="53015"/>
                  </a:lnTo>
                  <a:lnTo>
                    <a:pt x="28800" y="52833"/>
                  </a:lnTo>
                  <a:lnTo>
                    <a:pt x="29265" y="52617"/>
                  </a:lnTo>
                  <a:lnTo>
                    <a:pt x="29747" y="52384"/>
                  </a:lnTo>
                  <a:lnTo>
                    <a:pt x="29614" y="52733"/>
                  </a:lnTo>
                  <a:lnTo>
                    <a:pt x="29464" y="53082"/>
                  </a:lnTo>
                  <a:lnTo>
                    <a:pt x="29315" y="53431"/>
                  </a:lnTo>
                  <a:lnTo>
                    <a:pt x="29132" y="53779"/>
                  </a:lnTo>
                  <a:lnTo>
                    <a:pt x="28949" y="54111"/>
                  </a:lnTo>
                  <a:lnTo>
                    <a:pt x="28733" y="54444"/>
                  </a:lnTo>
                  <a:lnTo>
                    <a:pt x="28518" y="54776"/>
                  </a:lnTo>
                  <a:lnTo>
                    <a:pt x="28285" y="55091"/>
                  </a:lnTo>
                  <a:lnTo>
                    <a:pt x="28053" y="55407"/>
                  </a:lnTo>
                  <a:lnTo>
                    <a:pt x="27803" y="55706"/>
                  </a:lnTo>
                  <a:lnTo>
                    <a:pt x="27538" y="56005"/>
                  </a:lnTo>
                  <a:lnTo>
                    <a:pt x="27255" y="56304"/>
                  </a:lnTo>
                  <a:lnTo>
                    <a:pt x="26956" y="56586"/>
                  </a:lnTo>
                  <a:lnTo>
                    <a:pt x="26657" y="56852"/>
                  </a:lnTo>
                  <a:lnTo>
                    <a:pt x="26342" y="57118"/>
                  </a:lnTo>
                  <a:lnTo>
                    <a:pt x="26026" y="57383"/>
                  </a:lnTo>
                  <a:lnTo>
                    <a:pt x="25644" y="57649"/>
                  </a:lnTo>
                  <a:lnTo>
                    <a:pt x="25262" y="57898"/>
                  </a:lnTo>
                  <a:lnTo>
                    <a:pt x="24880" y="58131"/>
                  </a:lnTo>
                  <a:lnTo>
                    <a:pt x="24482" y="58347"/>
                  </a:lnTo>
                  <a:lnTo>
                    <a:pt x="24100" y="58529"/>
                  </a:lnTo>
                  <a:lnTo>
                    <a:pt x="23701" y="58712"/>
                  </a:lnTo>
                  <a:lnTo>
                    <a:pt x="23302" y="58845"/>
                  </a:lnTo>
                  <a:lnTo>
                    <a:pt x="22904" y="58978"/>
                  </a:lnTo>
                  <a:lnTo>
                    <a:pt x="22505" y="59077"/>
                  </a:lnTo>
                  <a:lnTo>
                    <a:pt x="22123" y="59160"/>
                  </a:lnTo>
                  <a:lnTo>
                    <a:pt x="21725" y="59210"/>
                  </a:lnTo>
                  <a:lnTo>
                    <a:pt x="21343" y="59260"/>
                  </a:lnTo>
                  <a:lnTo>
                    <a:pt x="20579" y="59260"/>
                  </a:lnTo>
                  <a:lnTo>
                    <a:pt x="20213" y="59227"/>
                  </a:lnTo>
                  <a:lnTo>
                    <a:pt x="19848" y="59160"/>
                  </a:lnTo>
                  <a:lnTo>
                    <a:pt x="19449" y="59061"/>
                  </a:lnTo>
                  <a:lnTo>
                    <a:pt x="19067" y="58945"/>
                  </a:lnTo>
                  <a:lnTo>
                    <a:pt x="18702" y="58778"/>
                  </a:lnTo>
                  <a:lnTo>
                    <a:pt x="18337" y="58596"/>
                  </a:lnTo>
                  <a:lnTo>
                    <a:pt x="17988" y="58363"/>
                  </a:lnTo>
                  <a:lnTo>
                    <a:pt x="17656" y="58131"/>
                  </a:lnTo>
                  <a:lnTo>
                    <a:pt x="17357" y="57848"/>
                  </a:lnTo>
                  <a:lnTo>
                    <a:pt x="17074" y="57549"/>
                  </a:lnTo>
                  <a:lnTo>
                    <a:pt x="16809" y="57234"/>
                  </a:lnTo>
                  <a:lnTo>
                    <a:pt x="16576" y="56885"/>
                  </a:lnTo>
                  <a:lnTo>
                    <a:pt x="16393" y="56536"/>
                  </a:lnTo>
                  <a:lnTo>
                    <a:pt x="16227" y="56188"/>
                  </a:lnTo>
                  <a:lnTo>
                    <a:pt x="16128" y="55822"/>
                  </a:lnTo>
                  <a:lnTo>
                    <a:pt x="16078" y="55639"/>
                  </a:lnTo>
                  <a:lnTo>
                    <a:pt x="16045" y="55440"/>
                  </a:lnTo>
                  <a:lnTo>
                    <a:pt x="16028" y="55257"/>
                  </a:lnTo>
                  <a:lnTo>
                    <a:pt x="16011" y="55075"/>
                  </a:lnTo>
                  <a:lnTo>
                    <a:pt x="16011" y="54892"/>
                  </a:lnTo>
                  <a:lnTo>
                    <a:pt x="16028" y="54709"/>
                  </a:lnTo>
                  <a:lnTo>
                    <a:pt x="16045" y="54493"/>
                  </a:lnTo>
                  <a:lnTo>
                    <a:pt x="16078" y="54294"/>
                  </a:lnTo>
                  <a:lnTo>
                    <a:pt x="16111" y="54095"/>
                  </a:lnTo>
                  <a:lnTo>
                    <a:pt x="16177" y="53879"/>
                  </a:lnTo>
                  <a:lnTo>
                    <a:pt x="16244" y="53680"/>
                  </a:lnTo>
                  <a:lnTo>
                    <a:pt x="16327" y="53480"/>
                  </a:lnTo>
                  <a:lnTo>
                    <a:pt x="16410" y="53264"/>
                  </a:lnTo>
                  <a:lnTo>
                    <a:pt x="16510" y="53065"/>
                  </a:lnTo>
                  <a:lnTo>
                    <a:pt x="16742" y="52650"/>
                  </a:lnTo>
                  <a:lnTo>
                    <a:pt x="17024" y="52235"/>
                  </a:lnTo>
                  <a:lnTo>
                    <a:pt x="17357" y="51819"/>
                  </a:lnTo>
                  <a:lnTo>
                    <a:pt x="17739" y="51404"/>
                  </a:lnTo>
                  <a:lnTo>
                    <a:pt x="18204" y="50923"/>
                  </a:lnTo>
                  <a:lnTo>
                    <a:pt x="18702" y="50491"/>
                  </a:lnTo>
                  <a:close/>
                  <a:moveTo>
                    <a:pt x="33384" y="51969"/>
                  </a:moveTo>
                  <a:lnTo>
                    <a:pt x="33816" y="52301"/>
                  </a:lnTo>
                  <a:lnTo>
                    <a:pt x="34264" y="52617"/>
                  </a:lnTo>
                  <a:lnTo>
                    <a:pt x="34895" y="53065"/>
                  </a:lnTo>
                  <a:lnTo>
                    <a:pt x="35560" y="53497"/>
                  </a:lnTo>
                  <a:lnTo>
                    <a:pt x="36224" y="53912"/>
                  </a:lnTo>
                  <a:lnTo>
                    <a:pt x="36921" y="54311"/>
                  </a:lnTo>
                  <a:lnTo>
                    <a:pt x="37619" y="54693"/>
                  </a:lnTo>
                  <a:lnTo>
                    <a:pt x="38333" y="55058"/>
                  </a:lnTo>
                  <a:lnTo>
                    <a:pt x="39064" y="55407"/>
                  </a:lnTo>
                  <a:lnTo>
                    <a:pt x="39795" y="55739"/>
                  </a:lnTo>
                  <a:lnTo>
                    <a:pt x="40559" y="56055"/>
                  </a:lnTo>
                  <a:lnTo>
                    <a:pt x="41323" y="56354"/>
                  </a:lnTo>
                  <a:lnTo>
                    <a:pt x="42103" y="56636"/>
                  </a:lnTo>
                  <a:lnTo>
                    <a:pt x="42901" y="56885"/>
                  </a:lnTo>
                  <a:lnTo>
                    <a:pt x="43698" y="57134"/>
                  </a:lnTo>
                  <a:lnTo>
                    <a:pt x="44512" y="57367"/>
                  </a:lnTo>
                  <a:lnTo>
                    <a:pt x="45342" y="57566"/>
                  </a:lnTo>
                  <a:lnTo>
                    <a:pt x="46172" y="57749"/>
                  </a:lnTo>
                  <a:lnTo>
                    <a:pt x="45907" y="58048"/>
                  </a:lnTo>
                  <a:lnTo>
                    <a:pt x="45641" y="58330"/>
                  </a:lnTo>
                  <a:lnTo>
                    <a:pt x="45359" y="58596"/>
                  </a:lnTo>
                  <a:lnTo>
                    <a:pt x="45060" y="58845"/>
                  </a:lnTo>
                  <a:lnTo>
                    <a:pt x="44761" y="59061"/>
                  </a:lnTo>
                  <a:lnTo>
                    <a:pt x="44445" y="59277"/>
                  </a:lnTo>
                  <a:lnTo>
                    <a:pt x="44113" y="59459"/>
                  </a:lnTo>
                  <a:lnTo>
                    <a:pt x="43781" y="59626"/>
                  </a:lnTo>
                  <a:lnTo>
                    <a:pt x="43465" y="59758"/>
                  </a:lnTo>
                  <a:lnTo>
                    <a:pt x="43150" y="59875"/>
                  </a:lnTo>
                  <a:lnTo>
                    <a:pt x="42818" y="59974"/>
                  </a:lnTo>
                  <a:lnTo>
                    <a:pt x="42485" y="60057"/>
                  </a:lnTo>
                  <a:lnTo>
                    <a:pt x="42137" y="60124"/>
                  </a:lnTo>
                  <a:lnTo>
                    <a:pt x="41788" y="60174"/>
                  </a:lnTo>
                  <a:lnTo>
                    <a:pt x="41439" y="60207"/>
                  </a:lnTo>
                  <a:lnTo>
                    <a:pt x="40741" y="60207"/>
                  </a:lnTo>
                  <a:lnTo>
                    <a:pt x="40376" y="60190"/>
                  </a:lnTo>
                  <a:lnTo>
                    <a:pt x="40027" y="60157"/>
                  </a:lnTo>
                  <a:lnTo>
                    <a:pt x="39662" y="60107"/>
                  </a:lnTo>
                  <a:lnTo>
                    <a:pt x="39313" y="60024"/>
                  </a:lnTo>
                  <a:lnTo>
                    <a:pt x="38948" y="59941"/>
                  </a:lnTo>
                  <a:lnTo>
                    <a:pt x="38599" y="59841"/>
                  </a:lnTo>
                  <a:lnTo>
                    <a:pt x="38250" y="59709"/>
                  </a:lnTo>
                  <a:lnTo>
                    <a:pt x="37901" y="59576"/>
                  </a:lnTo>
                  <a:lnTo>
                    <a:pt x="37569" y="59426"/>
                  </a:lnTo>
                  <a:lnTo>
                    <a:pt x="37237" y="59260"/>
                  </a:lnTo>
                  <a:lnTo>
                    <a:pt x="36921" y="59077"/>
                  </a:lnTo>
                  <a:lnTo>
                    <a:pt x="36623" y="58878"/>
                  </a:lnTo>
                  <a:lnTo>
                    <a:pt x="36324" y="58662"/>
                  </a:lnTo>
                  <a:lnTo>
                    <a:pt x="36041" y="58446"/>
                  </a:lnTo>
                  <a:lnTo>
                    <a:pt x="35775" y="58214"/>
                  </a:lnTo>
                  <a:lnTo>
                    <a:pt x="35510" y="57981"/>
                  </a:lnTo>
                  <a:lnTo>
                    <a:pt x="35277" y="57732"/>
                  </a:lnTo>
                  <a:lnTo>
                    <a:pt x="35045" y="57466"/>
                  </a:lnTo>
                  <a:lnTo>
                    <a:pt x="34829" y="57184"/>
                  </a:lnTo>
                  <a:lnTo>
                    <a:pt x="34629" y="56902"/>
                  </a:lnTo>
                  <a:lnTo>
                    <a:pt x="34447" y="56619"/>
                  </a:lnTo>
                  <a:lnTo>
                    <a:pt x="34281" y="56320"/>
                  </a:lnTo>
                  <a:lnTo>
                    <a:pt x="34131" y="56021"/>
                  </a:lnTo>
                  <a:lnTo>
                    <a:pt x="33949" y="55573"/>
                  </a:lnTo>
                  <a:lnTo>
                    <a:pt x="33799" y="55125"/>
                  </a:lnTo>
                  <a:lnTo>
                    <a:pt x="33666" y="54643"/>
                  </a:lnTo>
                  <a:lnTo>
                    <a:pt x="33567" y="54145"/>
                  </a:lnTo>
                  <a:lnTo>
                    <a:pt x="33484" y="53630"/>
                  </a:lnTo>
                  <a:lnTo>
                    <a:pt x="33417" y="53098"/>
                  </a:lnTo>
                  <a:lnTo>
                    <a:pt x="33400" y="52534"/>
                  </a:lnTo>
                  <a:lnTo>
                    <a:pt x="33384" y="51969"/>
                  </a:lnTo>
                  <a:close/>
                  <a:moveTo>
                    <a:pt x="34380" y="1"/>
                  </a:moveTo>
                  <a:lnTo>
                    <a:pt x="34081" y="34"/>
                  </a:lnTo>
                  <a:lnTo>
                    <a:pt x="33782" y="67"/>
                  </a:lnTo>
                  <a:lnTo>
                    <a:pt x="33484" y="134"/>
                  </a:lnTo>
                  <a:lnTo>
                    <a:pt x="33185" y="217"/>
                  </a:lnTo>
                  <a:lnTo>
                    <a:pt x="32869" y="333"/>
                  </a:lnTo>
                  <a:lnTo>
                    <a:pt x="32570" y="466"/>
                  </a:lnTo>
                  <a:lnTo>
                    <a:pt x="32254" y="615"/>
                  </a:lnTo>
                  <a:lnTo>
                    <a:pt x="31939" y="798"/>
                  </a:lnTo>
                  <a:lnTo>
                    <a:pt x="31623" y="997"/>
                  </a:lnTo>
                  <a:lnTo>
                    <a:pt x="31308" y="1213"/>
                  </a:lnTo>
                  <a:lnTo>
                    <a:pt x="30992" y="1462"/>
                  </a:lnTo>
                  <a:lnTo>
                    <a:pt x="30677" y="1728"/>
                  </a:lnTo>
                  <a:lnTo>
                    <a:pt x="30361" y="2027"/>
                  </a:lnTo>
                  <a:lnTo>
                    <a:pt x="30046" y="2343"/>
                  </a:lnTo>
                  <a:lnTo>
                    <a:pt x="29763" y="2642"/>
                  </a:lnTo>
                  <a:lnTo>
                    <a:pt x="29464" y="2957"/>
                  </a:lnTo>
                  <a:lnTo>
                    <a:pt x="29149" y="3323"/>
                  </a:lnTo>
                  <a:lnTo>
                    <a:pt x="28833" y="3705"/>
                  </a:lnTo>
                  <a:lnTo>
                    <a:pt x="28518" y="4120"/>
                  </a:lnTo>
                  <a:lnTo>
                    <a:pt x="28185" y="4552"/>
                  </a:lnTo>
                  <a:lnTo>
                    <a:pt x="27886" y="5017"/>
                  </a:lnTo>
                  <a:lnTo>
                    <a:pt x="27571" y="5515"/>
                  </a:lnTo>
                  <a:lnTo>
                    <a:pt x="27289" y="6030"/>
                  </a:lnTo>
                  <a:lnTo>
                    <a:pt x="27006" y="6561"/>
                  </a:lnTo>
                  <a:lnTo>
                    <a:pt x="26757" y="7126"/>
                  </a:lnTo>
                  <a:lnTo>
                    <a:pt x="26541" y="7707"/>
                  </a:lnTo>
                  <a:lnTo>
                    <a:pt x="26342" y="8305"/>
                  </a:lnTo>
                  <a:lnTo>
                    <a:pt x="26259" y="8621"/>
                  </a:lnTo>
                  <a:lnTo>
                    <a:pt x="26192" y="8920"/>
                  </a:lnTo>
                  <a:lnTo>
                    <a:pt x="26126" y="9235"/>
                  </a:lnTo>
                  <a:lnTo>
                    <a:pt x="26059" y="9567"/>
                  </a:lnTo>
                  <a:lnTo>
                    <a:pt x="26026" y="9883"/>
                  </a:lnTo>
                  <a:lnTo>
                    <a:pt x="25993" y="10215"/>
                  </a:lnTo>
                  <a:lnTo>
                    <a:pt x="25927" y="10282"/>
                  </a:lnTo>
                  <a:lnTo>
                    <a:pt x="25677" y="10066"/>
                  </a:lnTo>
                  <a:lnTo>
                    <a:pt x="25428" y="9850"/>
                  </a:lnTo>
                  <a:lnTo>
                    <a:pt x="25179" y="9667"/>
                  </a:lnTo>
                  <a:lnTo>
                    <a:pt x="24913" y="9484"/>
                  </a:lnTo>
                  <a:lnTo>
                    <a:pt x="24648" y="9318"/>
                  </a:lnTo>
                  <a:lnTo>
                    <a:pt x="24382" y="9152"/>
                  </a:lnTo>
                  <a:lnTo>
                    <a:pt x="24116" y="9003"/>
                  </a:lnTo>
                  <a:lnTo>
                    <a:pt x="23834" y="8870"/>
                  </a:lnTo>
                  <a:lnTo>
                    <a:pt x="23535" y="8754"/>
                  </a:lnTo>
                  <a:lnTo>
                    <a:pt x="23253" y="8637"/>
                  </a:lnTo>
                  <a:lnTo>
                    <a:pt x="22954" y="8538"/>
                  </a:lnTo>
                  <a:lnTo>
                    <a:pt x="22655" y="8455"/>
                  </a:lnTo>
                  <a:lnTo>
                    <a:pt x="22356" y="8372"/>
                  </a:lnTo>
                  <a:lnTo>
                    <a:pt x="22057" y="8322"/>
                  </a:lnTo>
                  <a:lnTo>
                    <a:pt x="21758" y="8272"/>
                  </a:lnTo>
                  <a:lnTo>
                    <a:pt x="21459" y="8239"/>
                  </a:lnTo>
                  <a:lnTo>
                    <a:pt x="21143" y="8222"/>
                  </a:lnTo>
                  <a:lnTo>
                    <a:pt x="20844" y="8205"/>
                  </a:lnTo>
                  <a:lnTo>
                    <a:pt x="20280" y="8222"/>
                  </a:lnTo>
                  <a:lnTo>
                    <a:pt x="19732" y="8288"/>
                  </a:lnTo>
                  <a:lnTo>
                    <a:pt x="19167" y="8388"/>
                  </a:lnTo>
                  <a:lnTo>
                    <a:pt x="18619" y="8521"/>
                  </a:lnTo>
                  <a:lnTo>
                    <a:pt x="18054" y="8687"/>
                  </a:lnTo>
                  <a:lnTo>
                    <a:pt x="17506" y="8903"/>
                  </a:lnTo>
                  <a:lnTo>
                    <a:pt x="16975" y="9136"/>
                  </a:lnTo>
                  <a:lnTo>
                    <a:pt x="16443" y="9418"/>
                  </a:lnTo>
                  <a:lnTo>
                    <a:pt x="15912" y="9733"/>
                  </a:lnTo>
                  <a:lnTo>
                    <a:pt x="15413" y="10082"/>
                  </a:lnTo>
                  <a:lnTo>
                    <a:pt x="14915" y="10448"/>
                  </a:lnTo>
                  <a:lnTo>
                    <a:pt x="14434" y="10863"/>
                  </a:lnTo>
                  <a:lnTo>
                    <a:pt x="13952" y="11295"/>
                  </a:lnTo>
                  <a:lnTo>
                    <a:pt x="13503" y="11760"/>
                  </a:lnTo>
                  <a:lnTo>
                    <a:pt x="13072" y="12258"/>
                  </a:lnTo>
                  <a:lnTo>
                    <a:pt x="12656" y="12773"/>
                  </a:lnTo>
                  <a:lnTo>
                    <a:pt x="12274" y="13304"/>
                  </a:lnTo>
                  <a:lnTo>
                    <a:pt x="11942" y="13836"/>
                  </a:lnTo>
                  <a:lnTo>
                    <a:pt x="11593" y="13886"/>
                  </a:lnTo>
                  <a:lnTo>
                    <a:pt x="11245" y="13935"/>
                  </a:lnTo>
                  <a:lnTo>
                    <a:pt x="10912" y="14002"/>
                  </a:lnTo>
                  <a:lnTo>
                    <a:pt x="10564" y="14085"/>
                  </a:lnTo>
                  <a:lnTo>
                    <a:pt x="10232" y="14168"/>
                  </a:lnTo>
                  <a:lnTo>
                    <a:pt x="9883" y="14268"/>
                  </a:lnTo>
                  <a:lnTo>
                    <a:pt x="9551" y="14384"/>
                  </a:lnTo>
                  <a:lnTo>
                    <a:pt x="9202" y="14500"/>
                  </a:lnTo>
                  <a:lnTo>
                    <a:pt x="8853" y="14633"/>
                  </a:lnTo>
                  <a:lnTo>
                    <a:pt x="8488" y="14782"/>
                  </a:lnTo>
                  <a:lnTo>
                    <a:pt x="8139" y="14949"/>
                  </a:lnTo>
                  <a:lnTo>
                    <a:pt x="7790" y="15115"/>
                  </a:lnTo>
                  <a:lnTo>
                    <a:pt x="7458" y="15297"/>
                  </a:lnTo>
                  <a:lnTo>
                    <a:pt x="7109" y="15480"/>
                  </a:lnTo>
                  <a:lnTo>
                    <a:pt x="6777" y="15679"/>
                  </a:lnTo>
                  <a:lnTo>
                    <a:pt x="6461" y="15895"/>
                  </a:lnTo>
                  <a:lnTo>
                    <a:pt x="6146" y="16111"/>
                  </a:lnTo>
                  <a:lnTo>
                    <a:pt x="5830" y="16344"/>
                  </a:lnTo>
                  <a:lnTo>
                    <a:pt x="5531" y="16576"/>
                  </a:lnTo>
                  <a:lnTo>
                    <a:pt x="5232" y="16825"/>
                  </a:lnTo>
                  <a:lnTo>
                    <a:pt x="4933" y="17074"/>
                  </a:lnTo>
                  <a:lnTo>
                    <a:pt x="4651" y="17340"/>
                  </a:lnTo>
                  <a:lnTo>
                    <a:pt x="4385" y="17606"/>
                  </a:lnTo>
                  <a:lnTo>
                    <a:pt x="4120" y="17888"/>
                  </a:lnTo>
                  <a:lnTo>
                    <a:pt x="3638" y="18436"/>
                  </a:lnTo>
                  <a:lnTo>
                    <a:pt x="3173" y="19018"/>
                  </a:lnTo>
                  <a:lnTo>
                    <a:pt x="2758" y="19616"/>
                  </a:lnTo>
                  <a:lnTo>
                    <a:pt x="2359" y="20247"/>
                  </a:lnTo>
                  <a:lnTo>
                    <a:pt x="1977" y="20894"/>
                  </a:lnTo>
                  <a:lnTo>
                    <a:pt x="1645" y="21559"/>
                  </a:lnTo>
                  <a:lnTo>
                    <a:pt x="1329" y="22256"/>
                  </a:lnTo>
                  <a:lnTo>
                    <a:pt x="1064" y="22970"/>
                  </a:lnTo>
                  <a:lnTo>
                    <a:pt x="814" y="23685"/>
                  </a:lnTo>
                  <a:lnTo>
                    <a:pt x="599" y="24432"/>
                  </a:lnTo>
                  <a:lnTo>
                    <a:pt x="416" y="25196"/>
                  </a:lnTo>
                  <a:lnTo>
                    <a:pt x="266" y="25960"/>
                  </a:lnTo>
                  <a:lnTo>
                    <a:pt x="150" y="26741"/>
                  </a:lnTo>
                  <a:lnTo>
                    <a:pt x="67" y="27538"/>
                  </a:lnTo>
                  <a:lnTo>
                    <a:pt x="17" y="28335"/>
                  </a:lnTo>
                  <a:lnTo>
                    <a:pt x="1" y="29132"/>
                  </a:lnTo>
                  <a:lnTo>
                    <a:pt x="17" y="29664"/>
                  </a:lnTo>
                  <a:lnTo>
                    <a:pt x="51" y="30179"/>
                  </a:lnTo>
                  <a:lnTo>
                    <a:pt x="84" y="30693"/>
                  </a:lnTo>
                  <a:lnTo>
                    <a:pt x="150" y="31192"/>
                  </a:lnTo>
                  <a:lnTo>
                    <a:pt x="217" y="31690"/>
                  </a:lnTo>
                  <a:lnTo>
                    <a:pt x="316" y="32172"/>
                  </a:lnTo>
                  <a:lnTo>
                    <a:pt x="416" y="32637"/>
                  </a:lnTo>
                  <a:lnTo>
                    <a:pt x="532" y="33102"/>
                  </a:lnTo>
                  <a:lnTo>
                    <a:pt x="682" y="33533"/>
                  </a:lnTo>
                  <a:lnTo>
                    <a:pt x="831" y="33965"/>
                  </a:lnTo>
                  <a:lnTo>
                    <a:pt x="997" y="34397"/>
                  </a:lnTo>
                  <a:lnTo>
                    <a:pt x="1163" y="34796"/>
                  </a:lnTo>
                  <a:lnTo>
                    <a:pt x="1363" y="35194"/>
                  </a:lnTo>
                  <a:lnTo>
                    <a:pt x="1578" y="35576"/>
                  </a:lnTo>
                  <a:lnTo>
                    <a:pt x="1794" y="35942"/>
                  </a:lnTo>
                  <a:lnTo>
                    <a:pt x="2027" y="36291"/>
                  </a:lnTo>
                  <a:lnTo>
                    <a:pt x="2276" y="36623"/>
                  </a:lnTo>
                  <a:lnTo>
                    <a:pt x="2542" y="36938"/>
                  </a:lnTo>
                  <a:lnTo>
                    <a:pt x="2824" y="37254"/>
                  </a:lnTo>
                  <a:lnTo>
                    <a:pt x="3123" y="37553"/>
                  </a:lnTo>
                  <a:lnTo>
                    <a:pt x="3422" y="37835"/>
                  </a:lnTo>
                  <a:lnTo>
                    <a:pt x="3738" y="38101"/>
                  </a:lnTo>
                  <a:lnTo>
                    <a:pt x="4070" y="38367"/>
                  </a:lnTo>
                  <a:lnTo>
                    <a:pt x="4419" y="38599"/>
                  </a:lnTo>
                  <a:lnTo>
                    <a:pt x="4784" y="38832"/>
                  </a:lnTo>
                  <a:lnTo>
                    <a:pt x="5166" y="39048"/>
                  </a:lnTo>
                  <a:lnTo>
                    <a:pt x="5548" y="39263"/>
                  </a:lnTo>
                  <a:lnTo>
                    <a:pt x="5947" y="39446"/>
                  </a:lnTo>
                  <a:lnTo>
                    <a:pt x="6345" y="39612"/>
                  </a:lnTo>
                  <a:lnTo>
                    <a:pt x="6777" y="39778"/>
                  </a:lnTo>
                  <a:lnTo>
                    <a:pt x="7209" y="39928"/>
                  </a:lnTo>
                  <a:lnTo>
                    <a:pt x="7641" y="40061"/>
                  </a:lnTo>
                  <a:lnTo>
                    <a:pt x="7973" y="40509"/>
                  </a:lnTo>
                  <a:lnTo>
                    <a:pt x="8305" y="40958"/>
                  </a:lnTo>
                  <a:lnTo>
                    <a:pt x="8670" y="41373"/>
                  </a:lnTo>
                  <a:lnTo>
                    <a:pt x="9052" y="41771"/>
                  </a:lnTo>
                  <a:lnTo>
                    <a:pt x="9451" y="42137"/>
                  </a:lnTo>
                  <a:lnTo>
                    <a:pt x="9883" y="42502"/>
                  </a:lnTo>
                  <a:lnTo>
                    <a:pt x="10315" y="42818"/>
                  </a:lnTo>
                  <a:lnTo>
                    <a:pt x="10763" y="43117"/>
                  </a:lnTo>
                  <a:lnTo>
                    <a:pt x="11112" y="43333"/>
                  </a:lnTo>
                  <a:lnTo>
                    <a:pt x="11477" y="43532"/>
                  </a:lnTo>
                  <a:lnTo>
                    <a:pt x="11859" y="43698"/>
                  </a:lnTo>
                  <a:lnTo>
                    <a:pt x="12225" y="43847"/>
                  </a:lnTo>
                  <a:lnTo>
                    <a:pt x="12607" y="43980"/>
                  </a:lnTo>
                  <a:lnTo>
                    <a:pt x="12972" y="44097"/>
                  </a:lnTo>
                  <a:lnTo>
                    <a:pt x="13354" y="44180"/>
                  </a:lnTo>
                  <a:lnTo>
                    <a:pt x="13736" y="44246"/>
                  </a:lnTo>
                  <a:lnTo>
                    <a:pt x="14101" y="44296"/>
                  </a:lnTo>
                  <a:lnTo>
                    <a:pt x="14483" y="44312"/>
                  </a:lnTo>
                  <a:lnTo>
                    <a:pt x="14865" y="44312"/>
                  </a:lnTo>
                  <a:lnTo>
                    <a:pt x="15231" y="44296"/>
                  </a:lnTo>
                  <a:lnTo>
                    <a:pt x="15613" y="44263"/>
                  </a:lnTo>
                  <a:lnTo>
                    <a:pt x="15978" y="44196"/>
                  </a:lnTo>
                  <a:lnTo>
                    <a:pt x="16343" y="44113"/>
                  </a:lnTo>
                  <a:lnTo>
                    <a:pt x="16709" y="44013"/>
                  </a:lnTo>
                  <a:lnTo>
                    <a:pt x="17024" y="43897"/>
                  </a:lnTo>
                  <a:lnTo>
                    <a:pt x="17323" y="43764"/>
                  </a:lnTo>
                  <a:lnTo>
                    <a:pt x="17622" y="43631"/>
                  </a:lnTo>
                  <a:lnTo>
                    <a:pt x="17905" y="43482"/>
                  </a:lnTo>
                  <a:lnTo>
                    <a:pt x="18170" y="43333"/>
                  </a:lnTo>
                  <a:lnTo>
                    <a:pt x="18436" y="43150"/>
                  </a:lnTo>
                  <a:lnTo>
                    <a:pt x="18702" y="42967"/>
                  </a:lnTo>
                  <a:lnTo>
                    <a:pt x="18951" y="42784"/>
                  </a:lnTo>
                  <a:lnTo>
                    <a:pt x="19184" y="42585"/>
                  </a:lnTo>
                  <a:lnTo>
                    <a:pt x="19416" y="42369"/>
                  </a:lnTo>
                  <a:lnTo>
                    <a:pt x="19632" y="42153"/>
                  </a:lnTo>
                  <a:lnTo>
                    <a:pt x="19848" y="41937"/>
                  </a:lnTo>
                  <a:lnTo>
                    <a:pt x="20047" y="41688"/>
                  </a:lnTo>
                  <a:lnTo>
                    <a:pt x="20246" y="41456"/>
                  </a:lnTo>
                  <a:lnTo>
                    <a:pt x="20612" y="40958"/>
                  </a:lnTo>
                  <a:lnTo>
                    <a:pt x="20728" y="41323"/>
                  </a:lnTo>
                  <a:lnTo>
                    <a:pt x="20844" y="41688"/>
                  </a:lnTo>
                  <a:lnTo>
                    <a:pt x="20977" y="42054"/>
                  </a:lnTo>
                  <a:lnTo>
                    <a:pt x="21127" y="42402"/>
                  </a:lnTo>
                  <a:lnTo>
                    <a:pt x="20828" y="42569"/>
                  </a:lnTo>
                  <a:lnTo>
                    <a:pt x="20529" y="42751"/>
                  </a:lnTo>
                  <a:lnTo>
                    <a:pt x="20230" y="42934"/>
                  </a:lnTo>
                  <a:lnTo>
                    <a:pt x="19948" y="43150"/>
                  </a:lnTo>
                  <a:lnTo>
                    <a:pt x="19698" y="43349"/>
                  </a:lnTo>
                  <a:lnTo>
                    <a:pt x="19466" y="43565"/>
                  </a:lnTo>
                  <a:lnTo>
                    <a:pt x="19250" y="43781"/>
                  </a:lnTo>
                  <a:lnTo>
                    <a:pt x="19051" y="44013"/>
                  </a:lnTo>
                  <a:lnTo>
                    <a:pt x="18851" y="44263"/>
                  </a:lnTo>
                  <a:lnTo>
                    <a:pt x="18669" y="44495"/>
                  </a:lnTo>
                  <a:lnTo>
                    <a:pt x="18503" y="44761"/>
                  </a:lnTo>
                  <a:lnTo>
                    <a:pt x="18353" y="45010"/>
                  </a:lnTo>
                  <a:lnTo>
                    <a:pt x="18220" y="45276"/>
                  </a:lnTo>
                  <a:lnTo>
                    <a:pt x="18104" y="45541"/>
                  </a:lnTo>
                  <a:lnTo>
                    <a:pt x="18004" y="45824"/>
                  </a:lnTo>
                  <a:lnTo>
                    <a:pt x="17921" y="46090"/>
                  </a:lnTo>
                  <a:lnTo>
                    <a:pt x="17855" y="46372"/>
                  </a:lnTo>
                  <a:lnTo>
                    <a:pt x="17788" y="46654"/>
                  </a:lnTo>
                  <a:lnTo>
                    <a:pt x="17755" y="46937"/>
                  </a:lnTo>
                  <a:lnTo>
                    <a:pt x="17739" y="47236"/>
                  </a:lnTo>
                  <a:lnTo>
                    <a:pt x="17739" y="47568"/>
                  </a:lnTo>
                  <a:lnTo>
                    <a:pt x="17755" y="47916"/>
                  </a:lnTo>
                  <a:lnTo>
                    <a:pt x="17805" y="48249"/>
                  </a:lnTo>
                  <a:lnTo>
                    <a:pt x="17871" y="48597"/>
                  </a:lnTo>
                  <a:lnTo>
                    <a:pt x="17955" y="48930"/>
                  </a:lnTo>
                  <a:lnTo>
                    <a:pt x="18071" y="49262"/>
                  </a:lnTo>
                  <a:lnTo>
                    <a:pt x="18204" y="49577"/>
                  </a:lnTo>
                  <a:lnTo>
                    <a:pt x="18353" y="49910"/>
                  </a:lnTo>
                  <a:lnTo>
                    <a:pt x="18071" y="50142"/>
                  </a:lnTo>
                  <a:lnTo>
                    <a:pt x="17788" y="50408"/>
                  </a:lnTo>
                  <a:lnTo>
                    <a:pt x="17506" y="50674"/>
                  </a:lnTo>
                  <a:lnTo>
                    <a:pt x="17240" y="50939"/>
                  </a:lnTo>
                  <a:lnTo>
                    <a:pt x="16842" y="51404"/>
                  </a:lnTo>
                  <a:lnTo>
                    <a:pt x="16642" y="51637"/>
                  </a:lnTo>
                  <a:lnTo>
                    <a:pt x="16476" y="51869"/>
                  </a:lnTo>
                  <a:lnTo>
                    <a:pt x="16310" y="52102"/>
                  </a:lnTo>
                  <a:lnTo>
                    <a:pt x="16161" y="52334"/>
                  </a:lnTo>
                  <a:lnTo>
                    <a:pt x="16028" y="52550"/>
                  </a:lnTo>
                  <a:lnTo>
                    <a:pt x="15895" y="52783"/>
                  </a:lnTo>
                  <a:lnTo>
                    <a:pt x="15779" y="53015"/>
                  </a:lnTo>
                  <a:lnTo>
                    <a:pt x="15679" y="53264"/>
                  </a:lnTo>
                  <a:lnTo>
                    <a:pt x="15596" y="53497"/>
                  </a:lnTo>
                  <a:lnTo>
                    <a:pt x="15530" y="53729"/>
                  </a:lnTo>
                  <a:lnTo>
                    <a:pt x="15463" y="53962"/>
                  </a:lnTo>
                  <a:lnTo>
                    <a:pt x="15413" y="54195"/>
                  </a:lnTo>
                  <a:lnTo>
                    <a:pt x="15380" y="54427"/>
                  </a:lnTo>
                  <a:lnTo>
                    <a:pt x="15347" y="54660"/>
                  </a:lnTo>
                  <a:lnTo>
                    <a:pt x="15347" y="54875"/>
                  </a:lnTo>
                  <a:lnTo>
                    <a:pt x="15347" y="55091"/>
                  </a:lnTo>
                  <a:lnTo>
                    <a:pt x="15364" y="55307"/>
                  </a:lnTo>
                  <a:lnTo>
                    <a:pt x="15380" y="55540"/>
                  </a:lnTo>
                  <a:lnTo>
                    <a:pt x="15413" y="55756"/>
                  </a:lnTo>
                  <a:lnTo>
                    <a:pt x="15463" y="55972"/>
                  </a:lnTo>
                  <a:lnTo>
                    <a:pt x="15530" y="56188"/>
                  </a:lnTo>
                  <a:lnTo>
                    <a:pt x="15596" y="56403"/>
                  </a:lnTo>
                  <a:lnTo>
                    <a:pt x="15679" y="56603"/>
                  </a:lnTo>
                  <a:lnTo>
                    <a:pt x="15779" y="56819"/>
                  </a:lnTo>
                  <a:lnTo>
                    <a:pt x="15878" y="57018"/>
                  </a:lnTo>
                  <a:lnTo>
                    <a:pt x="15995" y="57234"/>
                  </a:lnTo>
                  <a:lnTo>
                    <a:pt x="16128" y="57433"/>
                  </a:lnTo>
                  <a:lnTo>
                    <a:pt x="16260" y="57616"/>
                  </a:lnTo>
                  <a:lnTo>
                    <a:pt x="16410" y="57815"/>
                  </a:lnTo>
                  <a:lnTo>
                    <a:pt x="16576" y="57998"/>
                  </a:lnTo>
                  <a:lnTo>
                    <a:pt x="16892" y="58330"/>
                  </a:lnTo>
                  <a:lnTo>
                    <a:pt x="17240" y="58646"/>
                  </a:lnTo>
                  <a:lnTo>
                    <a:pt x="17606" y="58928"/>
                  </a:lnTo>
                  <a:lnTo>
                    <a:pt x="18004" y="59177"/>
                  </a:lnTo>
                  <a:lnTo>
                    <a:pt x="18420" y="59393"/>
                  </a:lnTo>
                  <a:lnTo>
                    <a:pt x="18835" y="59559"/>
                  </a:lnTo>
                  <a:lnTo>
                    <a:pt x="19267" y="59709"/>
                  </a:lnTo>
                  <a:lnTo>
                    <a:pt x="19715" y="59825"/>
                  </a:lnTo>
                  <a:lnTo>
                    <a:pt x="20114" y="59875"/>
                  </a:lnTo>
                  <a:lnTo>
                    <a:pt x="20529" y="59924"/>
                  </a:lnTo>
                  <a:lnTo>
                    <a:pt x="20927" y="59941"/>
                  </a:lnTo>
                  <a:lnTo>
                    <a:pt x="21359" y="59924"/>
                  </a:lnTo>
                  <a:lnTo>
                    <a:pt x="21774" y="59891"/>
                  </a:lnTo>
                  <a:lnTo>
                    <a:pt x="22206" y="59825"/>
                  </a:lnTo>
                  <a:lnTo>
                    <a:pt x="22622" y="59742"/>
                  </a:lnTo>
                  <a:lnTo>
                    <a:pt x="23053" y="59626"/>
                  </a:lnTo>
                  <a:lnTo>
                    <a:pt x="23485" y="59493"/>
                  </a:lnTo>
                  <a:lnTo>
                    <a:pt x="23917" y="59343"/>
                  </a:lnTo>
                  <a:lnTo>
                    <a:pt x="24349" y="59160"/>
                  </a:lnTo>
                  <a:lnTo>
                    <a:pt x="24764" y="58945"/>
                  </a:lnTo>
                  <a:lnTo>
                    <a:pt x="25196" y="58729"/>
                  </a:lnTo>
                  <a:lnTo>
                    <a:pt x="25611" y="58480"/>
                  </a:lnTo>
                  <a:lnTo>
                    <a:pt x="26026" y="58197"/>
                  </a:lnTo>
                  <a:lnTo>
                    <a:pt x="26425" y="57915"/>
                  </a:lnTo>
                  <a:lnTo>
                    <a:pt x="26807" y="57616"/>
                  </a:lnTo>
                  <a:lnTo>
                    <a:pt x="27172" y="57300"/>
                  </a:lnTo>
                  <a:lnTo>
                    <a:pt x="27521" y="56968"/>
                  </a:lnTo>
                  <a:lnTo>
                    <a:pt x="27870" y="56636"/>
                  </a:lnTo>
                  <a:lnTo>
                    <a:pt x="28185" y="56287"/>
                  </a:lnTo>
                  <a:lnTo>
                    <a:pt x="28501" y="55922"/>
                  </a:lnTo>
                  <a:lnTo>
                    <a:pt x="28783" y="55556"/>
                  </a:lnTo>
                  <a:lnTo>
                    <a:pt x="29066" y="55174"/>
                  </a:lnTo>
                  <a:lnTo>
                    <a:pt x="29315" y="54776"/>
                  </a:lnTo>
                  <a:lnTo>
                    <a:pt x="29547" y="54394"/>
                  </a:lnTo>
                  <a:lnTo>
                    <a:pt x="29780" y="53979"/>
                  </a:lnTo>
                  <a:lnTo>
                    <a:pt x="29979" y="53580"/>
                  </a:lnTo>
                  <a:lnTo>
                    <a:pt x="30162" y="53165"/>
                  </a:lnTo>
                  <a:lnTo>
                    <a:pt x="30328" y="52750"/>
                  </a:lnTo>
                  <a:lnTo>
                    <a:pt x="30477" y="52318"/>
                  </a:lnTo>
                  <a:lnTo>
                    <a:pt x="30594" y="51886"/>
                  </a:lnTo>
                  <a:lnTo>
                    <a:pt x="30959" y="51670"/>
                  </a:lnTo>
                  <a:lnTo>
                    <a:pt x="31324" y="51404"/>
                  </a:lnTo>
                  <a:lnTo>
                    <a:pt x="31706" y="51139"/>
                  </a:lnTo>
                  <a:lnTo>
                    <a:pt x="32072" y="50856"/>
                  </a:lnTo>
                  <a:lnTo>
                    <a:pt x="32736" y="51421"/>
                  </a:lnTo>
                  <a:lnTo>
                    <a:pt x="32720" y="52135"/>
                  </a:lnTo>
                  <a:lnTo>
                    <a:pt x="32736" y="52799"/>
                  </a:lnTo>
                  <a:lnTo>
                    <a:pt x="32786" y="53447"/>
                  </a:lnTo>
                  <a:lnTo>
                    <a:pt x="32869" y="54062"/>
                  </a:lnTo>
                  <a:lnTo>
                    <a:pt x="32985" y="54660"/>
                  </a:lnTo>
                  <a:lnTo>
                    <a:pt x="33135" y="55224"/>
                  </a:lnTo>
                  <a:lnTo>
                    <a:pt x="33317" y="55772"/>
                  </a:lnTo>
                  <a:lnTo>
                    <a:pt x="33533" y="56287"/>
                  </a:lnTo>
                  <a:lnTo>
                    <a:pt x="33683" y="56619"/>
                  </a:lnTo>
                  <a:lnTo>
                    <a:pt x="33866" y="56952"/>
                  </a:lnTo>
                  <a:lnTo>
                    <a:pt x="34065" y="57267"/>
                  </a:lnTo>
                  <a:lnTo>
                    <a:pt x="34281" y="57583"/>
                  </a:lnTo>
                  <a:lnTo>
                    <a:pt x="34513" y="57882"/>
                  </a:lnTo>
                  <a:lnTo>
                    <a:pt x="34762" y="58164"/>
                  </a:lnTo>
                  <a:lnTo>
                    <a:pt x="35028" y="58446"/>
                  </a:lnTo>
                  <a:lnTo>
                    <a:pt x="35310" y="58712"/>
                  </a:lnTo>
                  <a:lnTo>
                    <a:pt x="35609" y="58961"/>
                  </a:lnTo>
                  <a:lnTo>
                    <a:pt x="35908" y="59194"/>
                  </a:lnTo>
                  <a:lnTo>
                    <a:pt x="36241" y="59426"/>
                  </a:lnTo>
                  <a:lnTo>
                    <a:pt x="36573" y="59642"/>
                  </a:lnTo>
                  <a:lnTo>
                    <a:pt x="36905" y="59841"/>
                  </a:lnTo>
                  <a:lnTo>
                    <a:pt x="37270" y="60024"/>
                  </a:lnTo>
                  <a:lnTo>
                    <a:pt x="37636" y="60190"/>
                  </a:lnTo>
                  <a:lnTo>
                    <a:pt x="38018" y="60340"/>
                  </a:lnTo>
                  <a:lnTo>
                    <a:pt x="38400" y="60473"/>
                  </a:lnTo>
                  <a:lnTo>
                    <a:pt x="38782" y="60589"/>
                  </a:lnTo>
                  <a:lnTo>
                    <a:pt x="39164" y="60688"/>
                  </a:lnTo>
                  <a:lnTo>
                    <a:pt x="39562" y="60755"/>
                  </a:lnTo>
                  <a:lnTo>
                    <a:pt x="39944" y="60821"/>
                  </a:lnTo>
                  <a:lnTo>
                    <a:pt x="40343" y="60855"/>
                  </a:lnTo>
                  <a:lnTo>
                    <a:pt x="40725" y="60871"/>
                  </a:lnTo>
                  <a:lnTo>
                    <a:pt x="41123" y="60888"/>
                  </a:lnTo>
                  <a:lnTo>
                    <a:pt x="41505" y="60871"/>
                  </a:lnTo>
                  <a:lnTo>
                    <a:pt x="41887" y="60838"/>
                  </a:lnTo>
                  <a:lnTo>
                    <a:pt x="42253" y="60771"/>
                  </a:lnTo>
                  <a:lnTo>
                    <a:pt x="42635" y="60705"/>
                  </a:lnTo>
                  <a:lnTo>
                    <a:pt x="43000" y="60622"/>
                  </a:lnTo>
                  <a:lnTo>
                    <a:pt x="43366" y="60506"/>
                  </a:lnTo>
                  <a:lnTo>
                    <a:pt x="43714" y="60373"/>
                  </a:lnTo>
                  <a:lnTo>
                    <a:pt x="44047" y="60240"/>
                  </a:lnTo>
                  <a:lnTo>
                    <a:pt x="44462" y="60024"/>
                  </a:lnTo>
                  <a:lnTo>
                    <a:pt x="44860" y="59792"/>
                  </a:lnTo>
                  <a:lnTo>
                    <a:pt x="45242" y="59542"/>
                  </a:lnTo>
                  <a:lnTo>
                    <a:pt x="45608" y="59260"/>
                  </a:lnTo>
                  <a:lnTo>
                    <a:pt x="45957" y="58961"/>
                  </a:lnTo>
                  <a:lnTo>
                    <a:pt x="46289" y="58629"/>
                  </a:lnTo>
                  <a:lnTo>
                    <a:pt x="46604" y="58280"/>
                  </a:lnTo>
                  <a:lnTo>
                    <a:pt x="46903" y="57898"/>
                  </a:lnTo>
                  <a:lnTo>
                    <a:pt x="47800" y="58064"/>
                  </a:lnTo>
                  <a:lnTo>
                    <a:pt x="48697" y="58214"/>
                  </a:lnTo>
                  <a:lnTo>
                    <a:pt x="49610" y="58330"/>
                  </a:lnTo>
                  <a:lnTo>
                    <a:pt x="50524" y="58430"/>
                  </a:lnTo>
                  <a:lnTo>
                    <a:pt x="51205" y="58496"/>
                  </a:lnTo>
                  <a:lnTo>
                    <a:pt x="51886" y="58529"/>
                  </a:lnTo>
                  <a:lnTo>
                    <a:pt x="52550" y="58563"/>
                  </a:lnTo>
                  <a:lnTo>
                    <a:pt x="53198" y="58579"/>
                  </a:lnTo>
                  <a:lnTo>
                    <a:pt x="53846" y="58579"/>
                  </a:lnTo>
                  <a:lnTo>
                    <a:pt x="54477" y="58563"/>
                  </a:lnTo>
                  <a:lnTo>
                    <a:pt x="55091" y="58546"/>
                  </a:lnTo>
                  <a:lnTo>
                    <a:pt x="55689" y="58496"/>
                  </a:lnTo>
                  <a:lnTo>
                    <a:pt x="56121" y="58928"/>
                  </a:lnTo>
                  <a:lnTo>
                    <a:pt x="56553" y="59327"/>
                  </a:lnTo>
                  <a:lnTo>
                    <a:pt x="57001" y="59692"/>
                  </a:lnTo>
                  <a:lnTo>
                    <a:pt x="57433" y="60024"/>
                  </a:lnTo>
                  <a:lnTo>
                    <a:pt x="57881" y="60323"/>
                  </a:lnTo>
                  <a:lnTo>
                    <a:pt x="58297" y="60589"/>
                  </a:lnTo>
                  <a:lnTo>
                    <a:pt x="58712" y="60838"/>
                  </a:lnTo>
                  <a:lnTo>
                    <a:pt x="59077" y="61037"/>
                  </a:lnTo>
                  <a:lnTo>
                    <a:pt x="59393" y="60439"/>
                  </a:lnTo>
                  <a:lnTo>
                    <a:pt x="59077" y="60273"/>
                  </a:lnTo>
                  <a:lnTo>
                    <a:pt x="58745" y="60074"/>
                  </a:lnTo>
                  <a:lnTo>
                    <a:pt x="58380" y="59858"/>
                  </a:lnTo>
                  <a:lnTo>
                    <a:pt x="58014" y="59626"/>
                  </a:lnTo>
                  <a:lnTo>
                    <a:pt x="57649" y="59360"/>
                  </a:lnTo>
                  <a:lnTo>
                    <a:pt x="57284" y="59061"/>
                  </a:lnTo>
                  <a:lnTo>
                    <a:pt x="56902" y="58762"/>
                  </a:lnTo>
                  <a:lnTo>
                    <a:pt x="56536" y="58413"/>
                  </a:lnTo>
                  <a:lnTo>
                    <a:pt x="57117" y="58347"/>
                  </a:lnTo>
                  <a:lnTo>
                    <a:pt x="57699" y="58247"/>
                  </a:lnTo>
                  <a:lnTo>
                    <a:pt x="58247" y="58147"/>
                  </a:lnTo>
                  <a:lnTo>
                    <a:pt x="58795" y="58014"/>
                  </a:lnTo>
                  <a:lnTo>
                    <a:pt x="59326" y="57882"/>
                  </a:lnTo>
                  <a:lnTo>
                    <a:pt x="59841" y="57732"/>
                  </a:lnTo>
                  <a:lnTo>
                    <a:pt x="60356" y="57566"/>
                  </a:lnTo>
                  <a:lnTo>
                    <a:pt x="60854" y="57400"/>
                  </a:lnTo>
                  <a:lnTo>
                    <a:pt x="61336" y="57201"/>
                  </a:lnTo>
                  <a:lnTo>
                    <a:pt x="61801" y="56985"/>
                  </a:lnTo>
                  <a:lnTo>
                    <a:pt x="62266" y="56769"/>
                  </a:lnTo>
                  <a:lnTo>
                    <a:pt x="62715" y="56536"/>
                  </a:lnTo>
                  <a:lnTo>
                    <a:pt x="63146" y="56287"/>
                  </a:lnTo>
                  <a:lnTo>
                    <a:pt x="63578" y="56021"/>
                  </a:lnTo>
                  <a:lnTo>
                    <a:pt x="63977" y="55739"/>
                  </a:lnTo>
                  <a:lnTo>
                    <a:pt x="64375" y="55440"/>
                  </a:lnTo>
                  <a:lnTo>
                    <a:pt x="64741" y="55158"/>
                  </a:lnTo>
                  <a:lnTo>
                    <a:pt x="65073" y="54859"/>
                  </a:lnTo>
                  <a:lnTo>
                    <a:pt x="65405" y="54527"/>
                  </a:lnTo>
                  <a:lnTo>
                    <a:pt x="65721" y="54195"/>
                  </a:lnTo>
                  <a:lnTo>
                    <a:pt x="66020" y="53846"/>
                  </a:lnTo>
                  <a:lnTo>
                    <a:pt x="66319" y="53480"/>
                  </a:lnTo>
                  <a:lnTo>
                    <a:pt x="66584" y="53115"/>
                  </a:lnTo>
                  <a:lnTo>
                    <a:pt x="66850" y="52716"/>
                  </a:lnTo>
                  <a:lnTo>
                    <a:pt x="67083" y="52318"/>
                  </a:lnTo>
                  <a:lnTo>
                    <a:pt x="67315" y="51919"/>
                  </a:lnTo>
                  <a:lnTo>
                    <a:pt x="67531" y="51487"/>
                  </a:lnTo>
                  <a:lnTo>
                    <a:pt x="67714" y="51072"/>
                  </a:lnTo>
                  <a:lnTo>
                    <a:pt x="67880" y="50640"/>
                  </a:lnTo>
                  <a:lnTo>
                    <a:pt x="68046" y="50192"/>
                  </a:lnTo>
                  <a:lnTo>
                    <a:pt x="68179" y="49743"/>
                  </a:lnTo>
                  <a:lnTo>
                    <a:pt x="68295" y="49295"/>
                  </a:lnTo>
                  <a:lnTo>
                    <a:pt x="68395" y="48797"/>
                  </a:lnTo>
                  <a:lnTo>
                    <a:pt x="68478" y="48315"/>
                  </a:lnTo>
                  <a:lnTo>
                    <a:pt x="68528" y="47850"/>
                  </a:lnTo>
                  <a:lnTo>
                    <a:pt x="68544" y="47368"/>
                  </a:lnTo>
                  <a:lnTo>
                    <a:pt x="68544" y="46903"/>
                  </a:lnTo>
                  <a:lnTo>
                    <a:pt x="68528" y="46455"/>
                  </a:lnTo>
                  <a:lnTo>
                    <a:pt x="68494" y="46007"/>
                  </a:lnTo>
                  <a:lnTo>
                    <a:pt x="68411" y="45558"/>
                  </a:lnTo>
                  <a:lnTo>
                    <a:pt x="68328" y="45126"/>
                  </a:lnTo>
                  <a:lnTo>
                    <a:pt x="68212" y="44694"/>
                  </a:lnTo>
                  <a:lnTo>
                    <a:pt x="68079" y="44279"/>
                  </a:lnTo>
                  <a:lnTo>
                    <a:pt x="67913" y="43881"/>
                  </a:lnTo>
                  <a:lnTo>
                    <a:pt x="67730" y="43482"/>
                  </a:lnTo>
                  <a:lnTo>
                    <a:pt x="67514" y="43100"/>
                  </a:lnTo>
                  <a:lnTo>
                    <a:pt x="67282" y="42735"/>
                  </a:lnTo>
                  <a:lnTo>
                    <a:pt x="67033" y="42386"/>
                  </a:lnTo>
                  <a:lnTo>
                    <a:pt x="66701" y="41971"/>
                  </a:lnTo>
                  <a:lnTo>
                    <a:pt x="66335" y="41555"/>
                  </a:lnTo>
                  <a:lnTo>
                    <a:pt x="65953" y="41157"/>
                  </a:lnTo>
                  <a:lnTo>
                    <a:pt x="65571" y="40758"/>
                  </a:lnTo>
                  <a:lnTo>
                    <a:pt x="65056" y="40243"/>
                  </a:lnTo>
                  <a:lnTo>
                    <a:pt x="65056" y="40243"/>
                  </a:lnTo>
                  <a:lnTo>
                    <a:pt x="65372" y="40260"/>
                  </a:lnTo>
                  <a:lnTo>
                    <a:pt x="65687" y="40243"/>
                  </a:lnTo>
                  <a:lnTo>
                    <a:pt x="65986" y="40243"/>
                  </a:lnTo>
                  <a:lnTo>
                    <a:pt x="66285" y="40210"/>
                  </a:lnTo>
                  <a:lnTo>
                    <a:pt x="66584" y="40177"/>
                  </a:lnTo>
                  <a:lnTo>
                    <a:pt x="66883" y="40127"/>
                  </a:lnTo>
                  <a:lnTo>
                    <a:pt x="67166" y="40061"/>
                  </a:lnTo>
                  <a:lnTo>
                    <a:pt x="67448" y="39978"/>
                  </a:lnTo>
                  <a:lnTo>
                    <a:pt x="67730" y="39895"/>
                  </a:lnTo>
                  <a:lnTo>
                    <a:pt x="67996" y="39795"/>
                  </a:lnTo>
                  <a:lnTo>
                    <a:pt x="68262" y="39679"/>
                  </a:lnTo>
                  <a:lnTo>
                    <a:pt x="68528" y="39546"/>
                  </a:lnTo>
                  <a:lnTo>
                    <a:pt x="68777" y="39413"/>
                  </a:lnTo>
                  <a:lnTo>
                    <a:pt x="69026" y="39263"/>
                  </a:lnTo>
                  <a:lnTo>
                    <a:pt x="69258" y="39097"/>
                  </a:lnTo>
                  <a:lnTo>
                    <a:pt x="69491" y="38931"/>
                  </a:lnTo>
                  <a:lnTo>
                    <a:pt x="69757" y="38699"/>
                  </a:lnTo>
                  <a:lnTo>
                    <a:pt x="70006" y="38450"/>
                  </a:lnTo>
                  <a:lnTo>
                    <a:pt x="70255" y="38200"/>
                  </a:lnTo>
                  <a:lnTo>
                    <a:pt x="70471" y="37918"/>
                  </a:lnTo>
                  <a:lnTo>
                    <a:pt x="70687" y="37636"/>
                  </a:lnTo>
                  <a:lnTo>
                    <a:pt x="70869" y="37337"/>
                  </a:lnTo>
                  <a:lnTo>
                    <a:pt x="71035" y="37038"/>
                  </a:lnTo>
                  <a:lnTo>
                    <a:pt x="71202" y="36706"/>
                  </a:lnTo>
                  <a:lnTo>
                    <a:pt x="71334" y="36374"/>
                  </a:lnTo>
                  <a:lnTo>
                    <a:pt x="71467" y="36025"/>
                  </a:lnTo>
                  <a:lnTo>
                    <a:pt x="71567" y="35676"/>
                  </a:lnTo>
                  <a:lnTo>
                    <a:pt x="71650" y="35311"/>
                  </a:lnTo>
                  <a:lnTo>
                    <a:pt x="71716" y="34945"/>
                  </a:lnTo>
                  <a:lnTo>
                    <a:pt x="71766" y="34563"/>
                  </a:lnTo>
                  <a:lnTo>
                    <a:pt x="71799" y="34165"/>
                  </a:lnTo>
                  <a:lnTo>
                    <a:pt x="71799" y="33766"/>
                  </a:lnTo>
                  <a:lnTo>
                    <a:pt x="71799" y="33367"/>
                  </a:lnTo>
                  <a:lnTo>
                    <a:pt x="71766" y="32969"/>
                  </a:lnTo>
                  <a:lnTo>
                    <a:pt x="72132" y="32686"/>
                  </a:lnTo>
                  <a:lnTo>
                    <a:pt x="72480" y="32404"/>
                  </a:lnTo>
                  <a:lnTo>
                    <a:pt x="72813" y="32105"/>
                  </a:lnTo>
                  <a:lnTo>
                    <a:pt x="73128" y="31790"/>
                  </a:lnTo>
                  <a:lnTo>
                    <a:pt x="73427" y="31474"/>
                  </a:lnTo>
                  <a:lnTo>
                    <a:pt x="73709" y="31125"/>
                  </a:lnTo>
                  <a:lnTo>
                    <a:pt x="73975" y="30793"/>
                  </a:lnTo>
                  <a:lnTo>
                    <a:pt x="74224" y="30428"/>
                  </a:lnTo>
                  <a:lnTo>
                    <a:pt x="74490" y="30046"/>
                  </a:lnTo>
                  <a:lnTo>
                    <a:pt x="74706" y="29647"/>
                  </a:lnTo>
                  <a:lnTo>
                    <a:pt x="74922" y="29215"/>
                  </a:lnTo>
                  <a:lnTo>
                    <a:pt x="75105" y="28800"/>
                  </a:lnTo>
                  <a:lnTo>
                    <a:pt x="75271" y="28352"/>
                  </a:lnTo>
                  <a:lnTo>
                    <a:pt x="75420" y="27903"/>
                  </a:lnTo>
                  <a:lnTo>
                    <a:pt x="75536" y="27438"/>
                  </a:lnTo>
                  <a:lnTo>
                    <a:pt x="75636" y="26973"/>
                  </a:lnTo>
                  <a:lnTo>
                    <a:pt x="75719" y="26508"/>
                  </a:lnTo>
                  <a:lnTo>
                    <a:pt x="75769" y="26026"/>
                  </a:lnTo>
                  <a:lnTo>
                    <a:pt x="75802" y="25545"/>
                  </a:lnTo>
                  <a:lnTo>
                    <a:pt x="75819" y="25063"/>
                  </a:lnTo>
                  <a:lnTo>
                    <a:pt x="75802" y="24581"/>
                  </a:lnTo>
                  <a:lnTo>
                    <a:pt x="75769" y="24100"/>
                  </a:lnTo>
                  <a:lnTo>
                    <a:pt x="75702" y="23635"/>
                  </a:lnTo>
                  <a:lnTo>
                    <a:pt x="75619" y="23153"/>
                  </a:lnTo>
                  <a:lnTo>
                    <a:pt x="75520" y="22721"/>
                  </a:lnTo>
                  <a:lnTo>
                    <a:pt x="75403" y="22323"/>
                  </a:lnTo>
                  <a:lnTo>
                    <a:pt x="75271" y="21924"/>
                  </a:lnTo>
                  <a:lnTo>
                    <a:pt x="75121" y="21526"/>
                  </a:lnTo>
                  <a:lnTo>
                    <a:pt x="75287" y="21144"/>
                  </a:lnTo>
                  <a:lnTo>
                    <a:pt x="75437" y="20745"/>
                  </a:lnTo>
                  <a:lnTo>
                    <a:pt x="75570" y="20346"/>
                  </a:lnTo>
                  <a:lnTo>
                    <a:pt x="75686" y="19931"/>
                  </a:lnTo>
                  <a:lnTo>
                    <a:pt x="75785" y="19549"/>
                  </a:lnTo>
                  <a:lnTo>
                    <a:pt x="75885" y="19167"/>
                  </a:lnTo>
                  <a:lnTo>
                    <a:pt x="75952" y="18768"/>
                  </a:lnTo>
                  <a:lnTo>
                    <a:pt x="76018" y="18370"/>
                  </a:lnTo>
                  <a:lnTo>
                    <a:pt x="76051" y="17971"/>
                  </a:lnTo>
                  <a:lnTo>
                    <a:pt x="76084" y="17573"/>
                  </a:lnTo>
                  <a:lnTo>
                    <a:pt x="76118" y="17174"/>
                  </a:lnTo>
                  <a:lnTo>
                    <a:pt x="76118" y="16759"/>
                  </a:lnTo>
                  <a:lnTo>
                    <a:pt x="76101" y="16344"/>
                  </a:lnTo>
                  <a:lnTo>
                    <a:pt x="76084" y="15928"/>
                  </a:lnTo>
                  <a:lnTo>
                    <a:pt x="76051" y="15513"/>
                  </a:lnTo>
                  <a:lnTo>
                    <a:pt x="76001" y="15098"/>
                  </a:lnTo>
                  <a:lnTo>
                    <a:pt x="75935" y="14683"/>
                  </a:lnTo>
                  <a:lnTo>
                    <a:pt x="75869" y="14251"/>
                  </a:lnTo>
                  <a:lnTo>
                    <a:pt x="75769" y="13819"/>
                  </a:lnTo>
                  <a:lnTo>
                    <a:pt x="75669" y="13404"/>
                  </a:lnTo>
                  <a:lnTo>
                    <a:pt x="75570" y="13005"/>
                  </a:lnTo>
                  <a:lnTo>
                    <a:pt x="75453" y="12623"/>
                  </a:lnTo>
                  <a:lnTo>
                    <a:pt x="75337" y="12241"/>
                  </a:lnTo>
                  <a:lnTo>
                    <a:pt x="75188" y="11859"/>
                  </a:lnTo>
                  <a:lnTo>
                    <a:pt x="74889" y="11095"/>
                  </a:lnTo>
                  <a:lnTo>
                    <a:pt x="74556" y="10331"/>
                  </a:lnTo>
                  <a:lnTo>
                    <a:pt x="74174" y="9584"/>
                  </a:lnTo>
                  <a:lnTo>
                    <a:pt x="73759" y="8853"/>
                  </a:lnTo>
                  <a:lnTo>
                    <a:pt x="73311" y="8122"/>
                  </a:lnTo>
                  <a:lnTo>
                    <a:pt x="72829" y="7425"/>
                  </a:lnTo>
                  <a:lnTo>
                    <a:pt x="72563" y="7076"/>
                  </a:lnTo>
                  <a:lnTo>
                    <a:pt x="72314" y="6761"/>
                  </a:lnTo>
                  <a:lnTo>
                    <a:pt x="72049" y="6428"/>
                  </a:lnTo>
                  <a:lnTo>
                    <a:pt x="71766" y="6113"/>
                  </a:lnTo>
                  <a:lnTo>
                    <a:pt x="71484" y="5814"/>
                  </a:lnTo>
                  <a:lnTo>
                    <a:pt x="71185" y="5515"/>
                  </a:lnTo>
                  <a:lnTo>
                    <a:pt x="70903" y="5233"/>
                  </a:lnTo>
                  <a:lnTo>
                    <a:pt x="70587" y="4950"/>
                  </a:lnTo>
                  <a:lnTo>
                    <a:pt x="70271" y="4684"/>
                  </a:lnTo>
                  <a:lnTo>
                    <a:pt x="69956" y="4419"/>
                  </a:lnTo>
                  <a:lnTo>
                    <a:pt x="69640" y="4170"/>
                  </a:lnTo>
                  <a:lnTo>
                    <a:pt x="69308" y="3937"/>
                  </a:lnTo>
                  <a:lnTo>
                    <a:pt x="68993" y="3721"/>
                  </a:lnTo>
                  <a:lnTo>
                    <a:pt x="68644" y="3505"/>
                  </a:lnTo>
                  <a:lnTo>
                    <a:pt x="68312" y="3306"/>
                  </a:lnTo>
                  <a:lnTo>
                    <a:pt x="67963" y="3107"/>
                  </a:lnTo>
                  <a:lnTo>
                    <a:pt x="67681" y="2824"/>
                  </a:lnTo>
                  <a:lnTo>
                    <a:pt x="67382" y="2559"/>
                  </a:lnTo>
                  <a:lnTo>
                    <a:pt x="67049" y="2309"/>
                  </a:lnTo>
                  <a:lnTo>
                    <a:pt x="66701" y="2077"/>
                  </a:lnTo>
                  <a:lnTo>
                    <a:pt x="66352" y="1844"/>
                  </a:lnTo>
                  <a:lnTo>
                    <a:pt x="65970" y="1645"/>
                  </a:lnTo>
                  <a:lnTo>
                    <a:pt x="65588" y="1462"/>
                  </a:lnTo>
                  <a:lnTo>
                    <a:pt x="65206" y="1296"/>
                  </a:lnTo>
                  <a:lnTo>
                    <a:pt x="64807" y="1147"/>
                  </a:lnTo>
                  <a:lnTo>
                    <a:pt x="64392" y="1031"/>
                  </a:lnTo>
                  <a:lnTo>
                    <a:pt x="63960" y="914"/>
                  </a:lnTo>
                  <a:lnTo>
                    <a:pt x="63528" y="831"/>
                  </a:lnTo>
                  <a:lnTo>
                    <a:pt x="63097" y="765"/>
                  </a:lnTo>
                  <a:lnTo>
                    <a:pt x="62648" y="715"/>
                  </a:lnTo>
                  <a:lnTo>
                    <a:pt x="62200" y="682"/>
                  </a:lnTo>
                  <a:lnTo>
                    <a:pt x="61286" y="682"/>
                  </a:lnTo>
                  <a:lnTo>
                    <a:pt x="60821" y="715"/>
                  </a:lnTo>
                  <a:lnTo>
                    <a:pt x="60373" y="765"/>
                  </a:lnTo>
                  <a:lnTo>
                    <a:pt x="59941" y="831"/>
                  </a:lnTo>
                  <a:lnTo>
                    <a:pt x="59492" y="931"/>
                  </a:lnTo>
                  <a:lnTo>
                    <a:pt x="59061" y="1031"/>
                  </a:lnTo>
                  <a:lnTo>
                    <a:pt x="58629" y="1147"/>
                  </a:lnTo>
                  <a:lnTo>
                    <a:pt x="58197" y="1280"/>
                  </a:lnTo>
                  <a:lnTo>
                    <a:pt x="57782" y="1446"/>
                  </a:lnTo>
                  <a:lnTo>
                    <a:pt x="57367" y="1612"/>
                  </a:lnTo>
                  <a:lnTo>
                    <a:pt x="56968" y="1795"/>
                  </a:lnTo>
                  <a:lnTo>
                    <a:pt x="56569" y="1994"/>
                  </a:lnTo>
                  <a:lnTo>
                    <a:pt x="56171" y="2210"/>
                  </a:lnTo>
                  <a:lnTo>
                    <a:pt x="55789" y="2442"/>
                  </a:lnTo>
                  <a:lnTo>
                    <a:pt x="55423" y="2675"/>
                  </a:lnTo>
                  <a:lnTo>
                    <a:pt x="55075" y="2941"/>
                  </a:lnTo>
                  <a:lnTo>
                    <a:pt x="54726" y="3206"/>
                  </a:lnTo>
                  <a:lnTo>
                    <a:pt x="54394" y="3489"/>
                  </a:lnTo>
                  <a:lnTo>
                    <a:pt x="53879" y="3987"/>
                  </a:lnTo>
                  <a:lnTo>
                    <a:pt x="53397" y="4502"/>
                  </a:lnTo>
                  <a:lnTo>
                    <a:pt x="52916" y="5033"/>
                  </a:lnTo>
                  <a:lnTo>
                    <a:pt x="52484" y="5581"/>
                  </a:lnTo>
                  <a:lnTo>
                    <a:pt x="51952" y="5482"/>
                  </a:lnTo>
                  <a:lnTo>
                    <a:pt x="51437" y="5399"/>
                  </a:lnTo>
                  <a:lnTo>
                    <a:pt x="50906" y="5349"/>
                  </a:lnTo>
                  <a:lnTo>
                    <a:pt x="50374" y="5332"/>
                  </a:lnTo>
                  <a:lnTo>
                    <a:pt x="49843" y="5349"/>
                  </a:lnTo>
                  <a:lnTo>
                    <a:pt x="49328" y="5399"/>
                  </a:lnTo>
                  <a:lnTo>
                    <a:pt x="48813" y="5482"/>
                  </a:lnTo>
                  <a:lnTo>
                    <a:pt x="48315" y="5598"/>
                  </a:lnTo>
                  <a:lnTo>
                    <a:pt x="47983" y="5698"/>
                  </a:lnTo>
                  <a:lnTo>
                    <a:pt x="47667" y="5797"/>
                  </a:lnTo>
                  <a:lnTo>
                    <a:pt x="47352" y="5913"/>
                  </a:lnTo>
                  <a:lnTo>
                    <a:pt x="47036" y="6030"/>
                  </a:lnTo>
                  <a:lnTo>
                    <a:pt x="46721" y="6163"/>
                  </a:lnTo>
                  <a:lnTo>
                    <a:pt x="46405" y="6312"/>
                  </a:lnTo>
                  <a:lnTo>
                    <a:pt x="46089" y="6462"/>
                  </a:lnTo>
                  <a:lnTo>
                    <a:pt x="45774" y="6628"/>
                  </a:lnTo>
                  <a:lnTo>
                    <a:pt x="45159" y="6993"/>
                  </a:lnTo>
                  <a:lnTo>
                    <a:pt x="44545" y="7408"/>
                  </a:lnTo>
                  <a:lnTo>
                    <a:pt x="43914" y="7857"/>
                  </a:lnTo>
                  <a:lnTo>
                    <a:pt x="43299" y="8372"/>
                  </a:lnTo>
                  <a:lnTo>
                    <a:pt x="42851" y="8770"/>
                  </a:lnTo>
                  <a:lnTo>
                    <a:pt x="42402" y="9169"/>
                  </a:lnTo>
                  <a:lnTo>
                    <a:pt x="41970" y="9601"/>
                  </a:lnTo>
                  <a:lnTo>
                    <a:pt x="41555" y="10032"/>
                  </a:lnTo>
                  <a:lnTo>
                    <a:pt x="41140" y="10464"/>
                  </a:lnTo>
                  <a:lnTo>
                    <a:pt x="40741" y="10896"/>
                  </a:lnTo>
                  <a:lnTo>
                    <a:pt x="39994" y="11743"/>
                  </a:lnTo>
                  <a:lnTo>
                    <a:pt x="39994" y="11029"/>
                  </a:lnTo>
                  <a:lnTo>
                    <a:pt x="39977" y="10315"/>
                  </a:lnTo>
                  <a:lnTo>
                    <a:pt x="39944" y="9584"/>
                  </a:lnTo>
                  <a:lnTo>
                    <a:pt x="39878" y="8853"/>
                  </a:lnTo>
                  <a:lnTo>
                    <a:pt x="39795" y="8122"/>
                  </a:lnTo>
                  <a:lnTo>
                    <a:pt x="39695" y="7392"/>
                  </a:lnTo>
                  <a:lnTo>
                    <a:pt x="39579" y="6661"/>
                  </a:lnTo>
                  <a:lnTo>
                    <a:pt x="39446" y="5930"/>
                  </a:lnTo>
                  <a:lnTo>
                    <a:pt x="39363" y="5531"/>
                  </a:lnTo>
                  <a:lnTo>
                    <a:pt x="39247" y="5100"/>
                  </a:lnTo>
                  <a:lnTo>
                    <a:pt x="39130" y="4635"/>
                  </a:lnTo>
                  <a:lnTo>
                    <a:pt x="38964" y="4153"/>
                  </a:lnTo>
                  <a:lnTo>
                    <a:pt x="38782" y="3655"/>
                  </a:lnTo>
                  <a:lnTo>
                    <a:pt x="38566" y="3173"/>
                  </a:lnTo>
                  <a:lnTo>
                    <a:pt x="38333" y="2675"/>
                  </a:lnTo>
                  <a:lnTo>
                    <a:pt x="38184" y="2442"/>
                  </a:lnTo>
                  <a:lnTo>
                    <a:pt x="38051" y="2210"/>
                  </a:lnTo>
                  <a:lnTo>
                    <a:pt x="37885" y="1977"/>
                  </a:lnTo>
                  <a:lnTo>
                    <a:pt x="37735" y="1761"/>
                  </a:lnTo>
                  <a:lnTo>
                    <a:pt x="37569" y="1545"/>
                  </a:lnTo>
                  <a:lnTo>
                    <a:pt x="37403" y="1363"/>
                  </a:lnTo>
                  <a:lnTo>
                    <a:pt x="37220" y="1180"/>
                  </a:lnTo>
                  <a:lnTo>
                    <a:pt x="37038" y="1014"/>
                  </a:lnTo>
                  <a:lnTo>
                    <a:pt x="36855" y="848"/>
                  </a:lnTo>
                  <a:lnTo>
                    <a:pt x="36656" y="715"/>
                  </a:lnTo>
                  <a:lnTo>
                    <a:pt x="36473" y="582"/>
                  </a:lnTo>
                  <a:lnTo>
                    <a:pt x="36274" y="466"/>
                  </a:lnTo>
                  <a:lnTo>
                    <a:pt x="36058" y="366"/>
                  </a:lnTo>
                  <a:lnTo>
                    <a:pt x="35859" y="267"/>
                  </a:lnTo>
                  <a:lnTo>
                    <a:pt x="35643" y="200"/>
                  </a:lnTo>
                  <a:lnTo>
                    <a:pt x="35427" y="134"/>
                  </a:lnTo>
                  <a:lnTo>
                    <a:pt x="35194" y="84"/>
                  </a:lnTo>
                  <a:lnTo>
                    <a:pt x="34962" y="34"/>
                  </a:lnTo>
                  <a:lnTo>
                    <a:pt x="34679" y="17"/>
                  </a:lnTo>
                  <a:lnTo>
                    <a:pt x="34380" y="1"/>
                  </a:lnTo>
                  <a:close/>
                </a:path>
              </a:pathLst>
            </a:custGeom>
            <a:solidFill>
              <a:srgbClr val="1F5B83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2932173" y="669076"/>
              <a:ext cx="532646" cy="1182607"/>
            </a:xfrm>
            <a:custGeom>
              <a:avLst/>
              <a:gdLst/>
              <a:ahLst/>
              <a:cxnLst/>
              <a:rect l="l" t="t" r="r" b="b"/>
              <a:pathLst>
                <a:path w="19001" h="42187" extrusionOk="0">
                  <a:moveTo>
                    <a:pt x="11344" y="1"/>
                  </a:moveTo>
                  <a:lnTo>
                    <a:pt x="2010" y="20878"/>
                  </a:lnTo>
                  <a:lnTo>
                    <a:pt x="7840" y="20878"/>
                  </a:lnTo>
                  <a:lnTo>
                    <a:pt x="0" y="42187"/>
                  </a:lnTo>
                  <a:lnTo>
                    <a:pt x="16493" y="14052"/>
                  </a:lnTo>
                  <a:lnTo>
                    <a:pt x="11510" y="14052"/>
                  </a:lnTo>
                  <a:lnTo>
                    <a:pt x="19000" y="1"/>
                  </a:lnTo>
                  <a:close/>
                  <a:moveTo>
                    <a:pt x="0" y="42187"/>
                  </a:moveTo>
                  <a:lnTo>
                    <a:pt x="0" y="42187"/>
                  </a:lnTo>
                  <a:lnTo>
                    <a:pt x="0" y="4218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1210032" y="2946034"/>
              <a:ext cx="372228" cy="826638"/>
            </a:xfrm>
            <a:custGeom>
              <a:avLst/>
              <a:gdLst/>
              <a:ahLst/>
              <a:cxnLst/>
              <a:rect l="l" t="t" r="r" b="b"/>
              <a:pathLst>
                <a:path w="18054" h="40094" extrusionOk="0">
                  <a:moveTo>
                    <a:pt x="10779" y="1"/>
                  </a:moveTo>
                  <a:lnTo>
                    <a:pt x="1927" y="19848"/>
                  </a:lnTo>
                  <a:lnTo>
                    <a:pt x="7458" y="19848"/>
                  </a:lnTo>
                  <a:lnTo>
                    <a:pt x="0" y="40094"/>
                  </a:lnTo>
                  <a:lnTo>
                    <a:pt x="15679" y="13371"/>
                  </a:lnTo>
                  <a:lnTo>
                    <a:pt x="10929" y="13371"/>
                  </a:lnTo>
                  <a:lnTo>
                    <a:pt x="18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772539" y="2175801"/>
              <a:ext cx="391753" cy="869790"/>
            </a:xfrm>
            <a:custGeom>
              <a:avLst/>
              <a:gdLst/>
              <a:ahLst/>
              <a:cxnLst/>
              <a:rect l="l" t="t" r="r" b="b"/>
              <a:pathLst>
                <a:path w="19001" h="42187" extrusionOk="0">
                  <a:moveTo>
                    <a:pt x="11344" y="1"/>
                  </a:moveTo>
                  <a:lnTo>
                    <a:pt x="2027" y="20894"/>
                  </a:lnTo>
                  <a:lnTo>
                    <a:pt x="7840" y="20894"/>
                  </a:lnTo>
                  <a:lnTo>
                    <a:pt x="1" y="42186"/>
                  </a:lnTo>
                  <a:lnTo>
                    <a:pt x="16509" y="14068"/>
                  </a:lnTo>
                  <a:lnTo>
                    <a:pt x="11510" y="14068"/>
                  </a:lnTo>
                  <a:lnTo>
                    <a:pt x="190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1B237F-7B03-6CEB-BB2A-A86677A24F84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496DF-4EB6-BDB0-754C-E2B6A3D2A88F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6A91EF-CD91-E506-5173-6BBCF3AC696B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40EB41-987C-37F0-5BAA-6AF2D15F5EAC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6B780117-B280-C7F3-2246-4B4FCFA4FB3D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216107-E1C8-D699-D111-291CB227EE37}"/>
              </a:ext>
            </a:extLst>
          </p:cNvPr>
          <p:cNvSpPr txBox="1"/>
          <p:nvPr/>
        </p:nvSpPr>
        <p:spPr>
          <a:xfrm>
            <a:off x="2352412" y="283339"/>
            <a:ext cx="6096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 SemiBold" panose="020B0604020202020204" charset="0"/>
              </a:rPr>
              <a:t>SOCIAL ISSUES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Extra Condensed SemiBold" panose="020B060402020202020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E2D4F-3F43-5F3B-F00F-214DAD03854E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BE0C5-DF16-C711-18FF-BB9F742EAC70}"/>
              </a:ext>
            </a:extLst>
          </p:cNvPr>
          <p:cNvSpPr/>
          <p:nvPr/>
        </p:nvSpPr>
        <p:spPr>
          <a:xfrm>
            <a:off x="6048859" y="3751234"/>
            <a:ext cx="2968509" cy="3772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20E9-F3E6-5BF9-2DCD-93F2621F7A10}"/>
              </a:ext>
            </a:extLst>
          </p:cNvPr>
          <p:cNvSpPr/>
          <p:nvPr/>
        </p:nvSpPr>
        <p:spPr>
          <a:xfrm>
            <a:off x="4524744" y="3751234"/>
            <a:ext cx="1366839" cy="37725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8D7E37F-215F-2706-7FFF-269AAEFF0C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760" y="812199"/>
            <a:ext cx="3893142" cy="4005128"/>
          </a:xfrm>
          <a:prstGeom prst="rect">
            <a:avLst/>
          </a:prstGeom>
        </p:spPr>
      </p:pic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0CE94703-AA3F-AF64-4CE1-792FCC254033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3" name="Rounded Rectangle 22">
            <a:extLst>
              <a:ext uri="{FF2B5EF4-FFF2-40B4-BE49-F238E27FC236}">
                <a16:creationId xmlns:a16="http://schemas.microsoft.com/office/drawing/2014/main" id="{A9EE0302-E75A-7E73-FE29-83FCA9D89C3B}"/>
              </a:ext>
            </a:extLst>
          </p:cNvPr>
          <p:cNvSpPr/>
          <p:nvPr/>
        </p:nvSpPr>
        <p:spPr>
          <a:xfrm>
            <a:off x="2357660" y="1597492"/>
            <a:ext cx="14630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PRE-READING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4" name="Rounded Rectangle 23">
            <a:extLst>
              <a:ext uri="{FF2B5EF4-FFF2-40B4-BE49-F238E27FC236}">
                <a16:creationId xmlns:a16="http://schemas.microsoft.com/office/drawing/2014/main" id="{E628834D-7DF4-F3BB-F71E-BC7686C25A46}"/>
              </a:ext>
            </a:extLst>
          </p:cNvPr>
          <p:cNvSpPr/>
          <p:nvPr/>
        </p:nvSpPr>
        <p:spPr>
          <a:xfrm>
            <a:off x="869200" y="2593356"/>
            <a:ext cx="1589489" cy="5326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WHILE-READING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8AD9E-1DA3-8B34-3DB7-62EED22EF4F5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GUESSING GAME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0A0C0E-A02F-2F7B-EC0D-E10EB39A4376}"/>
              </a:ext>
            </a:extLst>
          </p:cNvPr>
          <p:cNvSpPr/>
          <p:nvPr/>
        </p:nvSpPr>
        <p:spPr>
          <a:xfrm>
            <a:off x="4505770" y="1567139"/>
            <a:ext cx="3659538" cy="524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the question.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53785-2579-7E1A-342A-48E3E2CDAFAC}"/>
              </a:ext>
            </a:extLst>
          </p:cNvPr>
          <p:cNvSpPr/>
          <p:nvPr/>
        </p:nvSpPr>
        <p:spPr>
          <a:xfrm>
            <a:off x="4505771" y="2252383"/>
            <a:ext cx="3659539" cy="1245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 the highlighted words and phrase with their meanings.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3: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paragraph contains the following information?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4: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correct answer.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urved Connector 27">
            <a:extLst>
              <a:ext uri="{FF2B5EF4-FFF2-40B4-BE49-F238E27FC236}">
                <a16:creationId xmlns:a16="http://schemas.microsoft.com/office/drawing/2014/main" id="{07B844C3-195E-4B10-9793-A6C8CD68CCBC}"/>
              </a:ext>
            </a:extLst>
          </p:cNvPr>
          <p:cNvCxnSpPr>
            <a:stCxn id="2" idx="3"/>
            <a:endCxn id="3" idx="0"/>
          </p:cNvCxnSpPr>
          <p:nvPr/>
        </p:nvCxnSpPr>
        <p:spPr>
          <a:xfrm>
            <a:off x="2498752" y="1113731"/>
            <a:ext cx="590433" cy="483761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Curved Connector 28">
            <a:extLst>
              <a:ext uri="{FF2B5EF4-FFF2-40B4-BE49-F238E27FC236}">
                <a16:creationId xmlns:a16="http://schemas.microsoft.com/office/drawing/2014/main" id="{AB09BA24-01E1-14C7-13C1-ED7D8EF7F450}"/>
              </a:ext>
            </a:extLst>
          </p:cNvPr>
          <p:cNvCxnSpPr>
            <a:stCxn id="3" idx="1"/>
            <a:endCxn id="4" idx="0"/>
          </p:cNvCxnSpPr>
          <p:nvPr/>
        </p:nvCxnSpPr>
        <p:spPr>
          <a:xfrm rot="10800000" flipV="1">
            <a:off x="1663946" y="1843268"/>
            <a:ext cx="693715" cy="750088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Rounded Rectangle 30">
            <a:extLst>
              <a:ext uri="{FF2B5EF4-FFF2-40B4-BE49-F238E27FC236}">
                <a16:creationId xmlns:a16="http://schemas.microsoft.com/office/drawing/2014/main" id="{0984089E-8B95-3BD3-D861-D564463914FD}"/>
              </a:ext>
            </a:extLst>
          </p:cNvPr>
          <p:cNvSpPr/>
          <p:nvPr/>
        </p:nvSpPr>
        <p:spPr>
          <a:xfrm>
            <a:off x="2212625" y="3589360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POST-READING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D07DED-623F-4E50-A124-993DE20439CC}"/>
              </a:ext>
            </a:extLst>
          </p:cNvPr>
          <p:cNvSpPr/>
          <p:nvPr/>
        </p:nvSpPr>
        <p:spPr>
          <a:xfrm>
            <a:off x="4505770" y="4351177"/>
            <a:ext cx="3659537" cy="5137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  <a:p>
            <a:pPr marL="126206" marR="0" lvl="0" indent="-126206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urved Connector 32">
            <a:extLst>
              <a:ext uri="{FF2B5EF4-FFF2-40B4-BE49-F238E27FC236}">
                <a16:creationId xmlns:a16="http://schemas.microsoft.com/office/drawing/2014/main" id="{DC08ED31-ED76-0A2F-71B4-841B67DA88CD}"/>
              </a:ext>
            </a:extLst>
          </p:cNvPr>
          <p:cNvCxnSpPr>
            <a:stCxn id="10" idx="1"/>
            <a:endCxn id="13" idx="0"/>
          </p:cNvCxnSpPr>
          <p:nvPr/>
        </p:nvCxnSpPr>
        <p:spPr>
          <a:xfrm rot="10800000" flipV="1">
            <a:off x="1792339" y="3839166"/>
            <a:ext cx="420286" cy="491552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Rounded Rectangle 33">
            <a:extLst>
              <a:ext uri="{FF2B5EF4-FFF2-40B4-BE49-F238E27FC236}">
                <a16:creationId xmlns:a16="http://schemas.microsoft.com/office/drawing/2014/main" id="{8D7DCD81-406C-DAA8-1070-244A681B520D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CONSOLIDATION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14" name="Curved Connector 34">
            <a:extLst>
              <a:ext uri="{FF2B5EF4-FFF2-40B4-BE49-F238E27FC236}">
                <a16:creationId xmlns:a16="http://schemas.microsoft.com/office/drawing/2014/main" id="{33D317CE-F1BC-D884-FEC6-C5A254B3CEC9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2458689" y="2859683"/>
            <a:ext cx="572561" cy="729677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F4F4696-309E-28C2-D17C-9DAA7870FB29}"/>
              </a:ext>
            </a:extLst>
          </p:cNvPr>
          <p:cNvSpPr/>
          <p:nvPr/>
        </p:nvSpPr>
        <p:spPr>
          <a:xfrm>
            <a:off x="4505770" y="3574777"/>
            <a:ext cx="3659537" cy="5706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5: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1667F1-06FA-0EAF-774C-D90BB357DC7B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+mn-cs"/>
              </a:rPr>
              <a:t>READING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2B7149-4ACF-117E-DDE3-8A716BA248DF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3</a:t>
            </a:r>
          </a:p>
        </p:txBody>
      </p:sp>
      <p:sp>
        <p:nvSpPr>
          <p:cNvPr id="18" name="Google Shape;1708;p33">
            <a:extLst>
              <a:ext uri="{FF2B5EF4-FFF2-40B4-BE49-F238E27FC236}">
                <a16:creationId xmlns:a16="http://schemas.microsoft.com/office/drawing/2014/main" id="{D2EF5E53-29A4-7765-0658-4E589AC4CA45}"/>
              </a:ext>
            </a:extLst>
          </p:cNvPr>
          <p:cNvSpPr/>
          <p:nvPr/>
        </p:nvSpPr>
        <p:spPr>
          <a:xfrm rot="1018031">
            <a:off x="8360339" y="3624386"/>
            <a:ext cx="465787" cy="843354"/>
          </a:xfrm>
          <a:custGeom>
            <a:avLst/>
            <a:gdLst/>
            <a:ahLst/>
            <a:cxnLst/>
            <a:rect l="l" t="t" r="r" b="b"/>
            <a:pathLst>
              <a:path w="11394" h="20630" extrusionOk="0">
                <a:moveTo>
                  <a:pt x="4882" y="1"/>
                </a:moveTo>
                <a:lnTo>
                  <a:pt x="4882" y="540"/>
                </a:lnTo>
                <a:lnTo>
                  <a:pt x="1" y="12486"/>
                </a:lnTo>
                <a:lnTo>
                  <a:pt x="5421" y="13565"/>
                </a:lnTo>
                <a:lnTo>
                  <a:pt x="2171" y="20630"/>
                </a:lnTo>
                <a:lnTo>
                  <a:pt x="9762" y="12486"/>
                </a:lnTo>
                <a:lnTo>
                  <a:pt x="3803" y="9763"/>
                </a:lnTo>
                <a:lnTo>
                  <a:pt x="11394" y="3250"/>
                </a:lnTo>
                <a:lnTo>
                  <a:pt x="488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10;p33">
            <a:extLst>
              <a:ext uri="{FF2B5EF4-FFF2-40B4-BE49-F238E27FC236}">
                <a16:creationId xmlns:a16="http://schemas.microsoft.com/office/drawing/2014/main" id="{8F018383-5C76-786D-C51F-1E5755253662}"/>
              </a:ext>
            </a:extLst>
          </p:cNvPr>
          <p:cNvSpPr/>
          <p:nvPr/>
        </p:nvSpPr>
        <p:spPr>
          <a:xfrm>
            <a:off x="425281" y="204114"/>
            <a:ext cx="514720" cy="769648"/>
          </a:xfrm>
          <a:custGeom>
            <a:avLst/>
            <a:gdLst/>
            <a:ahLst/>
            <a:cxnLst/>
            <a:rect l="l" t="t" r="r" b="b"/>
            <a:pathLst>
              <a:path w="12591" h="18827" extrusionOk="0">
                <a:moveTo>
                  <a:pt x="6907" y="0"/>
                </a:moveTo>
                <a:lnTo>
                  <a:pt x="0" y="2263"/>
                </a:lnTo>
                <a:lnTo>
                  <a:pt x="382" y="2658"/>
                </a:lnTo>
                <a:lnTo>
                  <a:pt x="5315" y="14577"/>
                </a:lnTo>
                <a:lnTo>
                  <a:pt x="9933" y="11525"/>
                </a:lnTo>
                <a:lnTo>
                  <a:pt x="12590" y="18826"/>
                </a:lnTo>
                <a:lnTo>
                  <a:pt x="12248" y="7696"/>
                </a:lnTo>
                <a:lnTo>
                  <a:pt x="6104" y="9972"/>
                </a:lnTo>
                <a:lnTo>
                  <a:pt x="69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11;p33">
            <a:extLst>
              <a:ext uri="{FF2B5EF4-FFF2-40B4-BE49-F238E27FC236}">
                <a16:creationId xmlns:a16="http://schemas.microsoft.com/office/drawing/2014/main" id="{CBFF76EF-6F76-1491-110A-2D5ECC4226C9}"/>
              </a:ext>
            </a:extLst>
          </p:cNvPr>
          <p:cNvSpPr/>
          <p:nvPr/>
        </p:nvSpPr>
        <p:spPr>
          <a:xfrm>
            <a:off x="227606" y="812199"/>
            <a:ext cx="395350" cy="310892"/>
          </a:xfrm>
          <a:custGeom>
            <a:avLst/>
            <a:gdLst/>
            <a:ahLst/>
            <a:cxnLst/>
            <a:rect l="l" t="t" r="r" b="b"/>
            <a:pathLst>
              <a:path w="9671" h="7605" extrusionOk="0">
                <a:moveTo>
                  <a:pt x="2763" y="1"/>
                </a:moveTo>
                <a:lnTo>
                  <a:pt x="0" y="2632"/>
                </a:lnTo>
                <a:lnTo>
                  <a:pt x="277" y="2724"/>
                </a:lnTo>
                <a:lnTo>
                  <a:pt x="5276" y="7237"/>
                </a:lnTo>
                <a:lnTo>
                  <a:pt x="6776" y="4763"/>
                </a:lnTo>
                <a:lnTo>
                  <a:pt x="9670" y="7605"/>
                </a:lnTo>
                <a:lnTo>
                  <a:pt x="9670" y="7605"/>
                </a:lnTo>
                <a:lnTo>
                  <a:pt x="7013" y="2435"/>
                </a:lnTo>
                <a:lnTo>
                  <a:pt x="4618" y="4895"/>
                </a:lnTo>
                <a:lnTo>
                  <a:pt x="27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12;p33">
            <a:extLst>
              <a:ext uri="{FF2B5EF4-FFF2-40B4-BE49-F238E27FC236}">
                <a16:creationId xmlns:a16="http://schemas.microsoft.com/office/drawing/2014/main" id="{DB00B77F-B6D8-5394-A225-6DCD0F9A5DE7}"/>
              </a:ext>
            </a:extLst>
          </p:cNvPr>
          <p:cNvSpPr/>
          <p:nvPr/>
        </p:nvSpPr>
        <p:spPr>
          <a:xfrm>
            <a:off x="8454276" y="4423994"/>
            <a:ext cx="382964" cy="313059"/>
          </a:xfrm>
          <a:custGeom>
            <a:avLst/>
            <a:gdLst/>
            <a:ahLst/>
            <a:cxnLst/>
            <a:rect l="l" t="t" r="r" b="b"/>
            <a:pathLst>
              <a:path w="9368" h="7658" extrusionOk="0">
                <a:moveTo>
                  <a:pt x="7710" y="1"/>
                </a:moveTo>
                <a:lnTo>
                  <a:pt x="7539" y="225"/>
                </a:lnTo>
                <a:lnTo>
                  <a:pt x="1698" y="3593"/>
                </a:lnTo>
                <a:lnTo>
                  <a:pt x="3592" y="5777"/>
                </a:lnTo>
                <a:lnTo>
                  <a:pt x="1" y="7658"/>
                </a:lnTo>
                <a:lnTo>
                  <a:pt x="5737" y="6724"/>
                </a:lnTo>
                <a:lnTo>
                  <a:pt x="4145" y="3685"/>
                </a:lnTo>
                <a:lnTo>
                  <a:pt x="9368" y="3422"/>
                </a:lnTo>
                <a:lnTo>
                  <a:pt x="771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13;p33">
            <a:extLst>
              <a:ext uri="{FF2B5EF4-FFF2-40B4-BE49-F238E27FC236}">
                <a16:creationId xmlns:a16="http://schemas.microsoft.com/office/drawing/2014/main" id="{1EA344C9-C4EB-0B9B-90ED-988859B51D25}"/>
              </a:ext>
            </a:extLst>
          </p:cNvPr>
          <p:cNvSpPr/>
          <p:nvPr/>
        </p:nvSpPr>
        <p:spPr>
          <a:xfrm>
            <a:off x="1185235" y="239901"/>
            <a:ext cx="209224" cy="444284"/>
          </a:xfrm>
          <a:custGeom>
            <a:avLst/>
            <a:gdLst/>
            <a:ahLst/>
            <a:cxnLst/>
            <a:rect l="l" t="t" r="r" b="b"/>
            <a:pathLst>
              <a:path w="5118" h="10868" extrusionOk="0">
                <a:moveTo>
                  <a:pt x="1487" y="1"/>
                </a:moveTo>
                <a:lnTo>
                  <a:pt x="1526" y="277"/>
                </a:lnTo>
                <a:lnTo>
                  <a:pt x="0" y="6842"/>
                </a:lnTo>
                <a:lnTo>
                  <a:pt x="2881" y="6961"/>
                </a:lnTo>
                <a:lnTo>
                  <a:pt x="1789" y="10868"/>
                </a:lnTo>
                <a:lnTo>
                  <a:pt x="5039" y="6040"/>
                </a:lnTo>
                <a:lnTo>
                  <a:pt x="1737" y="5132"/>
                </a:lnTo>
                <a:lnTo>
                  <a:pt x="5118" y="1146"/>
                </a:lnTo>
                <a:lnTo>
                  <a:pt x="148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67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07099" y="818220"/>
            <a:ext cx="77925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Discuss the following question.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51576-9599-45F1-9B31-4F0EE58E5063}"/>
              </a:ext>
            </a:extLst>
          </p:cNvPr>
          <p:cNvSpPr txBox="1"/>
          <p:nvPr/>
        </p:nvSpPr>
        <p:spPr>
          <a:xfrm>
            <a:off x="911352" y="1456639"/>
            <a:ext cx="7321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i="1" dirty="0">
                <a:solidFill>
                  <a:srgbClr val="EE4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your friends ever made you do something you do not like? If yes, give an example.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16BFF5-5F42-9E4F-6EF7-568945EDC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6" t="11493" r="4075" b="21822"/>
          <a:stretch/>
        </p:blipFill>
        <p:spPr>
          <a:xfrm>
            <a:off x="1860774" y="2786615"/>
            <a:ext cx="2914700" cy="2291581"/>
          </a:xfrm>
          <a:prstGeom prst="rect">
            <a:avLst/>
          </a:prstGeom>
        </p:spPr>
      </p:pic>
      <p:pic>
        <p:nvPicPr>
          <p:cNvPr id="1028" name="Picture 4" descr="Premium Vector | Problem solving concept guy thinking with question mark  vector illustration in flat style">
            <a:extLst>
              <a:ext uri="{FF2B5EF4-FFF2-40B4-BE49-F238E27FC236}">
                <a16:creationId xmlns:a16="http://schemas.microsoft.com/office/drawing/2014/main" id="{E9CA98E7-90D1-44A4-A812-20811E0F8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5882" r="6810" b="7842"/>
          <a:stretch/>
        </p:blipFill>
        <p:spPr bwMode="auto">
          <a:xfrm>
            <a:off x="4698883" y="2823022"/>
            <a:ext cx="2185148" cy="22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theme/theme1.xml><?xml version="1.0" encoding="utf-8"?>
<a:theme xmlns:a="http://schemas.openxmlformats.org/drawingml/2006/main" name="Mental Disorders Infographics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D9D9D9"/>
      </a:lt2>
      <a:accent1>
        <a:srgbClr val="1F5B83"/>
      </a:accent1>
      <a:accent2>
        <a:srgbClr val="72B786"/>
      </a:accent2>
      <a:accent3>
        <a:srgbClr val="D14F2C"/>
      </a:accent3>
      <a:accent4>
        <a:srgbClr val="FD993C"/>
      </a:accent4>
      <a:accent5>
        <a:srgbClr val="9278B5"/>
      </a:accent5>
      <a:accent6>
        <a:srgbClr val="BE63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1194</Words>
  <Application>Microsoft Office PowerPoint</Application>
  <PresentationFormat>On-screen Show (16:9)</PresentationFormat>
  <Paragraphs>226</Paragraphs>
  <Slides>36</Slides>
  <Notes>10</Notes>
  <HiddenSlides>0</HiddenSlides>
  <MMClips>20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Wingdings</vt:lpstr>
      <vt:lpstr>Calibri</vt:lpstr>
      <vt:lpstr>Roboto</vt:lpstr>
      <vt:lpstr>Fira Sans Extra Condensed</vt:lpstr>
      <vt:lpstr>Montserrat Medium</vt:lpstr>
      <vt:lpstr>Times New Roman</vt:lpstr>
      <vt:lpstr>Fira Sans Extra Condensed SemiBold</vt:lpstr>
      <vt:lpstr>Bookman Old Style</vt:lpstr>
      <vt:lpstr>Myriad Pro</vt:lpstr>
      <vt:lpstr>Palatino Linotype</vt:lpstr>
      <vt:lpstr>Constantia</vt:lpstr>
      <vt:lpstr>UTM Facebook K&amp;T</vt:lpstr>
      <vt:lpstr>Arial</vt:lpstr>
      <vt:lpstr>Tahoma</vt:lpstr>
      <vt:lpstr>Arial Narrow</vt:lpstr>
      <vt:lpstr>Mental Disorders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PEER PRESSURE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NEXT TIME 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Thuy Kieu</cp:lastModifiedBy>
  <cp:revision>36</cp:revision>
  <dcterms:modified xsi:type="dcterms:W3CDTF">2025-03-26T00:34:04Z</dcterms:modified>
</cp:coreProperties>
</file>