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22" r:id="rId2"/>
    <p:sldMasterId id="2147483735" r:id="rId3"/>
  </p:sldMasterIdLst>
  <p:notesMasterIdLst>
    <p:notesMasterId r:id="rId23"/>
  </p:notesMasterIdLst>
  <p:sldIdLst>
    <p:sldId id="279" r:id="rId4"/>
    <p:sldId id="316" r:id="rId5"/>
    <p:sldId id="360" r:id="rId6"/>
    <p:sldId id="353" r:id="rId7"/>
    <p:sldId id="323" r:id="rId8"/>
    <p:sldId id="372" r:id="rId9"/>
    <p:sldId id="361" r:id="rId10"/>
    <p:sldId id="363" r:id="rId11"/>
    <p:sldId id="362" r:id="rId12"/>
    <p:sldId id="381" r:id="rId13"/>
    <p:sldId id="375" r:id="rId14"/>
    <p:sldId id="378" r:id="rId15"/>
    <p:sldId id="379" r:id="rId16"/>
    <p:sldId id="380" r:id="rId17"/>
    <p:sldId id="365" r:id="rId18"/>
    <p:sldId id="314" r:id="rId19"/>
    <p:sldId id="376" r:id="rId20"/>
    <p:sldId id="322" r:id="rId21"/>
    <p:sldId id="3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36427"/>
    <a:srgbClr val="00FF00"/>
    <a:srgbClr val="FF0066"/>
    <a:srgbClr val="5C8E3A"/>
    <a:srgbClr val="CCCCFF"/>
    <a:srgbClr val="E0A4A5"/>
    <a:srgbClr val="FFFF99"/>
    <a:srgbClr val="000000"/>
    <a:srgbClr val="619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62" autoAdjust="0"/>
    <p:restoredTop sz="94196" autoAdjust="0"/>
  </p:normalViewPr>
  <p:slideViewPr>
    <p:cSldViewPr snapToGrid="0" showGuides="1">
      <p:cViewPr varScale="1">
        <p:scale>
          <a:sx n="63" d="100"/>
          <a:sy n="63" d="100"/>
        </p:scale>
        <p:origin x="68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169041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79" indent="0" algn="ctr">
              <a:buNone/>
              <a:defRPr sz="1500"/>
            </a:lvl2pPr>
            <a:lvl3pPr marL="685757" indent="0" algn="ctr">
              <a:buNone/>
              <a:defRPr sz="1350"/>
            </a:lvl3pPr>
            <a:lvl4pPr marL="1028636" indent="0" algn="ctr">
              <a:buNone/>
              <a:defRPr sz="1200"/>
            </a:lvl4pPr>
            <a:lvl5pPr marL="1371514" indent="0" algn="ctr">
              <a:buNone/>
              <a:defRPr sz="1200"/>
            </a:lvl5pPr>
            <a:lvl6pPr marL="1714393" indent="0" algn="ctr">
              <a:buNone/>
              <a:defRPr sz="1200"/>
            </a:lvl6pPr>
            <a:lvl7pPr marL="2057271" indent="0" algn="ctr">
              <a:buNone/>
              <a:defRPr sz="1200"/>
            </a:lvl7pPr>
            <a:lvl8pPr marL="2400150" indent="0" algn="ctr">
              <a:buNone/>
              <a:defRPr sz="1200"/>
            </a:lvl8pPr>
            <a:lvl9pPr marL="2743029"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F43730A-6C02-E2CE-EC3B-96C960C66764}"/>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3654C0E-2E16-4AE1-B38A-4ACADCB51944}" type="datetimeFigureOut">
              <a:rPr lang="en-US"/>
              <a:pPr>
                <a:defRPr/>
              </a:pPr>
              <a:t>3/31/2025</a:t>
            </a:fld>
            <a:endParaRPr lang="en-US"/>
          </a:p>
        </p:txBody>
      </p:sp>
      <p:sp>
        <p:nvSpPr>
          <p:cNvPr id="5" name="Footer Placeholder 4">
            <a:extLst>
              <a:ext uri="{FF2B5EF4-FFF2-40B4-BE49-F238E27FC236}">
                <a16:creationId xmlns:a16="http://schemas.microsoft.com/office/drawing/2014/main" id="{5F041663-B397-E61C-6949-0B08BD313D7F}"/>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11519CF9-88EB-3C83-8AC9-5CC37D6C866C}"/>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7AA57B1A-1E14-4C89-8A22-A82A4185AAF3}" type="slidenum">
              <a:rPr lang="en-US" altLang="vi-VN"/>
              <a:pPr/>
              <a:t>‹#›</a:t>
            </a:fld>
            <a:endParaRPr lang="en-US" altLang="vi-VN"/>
          </a:p>
        </p:txBody>
      </p:sp>
    </p:spTree>
    <p:extLst>
      <p:ext uri="{BB962C8B-B14F-4D97-AF65-F5344CB8AC3E}">
        <p14:creationId xmlns:p14="http://schemas.microsoft.com/office/powerpoint/2010/main" val="3157016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0D3F0-90FF-E015-344F-81B27D365C04}"/>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EB382D2-0B5B-42CC-A32D-33DC77F8A486}" type="datetimeFigureOut">
              <a:rPr lang="en-US"/>
              <a:pPr>
                <a:defRPr/>
              </a:pPr>
              <a:t>3/31/2025</a:t>
            </a:fld>
            <a:endParaRPr lang="en-US"/>
          </a:p>
        </p:txBody>
      </p:sp>
      <p:sp>
        <p:nvSpPr>
          <p:cNvPr id="5" name="Footer Placeholder 4">
            <a:extLst>
              <a:ext uri="{FF2B5EF4-FFF2-40B4-BE49-F238E27FC236}">
                <a16:creationId xmlns:a16="http://schemas.microsoft.com/office/drawing/2014/main" id="{80DA723C-D662-3A1C-0D65-157A7F5402FA}"/>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CAE7AA1F-26C9-AD4B-B37B-492341FB248E}"/>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334D3284-9E79-4548-9794-8F989B505878}" type="slidenum">
              <a:rPr lang="en-US" altLang="vi-VN"/>
              <a:pPr/>
              <a:t>‹#›</a:t>
            </a:fld>
            <a:endParaRPr lang="en-US" altLang="vi-VN"/>
          </a:p>
        </p:txBody>
      </p:sp>
    </p:spTree>
    <p:extLst>
      <p:ext uri="{BB962C8B-B14F-4D97-AF65-F5344CB8AC3E}">
        <p14:creationId xmlns:p14="http://schemas.microsoft.com/office/powerpoint/2010/main" val="3220227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8"/>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8"/>
          </a:xfrm>
        </p:spPr>
        <p:txBody>
          <a:bodyPr/>
          <a:lstStyle>
            <a:lvl1pPr marL="0" indent="0">
              <a:buNone/>
              <a:defRPr sz="1800">
                <a:solidFill>
                  <a:schemeClr val="tx1">
                    <a:tint val="75000"/>
                  </a:schemeClr>
                </a:solidFill>
              </a:defRPr>
            </a:lvl1pPr>
            <a:lvl2pPr marL="342879" indent="0">
              <a:buNone/>
              <a:defRPr sz="1500">
                <a:solidFill>
                  <a:schemeClr val="tx1">
                    <a:tint val="75000"/>
                  </a:schemeClr>
                </a:solidFill>
              </a:defRPr>
            </a:lvl2pPr>
            <a:lvl3pPr marL="685757" indent="0">
              <a:buNone/>
              <a:defRPr sz="1350">
                <a:solidFill>
                  <a:schemeClr val="tx1">
                    <a:tint val="75000"/>
                  </a:schemeClr>
                </a:solidFill>
              </a:defRPr>
            </a:lvl3pPr>
            <a:lvl4pPr marL="1028636" indent="0">
              <a:buNone/>
              <a:defRPr sz="1200">
                <a:solidFill>
                  <a:schemeClr val="tx1">
                    <a:tint val="75000"/>
                  </a:schemeClr>
                </a:solidFill>
              </a:defRPr>
            </a:lvl4pPr>
            <a:lvl5pPr marL="1371514" indent="0">
              <a:buNone/>
              <a:defRPr sz="1200">
                <a:solidFill>
                  <a:schemeClr val="tx1">
                    <a:tint val="75000"/>
                  </a:schemeClr>
                </a:solidFill>
              </a:defRPr>
            </a:lvl5pPr>
            <a:lvl6pPr marL="1714393" indent="0">
              <a:buNone/>
              <a:defRPr sz="1200">
                <a:solidFill>
                  <a:schemeClr val="tx1">
                    <a:tint val="75000"/>
                  </a:schemeClr>
                </a:solidFill>
              </a:defRPr>
            </a:lvl6pPr>
            <a:lvl7pPr marL="2057271" indent="0">
              <a:buNone/>
              <a:defRPr sz="1200">
                <a:solidFill>
                  <a:schemeClr val="tx1">
                    <a:tint val="75000"/>
                  </a:schemeClr>
                </a:solidFill>
              </a:defRPr>
            </a:lvl7pPr>
            <a:lvl8pPr marL="2400150" indent="0">
              <a:buNone/>
              <a:defRPr sz="1200">
                <a:solidFill>
                  <a:schemeClr val="tx1">
                    <a:tint val="75000"/>
                  </a:schemeClr>
                </a:solidFill>
              </a:defRPr>
            </a:lvl8pPr>
            <a:lvl9pPr marL="2743029"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9873C5-0692-7940-507E-2886F65AF694}"/>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6B233E7-F5D4-4243-AA06-3870A188BF9D}" type="datetimeFigureOut">
              <a:rPr lang="en-US"/>
              <a:pPr>
                <a:defRPr/>
              </a:pPr>
              <a:t>3/31/2025</a:t>
            </a:fld>
            <a:endParaRPr lang="en-US"/>
          </a:p>
        </p:txBody>
      </p:sp>
      <p:sp>
        <p:nvSpPr>
          <p:cNvPr id="5" name="Footer Placeholder 4">
            <a:extLst>
              <a:ext uri="{FF2B5EF4-FFF2-40B4-BE49-F238E27FC236}">
                <a16:creationId xmlns:a16="http://schemas.microsoft.com/office/drawing/2014/main" id="{F119C897-44CE-ADFE-5AE5-DFFA465F5C3E}"/>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FA2E2A64-2D31-D4DF-E6FC-9A129043BC22}"/>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03C9C9A7-3809-49DE-84CE-7D15E383F57D}" type="slidenum">
              <a:rPr lang="en-US" altLang="vi-VN"/>
              <a:pPr/>
              <a:t>‹#›</a:t>
            </a:fld>
            <a:endParaRPr lang="en-US" altLang="vi-VN"/>
          </a:p>
        </p:txBody>
      </p:sp>
    </p:spTree>
    <p:extLst>
      <p:ext uri="{BB962C8B-B14F-4D97-AF65-F5344CB8AC3E}">
        <p14:creationId xmlns:p14="http://schemas.microsoft.com/office/powerpoint/2010/main" val="2829997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00274D-88C9-2EA2-C6DC-8E4C24A223DF}"/>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CC5F5EC-C3D9-493E-A1B4-55AD5410C8D3}" type="datetimeFigureOut">
              <a:rPr lang="en-US"/>
              <a:pPr>
                <a:defRPr/>
              </a:pPr>
              <a:t>3/31/2025</a:t>
            </a:fld>
            <a:endParaRPr lang="en-US"/>
          </a:p>
        </p:txBody>
      </p:sp>
      <p:sp>
        <p:nvSpPr>
          <p:cNvPr id="6" name="Footer Placeholder 5">
            <a:extLst>
              <a:ext uri="{FF2B5EF4-FFF2-40B4-BE49-F238E27FC236}">
                <a16:creationId xmlns:a16="http://schemas.microsoft.com/office/drawing/2014/main" id="{1B39E6DE-7EB4-B6EB-B57F-827F10F37AB2}"/>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29F85C60-5DD0-012D-001F-1345DAA47C28}"/>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4F4FF019-0043-4F96-A8D2-00D5C52258E9}" type="slidenum">
              <a:rPr lang="en-US" altLang="vi-VN"/>
              <a:pPr/>
              <a:t>‹#›</a:t>
            </a:fld>
            <a:endParaRPr lang="en-US" altLang="vi-VN"/>
          </a:p>
        </p:txBody>
      </p:sp>
    </p:spTree>
    <p:extLst>
      <p:ext uri="{BB962C8B-B14F-4D97-AF65-F5344CB8AC3E}">
        <p14:creationId xmlns:p14="http://schemas.microsoft.com/office/powerpoint/2010/main" val="596283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3"/>
          </a:xfrm>
        </p:spPr>
        <p:txBody>
          <a:bodyPr anchor="b"/>
          <a:lstStyle>
            <a:lvl1pPr marL="0" indent="0">
              <a:buNone/>
              <a:defRPr sz="1800" b="1"/>
            </a:lvl1pPr>
            <a:lvl2pPr marL="342879" indent="0">
              <a:buNone/>
              <a:defRPr sz="1500" b="1"/>
            </a:lvl2pPr>
            <a:lvl3pPr marL="685757" indent="0">
              <a:buNone/>
              <a:defRPr sz="1350" b="1"/>
            </a:lvl3pPr>
            <a:lvl4pPr marL="1028636" indent="0">
              <a:buNone/>
              <a:defRPr sz="1200" b="1"/>
            </a:lvl4pPr>
            <a:lvl5pPr marL="1371514" indent="0">
              <a:buNone/>
              <a:defRPr sz="1200" b="1"/>
            </a:lvl5pPr>
            <a:lvl6pPr marL="1714393" indent="0">
              <a:buNone/>
              <a:defRPr sz="1200" b="1"/>
            </a:lvl6pPr>
            <a:lvl7pPr marL="2057271" indent="0">
              <a:buNone/>
              <a:defRPr sz="1200" b="1"/>
            </a:lvl7pPr>
            <a:lvl8pPr marL="2400150" indent="0">
              <a:buNone/>
              <a:defRPr sz="1200" b="1"/>
            </a:lvl8pPr>
            <a:lvl9pPr marL="2743029"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3"/>
          </a:xfrm>
        </p:spPr>
        <p:txBody>
          <a:bodyPr anchor="b"/>
          <a:lstStyle>
            <a:lvl1pPr marL="0" indent="0">
              <a:buNone/>
              <a:defRPr sz="1800" b="1"/>
            </a:lvl1pPr>
            <a:lvl2pPr marL="342879" indent="0">
              <a:buNone/>
              <a:defRPr sz="1500" b="1"/>
            </a:lvl2pPr>
            <a:lvl3pPr marL="685757" indent="0">
              <a:buNone/>
              <a:defRPr sz="1350" b="1"/>
            </a:lvl3pPr>
            <a:lvl4pPr marL="1028636" indent="0">
              <a:buNone/>
              <a:defRPr sz="1200" b="1"/>
            </a:lvl4pPr>
            <a:lvl5pPr marL="1371514" indent="0">
              <a:buNone/>
              <a:defRPr sz="1200" b="1"/>
            </a:lvl5pPr>
            <a:lvl6pPr marL="1714393" indent="0">
              <a:buNone/>
              <a:defRPr sz="1200" b="1"/>
            </a:lvl6pPr>
            <a:lvl7pPr marL="2057271" indent="0">
              <a:buNone/>
              <a:defRPr sz="1200" b="1"/>
            </a:lvl7pPr>
            <a:lvl8pPr marL="2400150" indent="0">
              <a:buNone/>
              <a:defRPr sz="1200" b="1"/>
            </a:lvl8pPr>
            <a:lvl9pPr marL="274302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6AA055-7CE7-36E1-38D7-DD4DD8D0A1F9}"/>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A8C57EE-5116-4DD8-86C3-8020D0788234}" type="datetimeFigureOut">
              <a:rPr lang="en-US"/>
              <a:pPr>
                <a:defRPr/>
              </a:pPr>
              <a:t>3/31/2025</a:t>
            </a:fld>
            <a:endParaRPr lang="en-US"/>
          </a:p>
        </p:txBody>
      </p:sp>
      <p:sp>
        <p:nvSpPr>
          <p:cNvPr id="8" name="Footer Placeholder 7">
            <a:extLst>
              <a:ext uri="{FF2B5EF4-FFF2-40B4-BE49-F238E27FC236}">
                <a16:creationId xmlns:a16="http://schemas.microsoft.com/office/drawing/2014/main" id="{965F1846-F37B-512F-5789-69998CED4534}"/>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4B6E3E97-8278-D36D-E369-BE950F3D09E6}"/>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B826F65F-3321-4535-8052-6031250E2780}" type="slidenum">
              <a:rPr lang="en-US" altLang="vi-VN"/>
              <a:pPr/>
              <a:t>‹#›</a:t>
            </a:fld>
            <a:endParaRPr lang="en-US" altLang="vi-VN"/>
          </a:p>
        </p:txBody>
      </p:sp>
    </p:spTree>
    <p:extLst>
      <p:ext uri="{BB962C8B-B14F-4D97-AF65-F5344CB8AC3E}">
        <p14:creationId xmlns:p14="http://schemas.microsoft.com/office/powerpoint/2010/main" val="342430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6F37B7-F680-801A-D74D-1FC0C0D8B683}"/>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AF42FE1-FC08-40F6-B65B-176BA95AB94C}" type="datetimeFigureOut">
              <a:rPr lang="en-US"/>
              <a:pPr>
                <a:defRPr/>
              </a:pPr>
              <a:t>3/31/2025</a:t>
            </a:fld>
            <a:endParaRPr lang="en-US"/>
          </a:p>
        </p:txBody>
      </p:sp>
      <p:sp>
        <p:nvSpPr>
          <p:cNvPr id="4" name="Footer Placeholder 3">
            <a:extLst>
              <a:ext uri="{FF2B5EF4-FFF2-40B4-BE49-F238E27FC236}">
                <a16:creationId xmlns:a16="http://schemas.microsoft.com/office/drawing/2014/main" id="{4B744411-F1F0-75D3-4C4B-37C9ED4A1917}"/>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5BD79845-FEE0-AD69-E6AE-0B7E8F2E7351}"/>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2D6E537D-5372-4F45-9133-633A479B8284}" type="slidenum">
              <a:rPr lang="en-US" altLang="vi-VN"/>
              <a:pPr/>
              <a:t>‹#›</a:t>
            </a:fld>
            <a:endParaRPr lang="en-US" altLang="vi-VN"/>
          </a:p>
        </p:txBody>
      </p:sp>
    </p:spTree>
    <p:extLst>
      <p:ext uri="{BB962C8B-B14F-4D97-AF65-F5344CB8AC3E}">
        <p14:creationId xmlns:p14="http://schemas.microsoft.com/office/powerpoint/2010/main" val="2147597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C04545-85E0-ABDB-7086-8106D8793D5F}"/>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22B834F-66DB-4B16-8CD5-3EAA65796779}" type="datetimeFigureOut">
              <a:rPr lang="en-US"/>
              <a:pPr>
                <a:defRPr/>
              </a:pPr>
              <a:t>3/31/2025</a:t>
            </a:fld>
            <a:endParaRPr lang="en-US"/>
          </a:p>
        </p:txBody>
      </p:sp>
      <p:sp>
        <p:nvSpPr>
          <p:cNvPr id="3" name="Footer Placeholder 2">
            <a:extLst>
              <a:ext uri="{FF2B5EF4-FFF2-40B4-BE49-F238E27FC236}">
                <a16:creationId xmlns:a16="http://schemas.microsoft.com/office/drawing/2014/main" id="{F0EAA862-971F-8EAD-8D81-CE9558C04389}"/>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1DF9C185-D236-F9C1-4448-2D4149A483EA}"/>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B810AEB1-5412-4FB9-88B5-7C7B792B29B3}" type="slidenum">
              <a:rPr lang="en-US" altLang="vi-VN"/>
              <a:pPr/>
              <a:t>‹#›</a:t>
            </a:fld>
            <a:endParaRPr lang="en-US" altLang="vi-VN"/>
          </a:p>
        </p:txBody>
      </p:sp>
    </p:spTree>
    <p:extLst>
      <p:ext uri="{BB962C8B-B14F-4D97-AF65-F5344CB8AC3E}">
        <p14:creationId xmlns:p14="http://schemas.microsoft.com/office/powerpoint/2010/main" val="1549233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200"/>
            </a:lvl1pPr>
            <a:lvl2pPr marL="342879" indent="0">
              <a:buNone/>
              <a:defRPr sz="1050"/>
            </a:lvl2pPr>
            <a:lvl3pPr marL="685757" indent="0">
              <a:buNone/>
              <a:defRPr sz="900"/>
            </a:lvl3pPr>
            <a:lvl4pPr marL="1028636" indent="0">
              <a:buNone/>
              <a:defRPr sz="750"/>
            </a:lvl4pPr>
            <a:lvl5pPr marL="1371514" indent="0">
              <a:buNone/>
              <a:defRPr sz="750"/>
            </a:lvl5pPr>
            <a:lvl6pPr marL="1714393" indent="0">
              <a:buNone/>
              <a:defRPr sz="750"/>
            </a:lvl6pPr>
            <a:lvl7pPr marL="2057271" indent="0">
              <a:buNone/>
              <a:defRPr sz="750"/>
            </a:lvl7pPr>
            <a:lvl8pPr marL="2400150" indent="0">
              <a:buNone/>
              <a:defRPr sz="750"/>
            </a:lvl8pPr>
            <a:lvl9pPr marL="2743029"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9EB8BBE-8632-7570-69B7-AC94C6712BB4}"/>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3156E36-0DE5-4EC3-A811-9865A39CA379}" type="datetimeFigureOut">
              <a:rPr lang="en-US"/>
              <a:pPr>
                <a:defRPr/>
              </a:pPr>
              <a:t>3/31/2025</a:t>
            </a:fld>
            <a:endParaRPr lang="en-US"/>
          </a:p>
        </p:txBody>
      </p:sp>
      <p:sp>
        <p:nvSpPr>
          <p:cNvPr id="6" name="Footer Placeholder 5">
            <a:extLst>
              <a:ext uri="{FF2B5EF4-FFF2-40B4-BE49-F238E27FC236}">
                <a16:creationId xmlns:a16="http://schemas.microsoft.com/office/drawing/2014/main" id="{E68F088A-3BD0-5B7D-18FA-842CB876ADC2}"/>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9792AFF7-5235-4ABF-97FC-FAEE60EBD187}"/>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2D8B3176-9080-4AAA-ABCA-0C44966904F8}" type="slidenum">
              <a:rPr lang="en-US" altLang="vi-VN"/>
              <a:pPr/>
              <a:t>‹#›</a:t>
            </a:fld>
            <a:endParaRPr lang="en-US" altLang="vi-VN"/>
          </a:p>
        </p:txBody>
      </p:sp>
    </p:spTree>
    <p:extLst>
      <p:ext uri="{BB962C8B-B14F-4D97-AF65-F5344CB8AC3E}">
        <p14:creationId xmlns:p14="http://schemas.microsoft.com/office/powerpoint/2010/main" val="547539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879" indent="0">
              <a:buNone/>
              <a:defRPr sz="2100"/>
            </a:lvl2pPr>
            <a:lvl3pPr marL="685757" indent="0">
              <a:buNone/>
              <a:defRPr sz="1800"/>
            </a:lvl3pPr>
            <a:lvl4pPr marL="1028636" indent="0">
              <a:buNone/>
              <a:defRPr sz="1500"/>
            </a:lvl4pPr>
            <a:lvl5pPr marL="1371514" indent="0">
              <a:buNone/>
              <a:defRPr sz="1500"/>
            </a:lvl5pPr>
            <a:lvl6pPr marL="1714393" indent="0">
              <a:buNone/>
              <a:defRPr sz="1500"/>
            </a:lvl6pPr>
            <a:lvl7pPr marL="2057271" indent="0">
              <a:buNone/>
              <a:defRPr sz="1500"/>
            </a:lvl7pPr>
            <a:lvl8pPr marL="2400150" indent="0">
              <a:buNone/>
              <a:defRPr sz="1500"/>
            </a:lvl8pPr>
            <a:lvl9pPr marL="2743029"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200"/>
            </a:lvl1pPr>
            <a:lvl2pPr marL="342879" indent="0">
              <a:buNone/>
              <a:defRPr sz="1050"/>
            </a:lvl2pPr>
            <a:lvl3pPr marL="685757" indent="0">
              <a:buNone/>
              <a:defRPr sz="900"/>
            </a:lvl3pPr>
            <a:lvl4pPr marL="1028636" indent="0">
              <a:buNone/>
              <a:defRPr sz="750"/>
            </a:lvl4pPr>
            <a:lvl5pPr marL="1371514" indent="0">
              <a:buNone/>
              <a:defRPr sz="750"/>
            </a:lvl5pPr>
            <a:lvl6pPr marL="1714393" indent="0">
              <a:buNone/>
              <a:defRPr sz="750"/>
            </a:lvl6pPr>
            <a:lvl7pPr marL="2057271" indent="0">
              <a:buNone/>
              <a:defRPr sz="750"/>
            </a:lvl7pPr>
            <a:lvl8pPr marL="2400150" indent="0">
              <a:buNone/>
              <a:defRPr sz="750"/>
            </a:lvl8pPr>
            <a:lvl9pPr marL="2743029"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149D265-72ED-9340-792E-170EDD62ECFF}"/>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51E0C7E-4A17-475C-8458-ABC4949EDA26}" type="datetimeFigureOut">
              <a:rPr lang="en-US"/>
              <a:pPr>
                <a:defRPr/>
              </a:pPr>
              <a:t>3/31/2025</a:t>
            </a:fld>
            <a:endParaRPr lang="en-US"/>
          </a:p>
        </p:txBody>
      </p:sp>
      <p:sp>
        <p:nvSpPr>
          <p:cNvPr id="6" name="Footer Placeholder 5">
            <a:extLst>
              <a:ext uri="{FF2B5EF4-FFF2-40B4-BE49-F238E27FC236}">
                <a16:creationId xmlns:a16="http://schemas.microsoft.com/office/drawing/2014/main" id="{9BBF9A1A-5089-E3B9-A4DF-9081A5F0D31C}"/>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930B1D12-07BA-9EC0-CC91-0824E4F213A2}"/>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121F55E9-087F-4F77-949E-815AE2F516E0}" type="slidenum">
              <a:rPr lang="en-US" altLang="vi-VN"/>
              <a:pPr/>
              <a:t>‹#›</a:t>
            </a:fld>
            <a:endParaRPr lang="en-US" altLang="vi-VN"/>
          </a:p>
        </p:txBody>
      </p:sp>
    </p:spTree>
    <p:extLst>
      <p:ext uri="{BB962C8B-B14F-4D97-AF65-F5344CB8AC3E}">
        <p14:creationId xmlns:p14="http://schemas.microsoft.com/office/powerpoint/2010/main" val="3398681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BF765-3C2F-57C5-9E07-780C4777356F}"/>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C58347C-D6B7-462F-B9C0-715349EBAE4C}" type="datetimeFigureOut">
              <a:rPr lang="en-US"/>
              <a:pPr>
                <a:defRPr/>
              </a:pPr>
              <a:t>3/31/2025</a:t>
            </a:fld>
            <a:endParaRPr lang="en-US"/>
          </a:p>
        </p:txBody>
      </p:sp>
      <p:sp>
        <p:nvSpPr>
          <p:cNvPr id="5" name="Footer Placeholder 4">
            <a:extLst>
              <a:ext uri="{FF2B5EF4-FFF2-40B4-BE49-F238E27FC236}">
                <a16:creationId xmlns:a16="http://schemas.microsoft.com/office/drawing/2014/main" id="{51494B1F-4C27-8364-6D18-9EF1D97BB7EA}"/>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18994A7-1979-ECFD-4762-12593DDBEF7B}"/>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4A5F01DB-1CBE-42C5-9AD2-8B2313BE7CD3}" type="slidenum">
              <a:rPr lang="en-US" altLang="vi-VN"/>
              <a:pPr/>
              <a:t>‹#›</a:t>
            </a:fld>
            <a:endParaRPr lang="en-US" altLang="vi-VN"/>
          </a:p>
        </p:txBody>
      </p:sp>
    </p:spTree>
    <p:extLst>
      <p:ext uri="{BB962C8B-B14F-4D97-AF65-F5344CB8AC3E}">
        <p14:creationId xmlns:p14="http://schemas.microsoft.com/office/powerpoint/2010/main" val="1258299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73C9E-93CE-95E1-A8C9-14FF5FA9D69B}"/>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893BAD2-9FFA-44E4-AC6F-5E58C2420EA6}" type="datetimeFigureOut">
              <a:rPr lang="en-US"/>
              <a:pPr>
                <a:defRPr/>
              </a:pPr>
              <a:t>3/31/2025</a:t>
            </a:fld>
            <a:endParaRPr lang="en-US"/>
          </a:p>
        </p:txBody>
      </p:sp>
      <p:sp>
        <p:nvSpPr>
          <p:cNvPr id="5" name="Footer Placeholder 4">
            <a:extLst>
              <a:ext uri="{FF2B5EF4-FFF2-40B4-BE49-F238E27FC236}">
                <a16:creationId xmlns:a16="http://schemas.microsoft.com/office/drawing/2014/main" id="{BB930950-1EDF-0FF4-590D-7D28DC6626C5}"/>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C9A47C2-1359-D0C8-F6C4-A17501C1D9C2}"/>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D255001D-ED01-42E0-8DED-4797DCCBBD81}" type="slidenum">
              <a:rPr lang="en-US" altLang="vi-VN"/>
              <a:pPr/>
              <a:t>‹#›</a:t>
            </a:fld>
            <a:endParaRPr lang="en-US" altLang="vi-VN"/>
          </a:p>
        </p:txBody>
      </p:sp>
    </p:spTree>
    <p:extLst>
      <p:ext uri="{BB962C8B-B14F-4D97-AF65-F5344CB8AC3E}">
        <p14:creationId xmlns:p14="http://schemas.microsoft.com/office/powerpoint/2010/main" val="2841384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70"/>
        <p:cNvGrpSpPr/>
        <p:nvPr/>
      </p:nvGrpSpPr>
      <p:grpSpPr>
        <a:xfrm>
          <a:off x="0" y="0"/>
          <a:ext cx="0" cy="0"/>
          <a:chOff x="0" y="0"/>
          <a:chExt cx="0" cy="0"/>
        </a:xfrm>
      </p:grpSpPr>
      <p:grpSp>
        <p:nvGrpSpPr>
          <p:cNvPr id="2" name="Shape 274">
            <a:extLst>
              <a:ext uri="{FF2B5EF4-FFF2-40B4-BE49-F238E27FC236}">
                <a16:creationId xmlns:a16="http://schemas.microsoft.com/office/drawing/2014/main" id="{FFE97423-2A52-9226-8720-867522691750}"/>
              </a:ext>
            </a:extLst>
          </p:cNvPr>
          <p:cNvGrpSpPr>
            <a:grpSpLocks/>
          </p:cNvGrpSpPr>
          <p:nvPr/>
        </p:nvGrpSpPr>
        <p:grpSpPr bwMode="auto">
          <a:xfrm>
            <a:off x="9479140" y="-78241"/>
            <a:ext cx="1866194" cy="7014482"/>
            <a:chOff x="818425" y="238125"/>
            <a:chExt cx="1395575" cy="5238750"/>
          </a:xfrm>
        </p:grpSpPr>
        <p:sp>
          <p:nvSpPr>
            <p:cNvPr id="3" name="Shape 275">
              <a:extLst>
                <a:ext uri="{FF2B5EF4-FFF2-40B4-BE49-F238E27FC236}">
                  <a16:creationId xmlns:a16="http://schemas.microsoft.com/office/drawing/2014/main" id="{EBAA1216-E5B9-1ADF-A4F8-ADBBED8AAFFA}"/>
                </a:ext>
              </a:extLst>
            </p:cNvPr>
            <p:cNvSpPr>
              <a:spLocks/>
            </p:cNvSpPr>
            <p:nvPr/>
          </p:nvSpPr>
          <p:spPr bwMode="auto">
            <a:xfrm>
              <a:off x="1253554" y="244448"/>
              <a:ext cx="731015" cy="1179273"/>
            </a:xfrm>
            <a:custGeom>
              <a:avLst/>
              <a:gdLst>
                <a:gd name="T0" fmla="*/ 2147483646 w 29252"/>
                <a:gd name="T1" fmla="*/ 2147483646 h 47155"/>
                <a:gd name="T2" fmla="*/ 2147483646 w 29252"/>
                <a:gd name="T3" fmla="*/ 2147483646 h 47155"/>
                <a:gd name="T4" fmla="*/ 2147483646 w 29252"/>
                <a:gd name="T5" fmla="*/ 2147483646 h 47155"/>
                <a:gd name="T6" fmla="*/ 2147483646 w 29252"/>
                <a:gd name="T7" fmla="*/ 2147483646 h 47155"/>
                <a:gd name="T8" fmla="*/ 2147483646 w 29252"/>
                <a:gd name="T9" fmla="*/ 2147483646 h 47155"/>
                <a:gd name="T10" fmla="*/ 2147483646 w 29252"/>
                <a:gd name="T11" fmla="*/ 2147483646 h 47155"/>
                <a:gd name="T12" fmla="*/ 2147483646 w 29252"/>
                <a:gd name="T13" fmla="*/ 2147483646 h 47155"/>
                <a:gd name="T14" fmla="*/ 2147483646 w 29252"/>
                <a:gd name="T15" fmla="*/ 2147483646 h 47155"/>
                <a:gd name="T16" fmla="*/ 2147483646 w 29252"/>
                <a:gd name="T17" fmla="*/ 2147483646 h 47155"/>
                <a:gd name="T18" fmla="*/ 2147483646 w 29252"/>
                <a:gd name="T19" fmla="*/ 2147483646 h 47155"/>
                <a:gd name="T20" fmla="*/ 2147483646 w 29252"/>
                <a:gd name="T21" fmla="*/ 2147483646 h 47155"/>
                <a:gd name="T22" fmla="*/ 2147483646 w 29252"/>
                <a:gd name="T23" fmla="*/ 2147483646 h 47155"/>
                <a:gd name="T24" fmla="*/ 2147483646 w 29252"/>
                <a:gd name="T25" fmla="*/ 2147483646 h 47155"/>
                <a:gd name="T26" fmla="*/ 2147483646 w 29252"/>
                <a:gd name="T27" fmla="*/ 2147483646 h 47155"/>
                <a:gd name="T28" fmla="*/ 2147483646 w 29252"/>
                <a:gd name="T29" fmla="*/ 2147483646 h 47155"/>
                <a:gd name="T30" fmla="*/ 2147483646 w 29252"/>
                <a:gd name="T31" fmla="*/ 2147483646 h 47155"/>
                <a:gd name="T32" fmla="*/ 2147483646 w 29252"/>
                <a:gd name="T33" fmla="*/ 2147483646 h 47155"/>
                <a:gd name="T34" fmla="*/ 2147483646 w 29252"/>
                <a:gd name="T35" fmla="*/ 2147483646 h 47155"/>
                <a:gd name="T36" fmla="*/ 2147483646 w 29252"/>
                <a:gd name="T37" fmla="*/ 2147483646 h 47155"/>
                <a:gd name="T38" fmla="*/ 2147483646 w 29252"/>
                <a:gd name="T39" fmla="*/ 2147483646 h 47155"/>
                <a:gd name="T40" fmla="*/ 2147483646 w 29252"/>
                <a:gd name="T41" fmla="*/ 2147483646 h 47155"/>
                <a:gd name="T42" fmla="*/ 2147483646 w 29252"/>
                <a:gd name="T43" fmla="*/ 2147483646 h 47155"/>
                <a:gd name="T44" fmla="*/ 2147483646 w 29252"/>
                <a:gd name="T45" fmla="*/ 2147483646 h 47155"/>
                <a:gd name="T46" fmla="*/ 2147483646 w 29252"/>
                <a:gd name="T47" fmla="*/ 2147483646 h 47155"/>
                <a:gd name="T48" fmla="*/ 2147483646 w 29252"/>
                <a:gd name="T49" fmla="*/ 2147483646 h 47155"/>
                <a:gd name="T50" fmla="*/ 2147483646 w 29252"/>
                <a:gd name="T51" fmla="*/ 2147483646 h 47155"/>
                <a:gd name="T52" fmla="*/ 2147483646 w 29252"/>
                <a:gd name="T53" fmla="*/ 2147483646 h 47155"/>
                <a:gd name="T54" fmla="*/ 2147483646 w 29252"/>
                <a:gd name="T55" fmla="*/ 2147483646 h 47155"/>
                <a:gd name="T56" fmla="*/ 2147483646 w 29252"/>
                <a:gd name="T57" fmla="*/ 2147483646 h 47155"/>
                <a:gd name="T58" fmla="*/ 2147483646 w 29252"/>
                <a:gd name="T59" fmla="*/ 2147483646 h 47155"/>
                <a:gd name="T60" fmla="*/ 2147483646 w 29252"/>
                <a:gd name="T61" fmla="*/ 2147483646 h 47155"/>
                <a:gd name="T62" fmla="*/ 2147483646 w 29252"/>
                <a:gd name="T63" fmla="*/ 2147483646 h 47155"/>
                <a:gd name="T64" fmla="*/ 2147483646 w 29252"/>
                <a:gd name="T65" fmla="*/ 2147483646 h 47155"/>
                <a:gd name="T66" fmla="*/ 2147483646 w 29252"/>
                <a:gd name="T67" fmla="*/ 2147483646 h 47155"/>
                <a:gd name="T68" fmla="*/ 2147483646 w 29252"/>
                <a:gd name="T69" fmla="*/ 2147483646 h 47155"/>
                <a:gd name="T70" fmla="*/ 2147483646 w 29252"/>
                <a:gd name="T71" fmla="*/ 2147483646 h 47155"/>
                <a:gd name="T72" fmla="*/ 2147483646 w 29252"/>
                <a:gd name="T73" fmla="*/ 2147483646 h 47155"/>
                <a:gd name="T74" fmla="*/ 2147483646 w 29252"/>
                <a:gd name="T75" fmla="*/ 2147483646 h 47155"/>
                <a:gd name="T76" fmla="*/ 2147483646 w 29252"/>
                <a:gd name="T77" fmla="*/ 2147483646 h 47155"/>
                <a:gd name="T78" fmla="*/ 2147483646 w 29252"/>
                <a:gd name="T79" fmla="*/ 2147483646 h 47155"/>
                <a:gd name="T80" fmla="*/ 2147483646 w 29252"/>
                <a:gd name="T81" fmla="*/ 2147483646 h 47155"/>
                <a:gd name="T82" fmla="*/ 2147483646 w 29252"/>
                <a:gd name="T83" fmla="*/ 2147483646 h 47155"/>
                <a:gd name="T84" fmla="*/ 2147483646 w 29252"/>
                <a:gd name="T85" fmla="*/ 2147483646 h 47155"/>
                <a:gd name="T86" fmla="*/ 2147483646 w 29252"/>
                <a:gd name="T87" fmla="*/ 2147483646 h 47155"/>
                <a:gd name="T88" fmla="*/ 2147483646 w 29252"/>
                <a:gd name="T89" fmla="*/ 2147483646 h 47155"/>
                <a:gd name="T90" fmla="*/ 2147483646 w 29252"/>
                <a:gd name="T91" fmla="*/ 2147483646 h 47155"/>
                <a:gd name="T92" fmla="*/ 2147483646 w 29252"/>
                <a:gd name="T93" fmla="*/ 2147483646 h 47155"/>
                <a:gd name="T94" fmla="*/ 2147483646 w 29252"/>
                <a:gd name="T95" fmla="*/ 2147483646 h 47155"/>
                <a:gd name="T96" fmla="*/ 2147483646 w 29252"/>
                <a:gd name="T97" fmla="*/ 2147483646 h 47155"/>
                <a:gd name="T98" fmla="*/ 2147483646 w 29252"/>
                <a:gd name="T99" fmla="*/ 2147483646 h 47155"/>
                <a:gd name="T100" fmla="*/ 2147483646 w 29252"/>
                <a:gd name="T101" fmla="*/ 2147483646 h 47155"/>
                <a:gd name="T102" fmla="*/ 2147483646 w 29252"/>
                <a:gd name="T103" fmla="*/ 2147483646 h 47155"/>
                <a:gd name="T104" fmla="*/ 2147483646 w 29252"/>
                <a:gd name="T105" fmla="*/ 2147483646 h 47155"/>
                <a:gd name="T106" fmla="*/ 2147483646 w 29252"/>
                <a:gd name="T107" fmla="*/ 2147483646 h 47155"/>
                <a:gd name="T108" fmla="*/ 2147483646 w 29252"/>
                <a:gd name="T109" fmla="*/ 2147483646 h 47155"/>
                <a:gd name="T110" fmla="*/ 2147483646 w 29252"/>
                <a:gd name="T111" fmla="*/ 2147483646 h 471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252"/>
                <a:gd name="T169" fmla="*/ 0 h 47155"/>
                <a:gd name="T170" fmla="*/ 29252 w 29252"/>
                <a:gd name="T171" fmla="*/ 47155 h 471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lnTo>
                    <a:pt x="2065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grpSp>
          <p:nvGrpSpPr>
            <p:cNvPr id="4" name="Shape 276">
              <a:extLst>
                <a:ext uri="{FF2B5EF4-FFF2-40B4-BE49-F238E27FC236}">
                  <a16:creationId xmlns:a16="http://schemas.microsoft.com/office/drawing/2014/main" id="{560A11BC-D147-2CF2-8375-3E5EF4C909CD}"/>
                </a:ext>
              </a:extLst>
            </p:cNvPr>
            <p:cNvGrpSpPr>
              <a:grpSpLocks/>
            </p:cNvGrpSpPr>
            <p:nvPr/>
          </p:nvGrpSpPr>
          <p:grpSpPr bwMode="auto">
            <a:xfrm>
              <a:off x="818425" y="1334150"/>
              <a:ext cx="925100" cy="1370950"/>
              <a:chOff x="3112200" y="1334150"/>
              <a:chExt cx="925100" cy="1370950"/>
            </a:xfrm>
          </p:grpSpPr>
          <p:sp>
            <p:nvSpPr>
              <p:cNvPr id="40" name="Shape 277">
                <a:extLst>
                  <a:ext uri="{FF2B5EF4-FFF2-40B4-BE49-F238E27FC236}">
                    <a16:creationId xmlns:a16="http://schemas.microsoft.com/office/drawing/2014/main" id="{B4DB76F7-A87C-97F3-19D7-338652796FBA}"/>
                  </a:ext>
                </a:extLst>
              </p:cNvPr>
              <p:cNvSpPr>
                <a:spLocks/>
              </p:cNvSpPr>
              <p:nvPr/>
            </p:nvSpPr>
            <p:spPr bwMode="auto">
              <a:xfrm>
                <a:off x="3173910" y="1333615"/>
                <a:ext cx="819624" cy="1280443"/>
              </a:xfrm>
              <a:custGeom>
                <a:avLst/>
                <a:gdLst>
                  <a:gd name="T0" fmla="*/ 2147483646 w 32776"/>
                  <a:gd name="T1" fmla="*/ 2147483646 h 51172"/>
                  <a:gd name="T2" fmla="*/ 2147483646 w 32776"/>
                  <a:gd name="T3" fmla="*/ 2147483646 h 51172"/>
                  <a:gd name="T4" fmla="*/ 2147483646 w 32776"/>
                  <a:gd name="T5" fmla="*/ 2147483646 h 51172"/>
                  <a:gd name="T6" fmla="*/ 2147483646 w 32776"/>
                  <a:gd name="T7" fmla="*/ 2147483646 h 51172"/>
                  <a:gd name="T8" fmla="*/ 2147483646 w 32776"/>
                  <a:gd name="T9" fmla="*/ 2147483646 h 51172"/>
                  <a:gd name="T10" fmla="*/ 2147483646 w 32776"/>
                  <a:gd name="T11" fmla="*/ 2147483646 h 51172"/>
                  <a:gd name="T12" fmla="*/ 2147483646 w 32776"/>
                  <a:gd name="T13" fmla="*/ 2147483646 h 51172"/>
                  <a:gd name="T14" fmla="*/ 2147483646 w 32776"/>
                  <a:gd name="T15" fmla="*/ 2147483646 h 51172"/>
                  <a:gd name="T16" fmla="*/ 2147483646 w 32776"/>
                  <a:gd name="T17" fmla="*/ 2147483646 h 51172"/>
                  <a:gd name="T18" fmla="*/ 2147483646 w 32776"/>
                  <a:gd name="T19" fmla="*/ 2147483646 h 51172"/>
                  <a:gd name="T20" fmla="*/ 2147483646 w 32776"/>
                  <a:gd name="T21" fmla="*/ 2147483646 h 51172"/>
                  <a:gd name="T22" fmla="*/ 2147483646 w 32776"/>
                  <a:gd name="T23" fmla="*/ 2147483646 h 51172"/>
                  <a:gd name="T24" fmla="*/ 2147483646 w 32776"/>
                  <a:gd name="T25" fmla="*/ 2147483646 h 51172"/>
                  <a:gd name="T26" fmla="*/ 2147483646 w 32776"/>
                  <a:gd name="T27" fmla="*/ 2147483646 h 51172"/>
                  <a:gd name="T28" fmla="*/ 2147483646 w 32776"/>
                  <a:gd name="T29" fmla="*/ 2147483646 h 51172"/>
                  <a:gd name="T30" fmla="*/ 2147483646 w 32776"/>
                  <a:gd name="T31" fmla="*/ 2147483646 h 51172"/>
                  <a:gd name="T32" fmla="*/ 2147483646 w 32776"/>
                  <a:gd name="T33" fmla="*/ 2147483646 h 51172"/>
                  <a:gd name="T34" fmla="*/ 2147483646 w 32776"/>
                  <a:gd name="T35" fmla="*/ 2147483646 h 51172"/>
                  <a:gd name="T36" fmla="*/ 2147483646 w 32776"/>
                  <a:gd name="T37" fmla="*/ 2147483646 h 51172"/>
                  <a:gd name="T38" fmla="*/ 2147483646 w 32776"/>
                  <a:gd name="T39" fmla="*/ 2147483646 h 51172"/>
                  <a:gd name="T40" fmla="*/ 2147483646 w 32776"/>
                  <a:gd name="T41" fmla="*/ 2147483646 h 51172"/>
                  <a:gd name="T42" fmla="*/ 2147483646 w 32776"/>
                  <a:gd name="T43" fmla="*/ 2147483646 h 51172"/>
                  <a:gd name="T44" fmla="*/ 2147483646 w 32776"/>
                  <a:gd name="T45" fmla="*/ 2147483646 h 51172"/>
                  <a:gd name="T46" fmla="*/ 2147483646 w 32776"/>
                  <a:gd name="T47" fmla="*/ 2147483646 h 51172"/>
                  <a:gd name="T48" fmla="*/ 2147483646 w 32776"/>
                  <a:gd name="T49" fmla="*/ 2147483646 h 51172"/>
                  <a:gd name="T50" fmla="*/ 2147483646 w 32776"/>
                  <a:gd name="T51" fmla="*/ 2147483646 h 51172"/>
                  <a:gd name="T52" fmla="*/ 2147483646 w 32776"/>
                  <a:gd name="T53" fmla="*/ 2147483646 h 51172"/>
                  <a:gd name="T54" fmla="*/ 2147483646 w 32776"/>
                  <a:gd name="T55" fmla="*/ 2147483646 h 51172"/>
                  <a:gd name="T56" fmla="*/ 2147483646 w 32776"/>
                  <a:gd name="T57" fmla="*/ 2147483646 h 51172"/>
                  <a:gd name="T58" fmla="*/ 2147483646 w 32776"/>
                  <a:gd name="T59" fmla="*/ 2147483646 h 51172"/>
                  <a:gd name="T60" fmla="*/ 2147483646 w 32776"/>
                  <a:gd name="T61" fmla="*/ 2147483646 h 51172"/>
                  <a:gd name="T62" fmla="*/ 2147483646 w 32776"/>
                  <a:gd name="T63" fmla="*/ 2147483646 h 51172"/>
                  <a:gd name="T64" fmla="*/ 2147483646 w 32776"/>
                  <a:gd name="T65" fmla="*/ 2147483646 h 51172"/>
                  <a:gd name="T66" fmla="*/ 2147483646 w 32776"/>
                  <a:gd name="T67" fmla="*/ 2147483646 h 51172"/>
                  <a:gd name="T68" fmla="*/ 2147483646 w 32776"/>
                  <a:gd name="T69" fmla="*/ 2147483646 h 51172"/>
                  <a:gd name="T70" fmla="*/ 2147483646 w 32776"/>
                  <a:gd name="T71" fmla="*/ 2147483646 h 51172"/>
                  <a:gd name="T72" fmla="*/ 2147483646 w 32776"/>
                  <a:gd name="T73" fmla="*/ 2147483646 h 51172"/>
                  <a:gd name="T74" fmla="*/ 2147483646 w 32776"/>
                  <a:gd name="T75" fmla="*/ 2147483646 h 51172"/>
                  <a:gd name="T76" fmla="*/ 2147483646 w 32776"/>
                  <a:gd name="T77" fmla="*/ 2147483646 h 51172"/>
                  <a:gd name="T78" fmla="*/ 2147483646 w 32776"/>
                  <a:gd name="T79" fmla="*/ 2147483646 h 51172"/>
                  <a:gd name="T80" fmla="*/ 2147483646 w 32776"/>
                  <a:gd name="T81" fmla="*/ 2147483646 h 51172"/>
                  <a:gd name="T82" fmla="*/ 2147483646 w 32776"/>
                  <a:gd name="T83" fmla="*/ 2147483646 h 51172"/>
                  <a:gd name="T84" fmla="*/ 2147483646 w 32776"/>
                  <a:gd name="T85" fmla="*/ 2147483646 h 51172"/>
                  <a:gd name="T86" fmla="*/ 2147483646 w 32776"/>
                  <a:gd name="T87" fmla="*/ 2147483646 h 51172"/>
                  <a:gd name="T88" fmla="*/ 2147483646 w 32776"/>
                  <a:gd name="T89" fmla="*/ 2147483646 h 51172"/>
                  <a:gd name="T90" fmla="*/ 2147483646 w 32776"/>
                  <a:gd name="T91" fmla="*/ 2147483646 h 51172"/>
                  <a:gd name="T92" fmla="*/ 2147483646 w 32776"/>
                  <a:gd name="T93" fmla="*/ 2147483646 h 51172"/>
                  <a:gd name="T94" fmla="*/ 2147483646 w 32776"/>
                  <a:gd name="T95" fmla="*/ 2147483646 h 51172"/>
                  <a:gd name="T96" fmla="*/ 2147483646 w 32776"/>
                  <a:gd name="T97" fmla="*/ 2147483646 h 51172"/>
                  <a:gd name="T98" fmla="*/ 2147483646 w 32776"/>
                  <a:gd name="T99" fmla="*/ 2147483646 h 51172"/>
                  <a:gd name="T100" fmla="*/ 2147483646 w 32776"/>
                  <a:gd name="T101" fmla="*/ 2147483646 h 51172"/>
                  <a:gd name="T102" fmla="*/ 2147483646 w 32776"/>
                  <a:gd name="T103" fmla="*/ 2147483646 h 51172"/>
                  <a:gd name="T104" fmla="*/ 2147483646 w 32776"/>
                  <a:gd name="T105" fmla="*/ 2147483646 h 51172"/>
                  <a:gd name="T106" fmla="*/ 2147483646 w 32776"/>
                  <a:gd name="T107" fmla="*/ 2147483646 h 511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776"/>
                  <a:gd name="T163" fmla="*/ 0 h 51172"/>
                  <a:gd name="T164" fmla="*/ 32776 w 32776"/>
                  <a:gd name="T165" fmla="*/ 51172 h 511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41" name="Shape 278">
                <a:extLst>
                  <a:ext uri="{FF2B5EF4-FFF2-40B4-BE49-F238E27FC236}">
                    <a16:creationId xmlns:a16="http://schemas.microsoft.com/office/drawing/2014/main" id="{B801BBAF-E87F-337B-5919-CA62B4CD106C}"/>
                  </a:ext>
                </a:extLst>
              </p:cNvPr>
              <p:cNvSpPr>
                <a:spLocks/>
              </p:cNvSpPr>
              <p:nvPr/>
            </p:nvSpPr>
            <p:spPr bwMode="auto">
              <a:xfrm>
                <a:off x="3757772" y="2555569"/>
                <a:ext cx="58545" cy="60070"/>
              </a:xfrm>
              <a:custGeom>
                <a:avLst/>
                <a:gdLst>
                  <a:gd name="T0" fmla="*/ 2147483646 w 2326"/>
                  <a:gd name="T1" fmla="*/ 2147483646 h 2398"/>
                  <a:gd name="T2" fmla="*/ 2147483646 w 2326"/>
                  <a:gd name="T3" fmla="*/ 2147483646 h 2398"/>
                  <a:gd name="T4" fmla="*/ 2147483646 w 2326"/>
                  <a:gd name="T5" fmla="*/ 2147483646 h 2398"/>
                  <a:gd name="T6" fmla="*/ 2147483646 w 2326"/>
                  <a:gd name="T7" fmla="*/ 2147483646 h 2398"/>
                  <a:gd name="T8" fmla="*/ 2147483646 w 2326"/>
                  <a:gd name="T9" fmla="*/ 2147483646 h 2398"/>
                  <a:gd name="T10" fmla="*/ 0 w 2326"/>
                  <a:gd name="T11" fmla="*/ 2147483646 h 2398"/>
                  <a:gd name="T12" fmla="*/ 0 w 2326"/>
                  <a:gd name="T13" fmla="*/ 2147483646 h 2398"/>
                  <a:gd name="T14" fmla="*/ 2147483646 w 2326"/>
                  <a:gd name="T15" fmla="*/ 2147483646 h 2398"/>
                  <a:gd name="T16" fmla="*/ 2147483646 w 2326"/>
                  <a:gd name="T17" fmla="*/ 2147483646 h 2398"/>
                  <a:gd name="T18" fmla="*/ 2147483646 w 2326"/>
                  <a:gd name="T19" fmla="*/ 2147483646 h 2398"/>
                  <a:gd name="T20" fmla="*/ 2147483646 w 2326"/>
                  <a:gd name="T21" fmla="*/ 2147483646 h 2398"/>
                  <a:gd name="T22" fmla="*/ 2147483646 w 2326"/>
                  <a:gd name="T23" fmla="*/ 2147483646 h 2398"/>
                  <a:gd name="T24" fmla="*/ 2147483646 w 2326"/>
                  <a:gd name="T25" fmla="*/ 2147483646 h 2398"/>
                  <a:gd name="T26" fmla="*/ 2147483646 w 2326"/>
                  <a:gd name="T27" fmla="*/ 2147483646 h 2398"/>
                  <a:gd name="T28" fmla="*/ 2147483646 w 2326"/>
                  <a:gd name="T29" fmla="*/ 2147483646 h 2398"/>
                  <a:gd name="T30" fmla="*/ 2147483646 w 2326"/>
                  <a:gd name="T31" fmla="*/ 2147483646 h 2398"/>
                  <a:gd name="T32" fmla="*/ 2147483646 w 2326"/>
                  <a:gd name="T33" fmla="*/ 2147483646 h 2398"/>
                  <a:gd name="T34" fmla="*/ 2147483646 w 2326"/>
                  <a:gd name="T35" fmla="*/ 2147483646 h 2398"/>
                  <a:gd name="T36" fmla="*/ 2147483646 w 2326"/>
                  <a:gd name="T37" fmla="*/ 2147483646 h 2398"/>
                  <a:gd name="T38" fmla="*/ 2147483646 w 2326"/>
                  <a:gd name="T39" fmla="*/ 2147483646 h 2398"/>
                  <a:gd name="T40" fmla="*/ 2147483646 w 2326"/>
                  <a:gd name="T41" fmla="*/ 2147483646 h 2398"/>
                  <a:gd name="T42" fmla="*/ 2147483646 w 2326"/>
                  <a:gd name="T43" fmla="*/ 2147483646 h 2398"/>
                  <a:gd name="T44" fmla="*/ 2147483646 w 2326"/>
                  <a:gd name="T45" fmla="*/ 2147483646 h 2398"/>
                  <a:gd name="T46" fmla="*/ 2147483646 w 2326"/>
                  <a:gd name="T47" fmla="*/ 2147483646 h 2398"/>
                  <a:gd name="T48" fmla="*/ 2147483646 w 2326"/>
                  <a:gd name="T49" fmla="*/ 2147483646 h 2398"/>
                  <a:gd name="T50" fmla="*/ 2147483646 w 2326"/>
                  <a:gd name="T51" fmla="*/ 2147483646 h 2398"/>
                  <a:gd name="T52" fmla="*/ 2147483646 w 2326"/>
                  <a:gd name="T53" fmla="*/ 2147483646 h 23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26"/>
                  <a:gd name="T82" fmla="*/ 0 h 2398"/>
                  <a:gd name="T83" fmla="*/ 2326 w 2326"/>
                  <a:gd name="T84" fmla="*/ 2398 h 23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lnTo>
                      <a:pt x="846" y="1"/>
                    </a:lnTo>
                    <a:close/>
                  </a:path>
                </a:pathLst>
              </a:custGeom>
              <a:solidFill>
                <a:srgbClr val="97BF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42" name="Shape 279">
                <a:extLst>
                  <a:ext uri="{FF2B5EF4-FFF2-40B4-BE49-F238E27FC236}">
                    <a16:creationId xmlns:a16="http://schemas.microsoft.com/office/drawing/2014/main" id="{45DE633D-9508-DED8-F124-FDEF4BEB65A3}"/>
                  </a:ext>
                </a:extLst>
              </p:cNvPr>
              <p:cNvSpPr>
                <a:spLocks/>
              </p:cNvSpPr>
              <p:nvPr/>
            </p:nvSpPr>
            <p:spPr bwMode="auto">
              <a:xfrm>
                <a:off x="3764101" y="2631447"/>
                <a:ext cx="75950" cy="74297"/>
              </a:xfrm>
              <a:custGeom>
                <a:avLst/>
                <a:gdLst>
                  <a:gd name="T0" fmla="*/ 2147483646 w 3032"/>
                  <a:gd name="T1" fmla="*/ 2147483646 h 2962"/>
                  <a:gd name="T2" fmla="*/ 2147483646 w 3032"/>
                  <a:gd name="T3" fmla="*/ 2147483646 h 2962"/>
                  <a:gd name="T4" fmla="*/ 2147483646 w 3032"/>
                  <a:gd name="T5" fmla="*/ 2147483646 h 2962"/>
                  <a:gd name="T6" fmla="*/ 2147483646 w 3032"/>
                  <a:gd name="T7" fmla="*/ 2147483646 h 2962"/>
                  <a:gd name="T8" fmla="*/ 2147483646 w 3032"/>
                  <a:gd name="T9" fmla="*/ 2147483646 h 2962"/>
                  <a:gd name="T10" fmla="*/ 2147483646 w 3032"/>
                  <a:gd name="T11" fmla="*/ 2147483646 h 2962"/>
                  <a:gd name="T12" fmla="*/ 2147483646 w 3032"/>
                  <a:gd name="T13" fmla="*/ 2147483646 h 2962"/>
                  <a:gd name="T14" fmla="*/ 2147483646 w 3032"/>
                  <a:gd name="T15" fmla="*/ 2147483646 h 2962"/>
                  <a:gd name="T16" fmla="*/ 2147483646 w 3032"/>
                  <a:gd name="T17" fmla="*/ 2147483646 h 2962"/>
                  <a:gd name="T18" fmla="*/ 2147483646 w 3032"/>
                  <a:gd name="T19" fmla="*/ 2147483646 h 2962"/>
                  <a:gd name="T20" fmla="*/ 2147483646 w 3032"/>
                  <a:gd name="T21" fmla="*/ 2147483646 h 2962"/>
                  <a:gd name="T22" fmla="*/ 2147483646 w 3032"/>
                  <a:gd name="T23" fmla="*/ 2147483646 h 2962"/>
                  <a:gd name="T24" fmla="*/ 2147483646 w 3032"/>
                  <a:gd name="T25" fmla="*/ 2147483646 h 2962"/>
                  <a:gd name="T26" fmla="*/ 2147483646 w 3032"/>
                  <a:gd name="T27" fmla="*/ 2147483646 h 2962"/>
                  <a:gd name="T28" fmla="*/ 2147483646 w 3032"/>
                  <a:gd name="T29" fmla="*/ 2147483646 h 2962"/>
                  <a:gd name="T30" fmla="*/ 2147483646 w 3032"/>
                  <a:gd name="T31" fmla="*/ 2147483646 h 2962"/>
                  <a:gd name="T32" fmla="*/ 2147483646 w 3032"/>
                  <a:gd name="T33" fmla="*/ 2147483646 h 2962"/>
                  <a:gd name="T34" fmla="*/ 2147483646 w 3032"/>
                  <a:gd name="T35" fmla="*/ 2147483646 h 2962"/>
                  <a:gd name="T36" fmla="*/ 2147483646 w 3032"/>
                  <a:gd name="T37" fmla="*/ 2147483646 h 2962"/>
                  <a:gd name="T38" fmla="*/ 2147483646 w 3032"/>
                  <a:gd name="T39" fmla="*/ 2147483646 h 2962"/>
                  <a:gd name="T40" fmla="*/ 2147483646 w 3032"/>
                  <a:gd name="T41" fmla="*/ 2147483646 h 2962"/>
                  <a:gd name="T42" fmla="*/ 2147483646 w 3032"/>
                  <a:gd name="T43" fmla="*/ 2147483646 h 2962"/>
                  <a:gd name="T44" fmla="*/ 2147483646 w 3032"/>
                  <a:gd name="T45" fmla="*/ 2147483646 h 2962"/>
                  <a:gd name="T46" fmla="*/ 2147483646 w 3032"/>
                  <a:gd name="T47" fmla="*/ 2147483646 h 2962"/>
                  <a:gd name="T48" fmla="*/ 2147483646 w 3032"/>
                  <a:gd name="T49" fmla="*/ 2147483646 h 2962"/>
                  <a:gd name="T50" fmla="*/ 2147483646 w 3032"/>
                  <a:gd name="T51" fmla="*/ 2147483646 h 2962"/>
                  <a:gd name="T52" fmla="*/ 2147483646 w 3032"/>
                  <a:gd name="T53" fmla="*/ 2147483646 h 2962"/>
                  <a:gd name="T54" fmla="*/ 2147483646 w 3032"/>
                  <a:gd name="T55" fmla="*/ 2147483646 h 2962"/>
                  <a:gd name="T56" fmla="*/ 2147483646 w 3032"/>
                  <a:gd name="T57" fmla="*/ 2147483646 h 2962"/>
                  <a:gd name="T58" fmla="*/ 2147483646 w 3032"/>
                  <a:gd name="T59" fmla="*/ 2147483646 h 29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32"/>
                  <a:gd name="T91" fmla="*/ 0 h 2962"/>
                  <a:gd name="T92" fmla="*/ 3032 w 3032"/>
                  <a:gd name="T93" fmla="*/ 2962 h 29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lnTo>
                      <a:pt x="1199" y="1"/>
                    </a:lnTo>
                    <a:close/>
                  </a:path>
                </a:pathLst>
              </a:custGeom>
              <a:solidFill>
                <a:srgbClr val="97BF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43" name="Shape 280">
                <a:extLst>
                  <a:ext uri="{FF2B5EF4-FFF2-40B4-BE49-F238E27FC236}">
                    <a16:creationId xmlns:a16="http://schemas.microsoft.com/office/drawing/2014/main" id="{46C40E12-E5A5-CCD5-BD3E-9E37A6A80F99}"/>
                  </a:ext>
                </a:extLst>
              </p:cNvPr>
              <p:cNvSpPr>
                <a:spLocks/>
              </p:cNvSpPr>
              <p:nvPr/>
            </p:nvSpPr>
            <p:spPr bwMode="auto">
              <a:xfrm>
                <a:off x="3852709" y="2620381"/>
                <a:ext cx="64874" cy="69555"/>
              </a:xfrm>
              <a:custGeom>
                <a:avLst/>
                <a:gdLst>
                  <a:gd name="T0" fmla="*/ 2147483646 w 2608"/>
                  <a:gd name="T1" fmla="*/ 2147483646 h 2750"/>
                  <a:gd name="T2" fmla="*/ 2147483646 w 2608"/>
                  <a:gd name="T3" fmla="*/ 2147483646 h 2750"/>
                  <a:gd name="T4" fmla="*/ 2147483646 w 2608"/>
                  <a:gd name="T5" fmla="*/ 2147483646 h 2750"/>
                  <a:gd name="T6" fmla="*/ 2147483646 w 2608"/>
                  <a:gd name="T7" fmla="*/ 2147483646 h 2750"/>
                  <a:gd name="T8" fmla="*/ 2147483646 w 2608"/>
                  <a:gd name="T9" fmla="*/ 2147483646 h 2750"/>
                  <a:gd name="T10" fmla="*/ 2147483646 w 2608"/>
                  <a:gd name="T11" fmla="*/ 2147483646 h 2750"/>
                  <a:gd name="T12" fmla="*/ 0 w 2608"/>
                  <a:gd name="T13" fmla="*/ 2147483646 h 2750"/>
                  <a:gd name="T14" fmla="*/ 2147483646 w 2608"/>
                  <a:gd name="T15" fmla="*/ 2147483646 h 2750"/>
                  <a:gd name="T16" fmla="*/ 2147483646 w 2608"/>
                  <a:gd name="T17" fmla="*/ 2147483646 h 2750"/>
                  <a:gd name="T18" fmla="*/ 2147483646 w 2608"/>
                  <a:gd name="T19" fmla="*/ 2147483646 h 2750"/>
                  <a:gd name="T20" fmla="*/ 2147483646 w 2608"/>
                  <a:gd name="T21" fmla="*/ 2147483646 h 2750"/>
                  <a:gd name="T22" fmla="*/ 2147483646 w 2608"/>
                  <a:gd name="T23" fmla="*/ 2147483646 h 2750"/>
                  <a:gd name="T24" fmla="*/ 2147483646 w 2608"/>
                  <a:gd name="T25" fmla="*/ 2147483646 h 2750"/>
                  <a:gd name="T26" fmla="*/ 2147483646 w 2608"/>
                  <a:gd name="T27" fmla="*/ 2147483646 h 2750"/>
                  <a:gd name="T28" fmla="*/ 2147483646 w 2608"/>
                  <a:gd name="T29" fmla="*/ 2147483646 h 2750"/>
                  <a:gd name="T30" fmla="*/ 2147483646 w 2608"/>
                  <a:gd name="T31" fmla="*/ 2147483646 h 2750"/>
                  <a:gd name="T32" fmla="*/ 2147483646 w 2608"/>
                  <a:gd name="T33" fmla="*/ 2147483646 h 2750"/>
                  <a:gd name="T34" fmla="*/ 2147483646 w 2608"/>
                  <a:gd name="T35" fmla="*/ 2147483646 h 2750"/>
                  <a:gd name="T36" fmla="*/ 2147483646 w 2608"/>
                  <a:gd name="T37" fmla="*/ 2147483646 h 2750"/>
                  <a:gd name="T38" fmla="*/ 2147483646 w 2608"/>
                  <a:gd name="T39" fmla="*/ 2147483646 h 2750"/>
                  <a:gd name="T40" fmla="*/ 2147483646 w 2608"/>
                  <a:gd name="T41" fmla="*/ 2147483646 h 2750"/>
                  <a:gd name="T42" fmla="*/ 2147483646 w 2608"/>
                  <a:gd name="T43" fmla="*/ 2147483646 h 2750"/>
                  <a:gd name="T44" fmla="*/ 2147483646 w 2608"/>
                  <a:gd name="T45" fmla="*/ 2147483646 h 2750"/>
                  <a:gd name="T46" fmla="*/ 2147483646 w 2608"/>
                  <a:gd name="T47" fmla="*/ 2147483646 h 2750"/>
                  <a:gd name="T48" fmla="*/ 2147483646 w 2608"/>
                  <a:gd name="T49" fmla="*/ 2147483646 h 2750"/>
                  <a:gd name="T50" fmla="*/ 2147483646 w 2608"/>
                  <a:gd name="T51" fmla="*/ 2147483646 h 2750"/>
                  <a:gd name="T52" fmla="*/ 2147483646 w 2608"/>
                  <a:gd name="T53" fmla="*/ 2147483646 h 2750"/>
                  <a:gd name="T54" fmla="*/ 2147483646 w 2608"/>
                  <a:gd name="T55" fmla="*/ 2147483646 h 2750"/>
                  <a:gd name="T56" fmla="*/ 2147483646 w 2608"/>
                  <a:gd name="T57" fmla="*/ 2147483646 h 2750"/>
                  <a:gd name="T58" fmla="*/ 2147483646 w 2608"/>
                  <a:gd name="T59" fmla="*/ 2147483646 h 27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08"/>
                  <a:gd name="T91" fmla="*/ 0 h 2750"/>
                  <a:gd name="T92" fmla="*/ 2608 w 2608"/>
                  <a:gd name="T93" fmla="*/ 2750 h 27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44" name="Shape 281">
                <a:extLst>
                  <a:ext uri="{FF2B5EF4-FFF2-40B4-BE49-F238E27FC236}">
                    <a16:creationId xmlns:a16="http://schemas.microsoft.com/office/drawing/2014/main" id="{C01BFDE8-DFB3-837B-BA0A-E348A10AE4D8}"/>
                  </a:ext>
                </a:extLst>
              </p:cNvPr>
              <p:cNvSpPr>
                <a:spLocks/>
              </p:cNvSpPr>
              <p:nvPr/>
            </p:nvSpPr>
            <p:spPr bwMode="auto">
              <a:xfrm>
                <a:off x="3884355" y="2544503"/>
                <a:ext cx="66456" cy="69555"/>
              </a:xfrm>
              <a:custGeom>
                <a:avLst/>
                <a:gdLst>
                  <a:gd name="T0" fmla="*/ 2147483646 w 2680"/>
                  <a:gd name="T1" fmla="*/ 0 h 2749"/>
                  <a:gd name="T2" fmla="*/ 2147483646 w 2680"/>
                  <a:gd name="T3" fmla="*/ 2147483646 h 2749"/>
                  <a:gd name="T4" fmla="*/ 2147483646 w 2680"/>
                  <a:gd name="T5" fmla="*/ 2147483646 h 2749"/>
                  <a:gd name="T6" fmla="*/ 2147483646 w 2680"/>
                  <a:gd name="T7" fmla="*/ 2147483646 h 2749"/>
                  <a:gd name="T8" fmla="*/ 2147483646 w 2680"/>
                  <a:gd name="T9" fmla="*/ 2147483646 h 2749"/>
                  <a:gd name="T10" fmla="*/ 2147483646 w 2680"/>
                  <a:gd name="T11" fmla="*/ 2147483646 h 2749"/>
                  <a:gd name="T12" fmla="*/ 2147483646 w 2680"/>
                  <a:gd name="T13" fmla="*/ 2147483646 h 2749"/>
                  <a:gd name="T14" fmla="*/ 2147483646 w 2680"/>
                  <a:gd name="T15" fmla="*/ 2147483646 h 2749"/>
                  <a:gd name="T16" fmla="*/ 2147483646 w 2680"/>
                  <a:gd name="T17" fmla="*/ 2147483646 h 2749"/>
                  <a:gd name="T18" fmla="*/ 2147483646 w 2680"/>
                  <a:gd name="T19" fmla="*/ 2147483646 h 2749"/>
                  <a:gd name="T20" fmla="*/ 2147483646 w 2680"/>
                  <a:gd name="T21" fmla="*/ 2147483646 h 2749"/>
                  <a:gd name="T22" fmla="*/ 2147483646 w 2680"/>
                  <a:gd name="T23" fmla="*/ 2147483646 h 2749"/>
                  <a:gd name="T24" fmla="*/ 2147483646 w 2680"/>
                  <a:gd name="T25" fmla="*/ 2147483646 h 2749"/>
                  <a:gd name="T26" fmla="*/ 2147483646 w 2680"/>
                  <a:gd name="T27" fmla="*/ 2147483646 h 2749"/>
                  <a:gd name="T28" fmla="*/ 2147483646 w 2680"/>
                  <a:gd name="T29" fmla="*/ 2147483646 h 2749"/>
                  <a:gd name="T30" fmla="*/ 2147483646 w 2680"/>
                  <a:gd name="T31" fmla="*/ 2147483646 h 2749"/>
                  <a:gd name="T32" fmla="*/ 2147483646 w 2680"/>
                  <a:gd name="T33" fmla="*/ 2147483646 h 2749"/>
                  <a:gd name="T34" fmla="*/ 2147483646 w 2680"/>
                  <a:gd name="T35" fmla="*/ 2147483646 h 2749"/>
                  <a:gd name="T36" fmla="*/ 2147483646 w 2680"/>
                  <a:gd name="T37" fmla="*/ 2147483646 h 2749"/>
                  <a:gd name="T38" fmla="*/ 2147483646 w 2680"/>
                  <a:gd name="T39" fmla="*/ 2147483646 h 2749"/>
                  <a:gd name="T40" fmla="*/ 2147483646 w 2680"/>
                  <a:gd name="T41" fmla="*/ 2147483646 h 2749"/>
                  <a:gd name="T42" fmla="*/ 2147483646 w 2680"/>
                  <a:gd name="T43" fmla="*/ 2147483646 h 2749"/>
                  <a:gd name="T44" fmla="*/ 2147483646 w 2680"/>
                  <a:gd name="T45" fmla="*/ 2147483646 h 2749"/>
                  <a:gd name="T46" fmla="*/ 2147483646 w 2680"/>
                  <a:gd name="T47" fmla="*/ 2147483646 h 2749"/>
                  <a:gd name="T48" fmla="*/ 2147483646 w 2680"/>
                  <a:gd name="T49" fmla="*/ 2147483646 h 2749"/>
                  <a:gd name="T50" fmla="*/ 2147483646 w 2680"/>
                  <a:gd name="T51" fmla="*/ 2147483646 h 2749"/>
                  <a:gd name="T52" fmla="*/ 2147483646 w 2680"/>
                  <a:gd name="T53" fmla="*/ 2147483646 h 2749"/>
                  <a:gd name="T54" fmla="*/ 2147483646 w 2680"/>
                  <a:gd name="T55" fmla="*/ 0 h 27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80"/>
                  <a:gd name="T85" fmla="*/ 0 h 2749"/>
                  <a:gd name="T86" fmla="*/ 2680 w 2680"/>
                  <a:gd name="T87" fmla="*/ 2749 h 274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lnTo>
                      <a:pt x="1270" y="0"/>
                    </a:lnTo>
                    <a:close/>
                  </a:path>
                </a:pathLst>
              </a:custGeom>
              <a:solidFill>
                <a:srgbClr val="97BF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45" name="Shape 282">
                <a:extLst>
                  <a:ext uri="{FF2B5EF4-FFF2-40B4-BE49-F238E27FC236}">
                    <a16:creationId xmlns:a16="http://schemas.microsoft.com/office/drawing/2014/main" id="{128B4D8F-764E-B2A3-E25D-972D7DAFDD69}"/>
                  </a:ext>
                </a:extLst>
              </p:cNvPr>
              <p:cNvSpPr>
                <a:spLocks/>
              </p:cNvSpPr>
              <p:nvPr/>
            </p:nvSpPr>
            <p:spPr bwMode="auto">
              <a:xfrm>
                <a:off x="3878026" y="2455979"/>
                <a:ext cx="55380" cy="61651"/>
              </a:xfrm>
              <a:custGeom>
                <a:avLst/>
                <a:gdLst>
                  <a:gd name="T0" fmla="*/ 2147483646 w 2257"/>
                  <a:gd name="T1" fmla="*/ 0 h 2468"/>
                  <a:gd name="T2" fmla="*/ 2147483646 w 2257"/>
                  <a:gd name="T3" fmla="*/ 2147483646 h 2468"/>
                  <a:gd name="T4" fmla="*/ 2147483646 w 2257"/>
                  <a:gd name="T5" fmla="*/ 2147483646 h 2468"/>
                  <a:gd name="T6" fmla="*/ 2147483646 w 2257"/>
                  <a:gd name="T7" fmla="*/ 2147483646 h 2468"/>
                  <a:gd name="T8" fmla="*/ 2147483646 w 2257"/>
                  <a:gd name="T9" fmla="*/ 2147483646 h 2468"/>
                  <a:gd name="T10" fmla="*/ 2147483646 w 2257"/>
                  <a:gd name="T11" fmla="*/ 2147483646 h 2468"/>
                  <a:gd name="T12" fmla="*/ 2147483646 w 2257"/>
                  <a:gd name="T13" fmla="*/ 2147483646 h 2468"/>
                  <a:gd name="T14" fmla="*/ 2147483646 w 2257"/>
                  <a:gd name="T15" fmla="*/ 2147483646 h 2468"/>
                  <a:gd name="T16" fmla="*/ 2147483646 w 2257"/>
                  <a:gd name="T17" fmla="*/ 2147483646 h 2468"/>
                  <a:gd name="T18" fmla="*/ 2147483646 w 2257"/>
                  <a:gd name="T19" fmla="*/ 2147483646 h 2468"/>
                  <a:gd name="T20" fmla="*/ 2147483646 w 2257"/>
                  <a:gd name="T21" fmla="*/ 2147483646 h 2468"/>
                  <a:gd name="T22" fmla="*/ 2147483646 w 2257"/>
                  <a:gd name="T23" fmla="*/ 2147483646 h 2468"/>
                  <a:gd name="T24" fmla="*/ 2147483646 w 2257"/>
                  <a:gd name="T25" fmla="*/ 2147483646 h 2468"/>
                  <a:gd name="T26" fmla="*/ 2147483646 w 2257"/>
                  <a:gd name="T27" fmla="*/ 2147483646 h 2468"/>
                  <a:gd name="T28" fmla="*/ 2147483646 w 2257"/>
                  <a:gd name="T29" fmla="*/ 2147483646 h 2468"/>
                  <a:gd name="T30" fmla="*/ 2147483646 w 2257"/>
                  <a:gd name="T31" fmla="*/ 2147483646 h 2468"/>
                  <a:gd name="T32" fmla="*/ 2147483646 w 2257"/>
                  <a:gd name="T33" fmla="*/ 2147483646 h 2468"/>
                  <a:gd name="T34" fmla="*/ 2147483646 w 2257"/>
                  <a:gd name="T35" fmla="*/ 2147483646 h 2468"/>
                  <a:gd name="T36" fmla="*/ 2147483646 w 2257"/>
                  <a:gd name="T37" fmla="*/ 2147483646 h 2468"/>
                  <a:gd name="T38" fmla="*/ 2147483646 w 2257"/>
                  <a:gd name="T39" fmla="*/ 2147483646 h 2468"/>
                  <a:gd name="T40" fmla="*/ 2147483646 w 2257"/>
                  <a:gd name="T41" fmla="*/ 2147483646 h 2468"/>
                  <a:gd name="T42" fmla="*/ 2147483646 w 2257"/>
                  <a:gd name="T43" fmla="*/ 2147483646 h 2468"/>
                  <a:gd name="T44" fmla="*/ 2147483646 w 2257"/>
                  <a:gd name="T45" fmla="*/ 2147483646 h 2468"/>
                  <a:gd name="T46" fmla="*/ 2147483646 w 2257"/>
                  <a:gd name="T47" fmla="*/ 2147483646 h 2468"/>
                  <a:gd name="T48" fmla="*/ 2147483646 w 2257"/>
                  <a:gd name="T49" fmla="*/ 0 h 24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57"/>
                  <a:gd name="T76" fmla="*/ 0 h 2468"/>
                  <a:gd name="T77" fmla="*/ 2257 w 2257"/>
                  <a:gd name="T78" fmla="*/ 2468 h 24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46" name="Shape 283">
                <a:extLst>
                  <a:ext uri="{FF2B5EF4-FFF2-40B4-BE49-F238E27FC236}">
                    <a16:creationId xmlns:a16="http://schemas.microsoft.com/office/drawing/2014/main" id="{238E09E7-DADF-3892-57EA-E3C90DF6E0FC}"/>
                  </a:ext>
                </a:extLst>
              </p:cNvPr>
              <p:cNvSpPr>
                <a:spLocks/>
              </p:cNvSpPr>
              <p:nvPr/>
            </p:nvSpPr>
            <p:spPr bwMode="auto">
              <a:xfrm>
                <a:off x="3673912" y="2435429"/>
                <a:ext cx="45886" cy="47424"/>
              </a:xfrm>
              <a:custGeom>
                <a:avLst/>
                <a:gdLst>
                  <a:gd name="T0" fmla="*/ 2147483646 w 1833"/>
                  <a:gd name="T1" fmla="*/ 2147483646 h 1905"/>
                  <a:gd name="T2" fmla="*/ 2147483646 w 1833"/>
                  <a:gd name="T3" fmla="*/ 2147483646 h 1905"/>
                  <a:gd name="T4" fmla="*/ 2147483646 w 1833"/>
                  <a:gd name="T5" fmla="*/ 2147483646 h 1905"/>
                  <a:gd name="T6" fmla="*/ 2147483646 w 1833"/>
                  <a:gd name="T7" fmla="*/ 2147483646 h 1905"/>
                  <a:gd name="T8" fmla="*/ 2147483646 w 1833"/>
                  <a:gd name="T9" fmla="*/ 2147483646 h 1905"/>
                  <a:gd name="T10" fmla="*/ 2147483646 w 1833"/>
                  <a:gd name="T11" fmla="*/ 2147483646 h 1905"/>
                  <a:gd name="T12" fmla="*/ 0 w 1833"/>
                  <a:gd name="T13" fmla="*/ 2147483646 h 1905"/>
                  <a:gd name="T14" fmla="*/ 2147483646 w 1833"/>
                  <a:gd name="T15" fmla="*/ 2147483646 h 1905"/>
                  <a:gd name="T16" fmla="*/ 2147483646 w 1833"/>
                  <a:gd name="T17" fmla="*/ 2147483646 h 1905"/>
                  <a:gd name="T18" fmla="*/ 2147483646 w 1833"/>
                  <a:gd name="T19" fmla="*/ 2147483646 h 1905"/>
                  <a:gd name="T20" fmla="*/ 2147483646 w 1833"/>
                  <a:gd name="T21" fmla="*/ 2147483646 h 1905"/>
                  <a:gd name="T22" fmla="*/ 2147483646 w 1833"/>
                  <a:gd name="T23" fmla="*/ 2147483646 h 1905"/>
                  <a:gd name="T24" fmla="*/ 2147483646 w 1833"/>
                  <a:gd name="T25" fmla="*/ 2147483646 h 1905"/>
                  <a:gd name="T26" fmla="*/ 2147483646 w 1833"/>
                  <a:gd name="T27" fmla="*/ 2147483646 h 1905"/>
                  <a:gd name="T28" fmla="*/ 2147483646 w 1833"/>
                  <a:gd name="T29" fmla="*/ 2147483646 h 1905"/>
                  <a:gd name="T30" fmla="*/ 2147483646 w 1833"/>
                  <a:gd name="T31" fmla="*/ 2147483646 h 1905"/>
                  <a:gd name="T32" fmla="*/ 2147483646 w 1833"/>
                  <a:gd name="T33" fmla="*/ 2147483646 h 1905"/>
                  <a:gd name="T34" fmla="*/ 2147483646 w 1833"/>
                  <a:gd name="T35" fmla="*/ 2147483646 h 1905"/>
                  <a:gd name="T36" fmla="*/ 2147483646 w 1833"/>
                  <a:gd name="T37" fmla="*/ 2147483646 h 1905"/>
                  <a:gd name="T38" fmla="*/ 2147483646 w 1833"/>
                  <a:gd name="T39" fmla="*/ 2147483646 h 19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33"/>
                  <a:gd name="T61" fmla="*/ 0 h 1905"/>
                  <a:gd name="T62" fmla="*/ 1833 w 1833"/>
                  <a:gd name="T63" fmla="*/ 1905 h 19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47" name="Shape 284">
                <a:extLst>
                  <a:ext uri="{FF2B5EF4-FFF2-40B4-BE49-F238E27FC236}">
                    <a16:creationId xmlns:a16="http://schemas.microsoft.com/office/drawing/2014/main" id="{65783E9C-BAEE-03B1-818D-7007CCAA7E5A}"/>
                  </a:ext>
                </a:extLst>
              </p:cNvPr>
              <p:cNvSpPr>
                <a:spLocks/>
              </p:cNvSpPr>
              <p:nvPr/>
            </p:nvSpPr>
            <p:spPr bwMode="auto">
              <a:xfrm>
                <a:off x="3835305" y="2060780"/>
                <a:ext cx="72785" cy="61651"/>
              </a:xfrm>
              <a:custGeom>
                <a:avLst/>
                <a:gdLst>
                  <a:gd name="T0" fmla="*/ 2147483646 w 2891"/>
                  <a:gd name="T1" fmla="*/ 2147483646 h 2468"/>
                  <a:gd name="T2" fmla="*/ 2147483646 w 2891"/>
                  <a:gd name="T3" fmla="*/ 2147483646 h 2468"/>
                  <a:gd name="T4" fmla="*/ 2147483646 w 2891"/>
                  <a:gd name="T5" fmla="*/ 2147483646 h 2468"/>
                  <a:gd name="T6" fmla="*/ 2147483646 w 2891"/>
                  <a:gd name="T7" fmla="*/ 2147483646 h 2468"/>
                  <a:gd name="T8" fmla="*/ 0 w 2891"/>
                  <a:gd name="T9" fmla="*/ 2147483646 h 2468"/>
                  <a:gd name="T10" fmla="*/ 2147483646 w 2891"/>
                  <a:gd name="T11" fmla="*/ 2147483646 h 2468"/>
                  <a:gd name="T12" fmla="*/ 2147483646 w 2891"/>
                  <a:gd name="T13" fmla="*/ 2147483646 h 2468"/>
                  <a:gd name="T14" fmla="*/ 2147483646 w 2891"/>
                  <a:gd name="T15" fmla="*/ 2147483646 h 2468"/>
                  <a:gd name="T16" fmla="*/ 2147483646 w 2891"/>
                  <a:gd name="T17" fmla="*/ 2147483646 h 2468"/>
                  <a:gd name="T18" fmla="*/ 2147483646 w 2891"/>
                  <a:gd name="T19" fmla="*/ 2147483646 h 2468"/>
                  <a:gd name="T20" fmla="*/ 2147483646 w 2891"/>
                  <a:gd name="T21" fmla="*/ 2147483646 h 2468"/>
                  <a:gd name="T22" fmla="*/ 2147483646 w 2891"/>
                  <a:gd name="T23" fmla="*/ 2147483646 h 2468"/>
                  <a:gd name="T24" fmla="*/ 2147483646 w 2891"/>
                  <a:gd name="T25" fmla="*/ 2147483646 h 2468"/>
                  <a:gd name="T26" fmla="*/ 2147483646 w 2891"/>
                  <a:gd name="T27" fmla="*/ 2147483646 h 2468"/>
                  <a:gd name="T28" fmla="*/ 2147483646 w 2891"/>
                  <a:gd name="T29" fmla="*/ 2147483646 h 2468"/>
                  <a:gd name="T30" fmla="*/ 2147483646 w 2891"/>
                  <a:gd name="T31" fmla="*/ 2147483646 h 2468"/>
                  <a:gd name="T32" fmla="*/ 2147483646 w 2891"/>
                  <a:gd name="T33" fmla="*/ 2147483646 h 2468"/>
                  <a:gd name="T34" fmla="*/ 2147483646 w 2891"/>
                  <a:gd name="T35" fmla="*/ 2147483646 h 2468"/>
                  <a:gd name="T36" fmla="*/ 2147483646 w 2891"/>
                  <a:gd name="T37" fmla="*/ 2147483646 h 2468"/>
                  <a:gd name="T38" fmla="*/ 2147483646 w 2891"/>
                  <a:gd name="T39" fmla="*/ 2147483646 h 2468"/>
                  <a:gd name="T40" fmla="*/ 2147483646 w 2891"/>
                  <a:gd name="T41" fmla="*/ 2147483646 h 2468"/>
                  <a:gd name="T42" fmla="*/ 2147483646 w 2891"/>
                  <a:gd name="T43" fmla="*/ 2147483646 h 2468"/>
                  <a:gd name="T44" fmla="*/ 2147483646 w 2891"/>
                  <a:gd name="T45" fmla="*/ 2147483646 h 2468"/>
                  <a:gd name="T46" fmla="*/ 2147483646 w 2891"/>
                  <a:gd name="T47" fmla="*/ 2147483646 h 2468"/>
                  <a:gd name="T48" fmla="*/ 2147483646 w 2891"/>
                  <a:gd name="T49" fmla="*/ 2147483646 h 24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91"/>
                  <a:gd name="T76" fmla="*/ 0 h 2468"/>
                  <a:gd name="T77" fmla="*/ 2891 w 2891"/>
                  <a:gd name="T78" fmla="*/ 2468 h 24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48" name="Shape 285">
                <a:extLst>
                  <a:ext uri="{FF2B5EF4-FFF2-40B4-BE49-F238E27FC236}">
                    <a16:creationId xmlns:a16="http://schemas.microsoft.com/office/drawing/2014/main" id="{777BE9CA-4589-9A9E-8F08-5193C3901C3C}"/>
                  </a:ext>
                </a:extLst>
              </p:cNvPr>
              <p:cNvSpPr>
                <a:spLocks/>
              </p:cNvSpPr>
              <p:nvPr/>
            </p:nvSpPr>
            <p:spPr bwMode="auto">
              <a:xfrm>
                <a:off x="3974546" y="1962771"/>
                <a:ext cx="63291" cy="67975"/>
              </a:xfrm>
              <a:custGeom>
                <a:avLst/>
                <a:gdLst>
                  <a:gd name="T0" fmla="*/ 2147483646 w 2538"/>
                  <a:gd name="T1" fmla="*/ 0 h 2679"/>
                  <a:gd name="T2" fmla="*/ 2147483646 w 2538"/>
                  <a:gd name="T3" fmla="*/ 2147483646 h 2679"/>
                  <a:gd name="T4" fmla="*/ 2147483646 w 2538"/>
                  <a:gd name="T5" fmla="*/ 2147483646 h 2679"/>
                  <a:gd name="T6" fmla="*/ 2147483646 w 2538"/>
                  <a:gd name="T7" fmla="*/ 2147483646 h 2679"/>
                  <a:gd name="T8" fmla="*/ 2147483646 w 2538"/>
                  <a:gd name="T9" fmla="*/ 2147483646 h 2679"/>
                  <a:gd name="T10" fmla="*/ 2147483646 w 2538"/>
                  <a:gd name="T11" fmla="*/ 2147483646 h 2679"/>
                  <a:gd name="T12" fmla="*/ 2147483646 w 2538"/>
                  <a:gd name="T13" fmla="*/ 2147483646 h 2679"/>
                  <a:gd name="T14" fmla="*/ 0 w 2538"/>
                  <a:gd name="T15" fmla="*/ 2147483646 h 2679"/>
                  <a:gd name="T16" fmla="*/ 0 w 2538"/>
                  <a:gd name="T17" fmla="*/ 2147483646 h 2679"/>
                  <a:gd name="T18" fmla="*/ 0 w 2538"/>
                  <a:gd name="T19" fmla="*/ 2147483646 h 2679"/>
                  <a:gd name="T20" fmla="*/ 2147483646 w 2538"/>
                  <a:gd name="T21" fmla="*/ 2147483646 h 2679"/>
                  <a:gd name="T22" fmla="*/ 2147483646 w 2538"/>
                  <a:gd name="T23" fmla="*/ 2147483646 h 2679"/>
                  <a:gd name="T24" fmla="*/ 2147483646 w 2538"/>
                  <a:gd name="T25" fmla="*/ 2147483646 h 2679"/>
                  <a:gd name="T26" fmla="*/ 2147483646 w 2538"/>
                  <a:gd name="T27" fmla="*/ 2147483646 h 2679"/>
                  <a:gd name="T28" fmla="*/ 2147483646 w 2538"/>
                  <a:gd name="T29" fmla="*/ 2147483646 h 2679"/>
                  <a:gd name="T30" fmla="*/ 2147483646 w 2538"/>
                  <a:gd name="T31" fmla="*/ 2147483646 h 2679"/>
                  <a:gd name="T32" fmla="*/ 2147483646 w 2538"/>
                  <a:gd name="T33" fmla="*/ 2147483646 h 2679"/>
                  <a:gd name="T34" fmla="*/ 2147483646 w 2538"/>
                  <a:gd name="T35" fmla="*/ 2147483646 h 2679"/>
                  <a:gd name="T36" fmla="*/ 2147483646 w 2538"/>
                  <a:gd name="T37" fmla="*/ 2147483646 h 2679"/>
                  <a:gd name="T38" fmla="*/ 2147483646 w 2538"/>
                  <a:gd name="T39" fmla="*/ 2147483646 h 2679"/>
                  <a:gd name="T40" fmla="*/ 2147483646 w 2538"/>
                  <a:gd name="T41" fmla="*/ 2147483646 h 2679"/>
                  <a:gd name="T42" fmla="*/ 2147483646 w 2538"/>
                  <a:gd name="T43" fmla="*/ 2147483646 h 2679"/>
                  <a:gd name="T44" fmla="*/ 2147483646 w 2538"/>
                  <a:gd name="T45" fmla="*/ 2147483646 h 2679"/>
                  <a:gd name="T46" fmla="*/ 2147483646 w 2538"/>
                  <a:gd name="T47" fmla="*/ 2147483646 h 2679"/>
                  <a:gd name="T48" fmla="*/ 2147483646 w 2538"/>
                  <a:gd name="T49" fmla="*/ 2147483646 h 2679"/>
                  <a:gd name="T50" fmla="*/ 2147483646 w 2538"/>
                  <a:gd name="T51" fmla="*/ 0 h 26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38"/>
                  <a:gd name="T79" fmla="*/ 0 h 2679"/>
                  <a:gd name="T80" fmla="*/ 2538 w 2538"/>
                  <a:gd name="T81" fmla="*/ 2679 h 26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lnTo>
                      <a:pt x="1340" y="0"/>
                    </a:lnTo>
                    <a:close/>
                  </a:path>
                </a:pathLst>
              </a:custGeom>
              <a:solidFill>
                <a:srgbClr val="97BF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49" name="Shape 286">
                <a:extLst>
                  <a:ext uri="{FF2B5EF4-FFF2-40B4-BE49-F238E27FC236}">
                    <a16:creationId xmlns:a16="http://schemas.microsoft.com/office/drawing/2014/main" id="{7E8769D0-B2C0-D24D-5B18-917848DBF479}"/>
                  </a:ext>
                </a:extLst>
              </p:cNvPr>
              <p:cNvSpPr>
                <a:spLocks/>
              </p:cNvSpPr>
              <p:nvPr/>
            </p:nvSpPr>
            <p:spPr bwMode="auto">
              <a:xfrm>
                <a:off x="3942900" y="1932737"/>
                <a:ext cx="50633" cy="42681"/>
              </a:xfrm>
              <a:custGeom>
                <a:avLst/>
                <a:gdLst>
                  <a:gd name="T0" fmla="*/ 2147483646 w 2045"/>
                  <a:gd name="T1" fmla="*/ 2147483646 h 1693"/>
                  <a:gd name="T2" fmla="*/ 2147483646 w 2045"/>
                  <a:gd name="T3" fmla="*/ 2147483646 h 1693"/>
                  <a:gd name="T4" fmla="*/ 2147483646 w 2045"/>
                  <a:gd name="T5" fmla="*/ 2147483646 h 1693"/>
                  <a:gd name="T6" fmla="*/ 2147483646 w 2045"/>
                  <a:gd name="T7" fmla="*/ 2147483646 h 1693"/>
                  <a:gd name="T8" fmla="*/ 2147483646 w 2045"/>
                  <a:gd name="T9" fmla="*/ 2147483646 h 1693"/>
                  <a:gd name="T10" fmla="*/ 2147483646 w 2045"/>
                  <a:gd name="T11" fmla="*/ 2147483646 h 1693"/>
                  <a:gd name="T12" fmla="*/ 2147483646 w 2045"/>
                  <a:gd name="T13" fmla="*/ 2147483646 h 1693"/>
                  <a:gd name="T14" fmla="*/ 2147483646 w 2045"/>
                  <a:gd name="T15" fmla="*/ 2147483646 h 1693"/>
                  <a:gd name="T16" fmla="*/ 2147483646 w 2045"/>
                  <a:gd name="T17" fmla="*/ 2147483646 h 1693"/>
                  <a:gd name="T18" fmla="*/ 2147483646 w 2045"/>
                  <a:gd name="T19" fmla="*/ 2147483646 h 1693"/>
                  <a:gd name="T20" fmla="*/ 2147483646 w 2045"/>
                  <a:gd name="T21" fmla="*/ 2147483646 h 1693"/>
                  <a:gd name="T22" fmla="*/ 2147483646 w 2045"/>
                  <a:gd name="T23" fmla="*/ 2147483646 h 1693"/>
                  <a:gd name="T24" fmla="*/ 2147483646 w 2045"/>
                  <a:gd name="T25" fmla="*/ 2147483646 h 1693"/>
                  <a:gd name="T26" fmla="*/ 2147483646 w 2045"/>
                  <a:gd name="T27" fmla="*/ 2147483646 h 1693"/>
                  <a:gd name="T28" fmla="*/ 2147483646 w 2045"/>
                  <a:gd name="T29" fmla="*/ 2147483646 h 1693"/>
                  <a:gd name="T30" fmla="*/ 2147483646 w 2045"/>
                  <a:gd name="T31" fmla="*/ 2147483646 h 1693"/>
                  <a:gd name="T32" fmla="*/ 2147483646 w 2045"/>
                  <a:gd name="T33" fmla="*/ 2147483646 h 1693"/>
                  <a:gd name="T34" fmla="*/ 2147483646 w 2045"/>
                  <a:gd name="T35" fmla="*/ 2147483646 h 1693"/>
                  <a:gd name="T36" fmla="*/ 2147483646 w 2045"/>
                  <a:gd name="T37" fmla="*/ 2147483646 h 1693"/>
                  <a:gd name="T38" fmla="*/ 2147483646 w 2045"/>
                  <a:gd name="T39" fmla="*/ 2147483646 h 1693"/>
                  <a:gd name="T40" fmla="*/ 2147483646 w 2045"/>
                  <a:gd name="T41" fmla="*/ 2147483646 h 16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5"/>
                  <a:gd name="T64" fmla="*/ 0 h 1693"/>
                  <a:gd name="T65" fmla="*/ 2045 w 2045"/>
                  <a:gd name="T66" fmla="*/ 1693 h 16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lnTo>
                      <a:pt x="847" y="1"/>
                    </a:lnTo>
                    <a:close/>
                  </a:path>
                </a:pathLst>
              </a:custGeom>
              <a:solidFill>
                <a:srgbClr val="97BF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50" name="Shape 287">
                <a:extLst>
                  <a:ext uri="{FF2B5EF4-FFF2-40B4-BE49-F238E27FC236}">
                    <a16:creationId xmlns:a16="http://schemas.microsoft.com/office/drawing/2014/main" id="{B8266434-D3E6-EE56-B3C0-672B8F770052}"/>
                  </a:ext>
                </a:extLst>
              </p:cNvPr>
              <p:cNvSpPr>
                <a:spLocks/>
              </p:cNvSpPr>
              <p:nvPr/>
            </p:nvSpPr>
            <p:spPr bwMode="auto">
              <a:xfrm>
                <a:off x="3354290" y="2168274"/>
                <a:ext cx="50633" cy="50585"/>
              </a:xfrm>
              <a:custGeom>
                <a:avLst/>
                <a:gdLst>
                  <a:gd name="T0" fmla="*/ 2147483646 w 2045"/>
                  <a:gd name="T1" fmla="*/ 0 h 2045"/>
                  <a:gd name="T2" fmla="*/ 2147483646 w 2045"/>
                  <a:gd name="T3" fmla="*/ 2147483646 h 2045"/>
                  <a:gd name="T4" fmla="*/ 2147483646 w 2045"/>
                  <a:gd name="T5" fmla="*/ 2147483646 h 2045"/>
                  <a:gd name="T6" fmla="*/ 2147483646 w 2045"/>
                  <a:gd name="T7" fmla="*/ 2147483646 h 2045"/>
                  <a:gd name="T8" fmla="*/ 2147483646 w 2045"/>
                  <a:gd name="T9" fmla="*/ 2147483646 h 2045"/>
                  <a:gd name="T10" fmla="*/ 2147483646 w 2045"/>
                  <a:gd name="T11" fmla="*/ 2147483646 h 2045"/>
                  <a:gd name="T12" fmla="*/ 0 w 2045"/>
                  <a:gd name="T13" fmla="*/ 2147483646 h 2045"/>
                  <a:gd name="T14" fmla="*/ 0 w 2045"/>
                  <a:gd name="T15" fmla="*/ 2147483646 h 2045"/>
                  <a:gd name="T16" fmla="*/ 2147483646 w 2045"/>
                  <a:gd name="T17" fmla="*/ 2147483646 h 2045"/>
                  <a:gd name="T18" fmla="*/ 2147483646 w 2045"/>
                  <a:gd name="T19" fmla="*/ 2147483646 h 2045"/>
                  <a:gd name="T20" fmla="*/ 2147483646 w 2045"/>
                  <a:gd name="T21" fmla="*/ 2147483646 h 2045"/>
                  <a:gd name="T22" fmla="*/ 2147483646 w 2045"/>
                  <a:gd name="T23" fmla="*/ 2147483646 h 2045"/>
                  <a:gd name="T24" fmla="*/ 2147483646 w 2045"/>
                  <a:gd name="T25" fmla="*/ 2147483646 h 2045"/>
                  <a:gd name="T26" fmla="*/ 2147483646 w 2045"/>
                  <a:gd name="T27" fmla="*/ 2147483646 h 2045"/>
                  <a:gd name="T28" fmla="*/ 2147483646 w 2045"/>
                  <a:gd name="T29" fmla="*/ 2147483646 h 2045"/>
                  <a:gd name="T30" fmla="*/ 2147483646 w 2045"/>
                  <a:gd name="T31" fmla="*/ 2147483646 h 2045"/>
                  <a:gd name="T32" fmla="*/ 2147483646 w 2045"/>
                  <a:gd name="T33" fmla="*/ 2147483646 h 2045"/>
                  <a:gd name="T34" fmla="*/ 2147483646 w 2045"/>
                  <a:gd name="T35" fmla="*/ 2147483646 h 2045"/>
                  <a:gd name="T36" fmla="*/ 2147483646 w 2045"/>
                  <a:gd name="T37" fmla="*/ 2147483646 h 2045"/>
                  <a:gd name="T38" fmla="*/ 2147483646 w 2045"/>
                  <a:gd name="T39" fmla="*/ 2147483646 h 2045"/>
                  <a:gd name="T40" fmla="*/ 2147483646 w 2045"/>
                  <a:gd name="T41" fmla="*/ 2147483646 h 2045"/>
                  <a:gd name="T42" fmla="*/ 2147483646 w 2045"/>
                  <a:gd name="T43" fmla="*/ 2147483646 h 2045"/>
                  <a:gd name="T44" fmla="*/ 2147483646 w 2045"/>
                  <a:gd name="T45" fmla="*/ 2147483646 h 2045"/>
                  <a:gd name="T46" fmla="*/ 2147483646 w 2045"/>
                  <a:gd name="T47" fmla="*/ 0 h 20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5"/>
                  <a:gd name="T73" fmla="*/ 0 h 2045"/>
                  <a:gd name="T74" fmla="*/ 2045 w 2045"/>
                  <a:gd name="T75" fmla="*/ 2045 h 20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lnTo>
                      <a:pt x="846" y="0"/>
                    </a:lnTo>
                    <a:close/>
                  </a:path>
                </a:pathLst>
              </a:custGeom>
              <a:solidFill>
                <a:srgbClr val="97BF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51" name="Shape 288">
                <a:extLst>
                  <a:ext uri="{FF2B5EF4-FFF2-40B4-BE49-F238E27FC236}">
                    <a16:creationId xmlns:a16="http://schemas.microsoft.com/office/drawing/2014/main" id="{6360E2BD-1983-6249-F813-B0D99210893A}"/>
                  </a:ext>
                </a:extLst>
              </p:cNvPr>
              <p:cNvSpPr>
                <a:spLocks/>
              </p:cNvSpPr>
              <p:nvPr/>
            </p:nvSpPr>
            <p:spPr bwMode="auto">
              <a:xfrm>
                <a:off x="3411252" y="2152466"/>
                <a:ext cx="31646" cy="23712"/>
              </a:xfrm>
              <a:custGeom>
                <a:avLst/>
                <a:gdLst>
                  <a:gd name="T0" fmla="*/ 2147483646 w 1269"/>
                  <a:gd name="T1" fmla="*/ 0 h 987"/>
                  <a:gd name="T2" fmla="*/ 2147483646 w 1269"/>
                  <a:gd name="T3" fmla="*/ 2147483646 h 987"/>
                  <a:gd name="T4" fmla="*/ 2147483646 w 1269"/>
                  <a:gd name="T5" fmla="*/ 2147483646 h 987"/>
                  <a:gd name="T6" fmla="*/ 2147483646 w 1269"/>
                  <a:gd name="T7" fmla="*/ 2147483646 h 987"/>
                  <a:gd name="T8" fmla="*/ 0 w 1269"/>
                  <a:gd name="T9" fmla="*/ 2147483646 h 987"/>
                  <a:gd name="T10" fmla="*/ 2147483646 w 1269"/>
                  <a:gd name="T11" fmla="*/ 2147483646 h 987"/>
                  <a:gd name="T12" fmla="*/ 2147483646 w 1269"/>
                  <a:gd name="T13" fmla="*/ 2147483646 h 987"/>
                  <a:gd name="T14" fmla="*/ 2147483646 w 1269"/>
                  <a:gd name="T15" fmla="*/ 2147483646 h 987"/>
                  <a:gd name="T16" fmla="*/ 2147483646 w 1269"/>
                  <a:gd name="T17" fmla="*/ 2147483646 h 987"/>
                  <a:gd name="T18" fmla="*/ 2147483646 w 1269"/>
                  <a:gd name="T19" fmla="*/ 2147483646 h 987"/>
                  <a:gd name="T20" fmla="*/ 2147483646 w 1269"/>
                  <a:gd name="T21" fmla="*/ 2147483646 h 987"/>
                  <a:gd name="T22" fmla="*/ 2147483646 w 1269"/>
                  <a:gd name="T23" fmla="*/ 2147483646 h 987"/>
                  <a:gd name="T24" fmla="*/ 2147483646 w 1269"/>
                  <a:gd name="T25" fmla="*/ 2147483646 h 987"/>
                  <a:gd name="T26" fmla="*/ 2147483646 w 1269"/>
                  <a:gd name="T27" fmla="*/ 2147483646 h 987"/>
                  <a:gd name="T28" fmla="*/ 2147483646 w 1269"/>
                  <a:gd name="T29" fmla="*/ 2147483646 h 987"/>
                  <a:gd name="T30" fmla="*/ 2147483646 w 1269"/>
                  <a:gd name="T31" fmla="*/ 2147483646 h 987"/>
                  <a:gd name="T32" fmla="*/ 2147483646 w 1269"/>
                  <a:gd name="T33" fmla="*/ 2147483646 h 987"/>
                  <a:gd name="T34" fmla="*/ 2147483646 w 1269"/>
                  <a:gd name="T35" fmla="*/ 0 h 9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9"/>
                  <a:gd name="T55" fmla="*/ 0 h 987"/>
                  <a:gd name="T56" fmla="*/ 1269 w 1269"/>
                  <a:gd name="T57" fmla="*/ 987 h 9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lnTo>
                      <a:pt x="705" y="0"/>
                    </a:lnTo>
                    <a:close/>
                  </a:path>
                </a:pathLst>
              </a:custGeom>
              <a:solidFill>
                <a:srgbClr val="97BF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52" name="Shape 289">
                <a:extLst>
                  <a:ext uri="{FF2B5EF4-FFF2-40B4-BE49-F238E27FC236}">
                    <a16:creationId xmlns:a16="http://schemas.microsoft.com/office/drawing/2014/main" id="{067D286E-B65C-42F0-FBFE-AFA42D1D6D7C}"/>
                  </a:ext>
                </a:extLst>
              </p:cNvPr>
              <p:cNvSpPr>
                <a:spLocks/>
              </p:cNvSpPr>
              <p:nvPr/>
            </p:nvSpPr>
            <p:spPr bwMode="auto">
              <a:xfrm>
                <a:off x="3112200" y="1921671"/>
                <a:ext cx="55380" cy="53747"/>
              </a:xfrm>
              <a:custGeom>
                <a:avLst/>
                <a:gdLst>
                  <a:gd name="T0" fmla="*/ 2147483646 w 2185"/>
                  <a:gd name="T1" fmla="*/ 2147483646 h 2186"/>
                  <a:gd name="T2" fmla="*/ 2147483646 w 2185"/>
                  <a:gd name="T3" fmla="*/ 2147483646 h 2186"/>
                  <a:gd name="T4" fmla="*/ 2147483646 w 2185"/>
                  <a:gd name="T5" fmla="*/ 2147483646 h 2186"/>
                  <a:gd name="T6" fmla="*/ 2147483646 w 2185"/>
                  <a:gd name="T7" fmla="*/ 2147483646 h 2186"/>
                  <a:gd name="T8" fmla="*/ 0 w 2185"/>
                  <a:gd name="T9" fmla="*/ 2147483646 h 2186"/>
                  <a:gd name="T10" fmla="*/ 0 w 2185"/>
                  <a:gd name="T11" fmla="*/ 2147483646 h 2186"/>
                  <a:gd name="T12" fmla="*/ 2147483646 w 2185"/>
                  <a:gd name="T13" fmla="*/ 2147483646 h 2186"/>
                  <a:gd name="T14" fmla="*/ 2147483646 w 2185"/>
                  <a:gd name="T15" fmla="*/ 2147483646 h 2186"/>
                  <a:gd name="T16" fmla="*/ 2147483646 w 2185"/>
                  <a:gd name="T17" fmla="*/ 2147483646 h 2186"/>
                  <a:gd name="T18" fmla="*/ 2147483646 w 2185"/>
                  <a:gd name="T19" fmla="*/ 2147483646 h 2186"/>
                  <a:gd name="T20" fmla="*/ 2147483646 w 2185"/>
                  <a:gd name="T21" fmla="*/ 2147483646 h 2186"/>
                  <a:gd name="T22" fmla="*/ 2147483646 w 2185"/>
                  <a:gd name="T23" fmla="*/ 2147483646 h 2186"/>
                  <a:gd name="T24" fmla="*/ 2147483646 w 2185"/>
                  <a:gd name="T25" fmla="*/ 2147483646 h 2186"/>
                  <a:gd name="T26" fmla="*/ 2147483646 w 2185"/>
                  <a:gd name="T27" fmla="*/ 2147483646 h 2186"/>
                  <a:gd name="T28" fmla="*/ 2147483646 w 2185"/>
                  <a:gd name="T29" fmla="*/ 2147483646 h 2186"/>
                  <a:gd name="T30" fmla="*/ 2147483646 w 2185"/>
                  <a:gd name="T31" fmla="*/ 2147483646 h 2186"/>
                  <a:gd name="T32" fmla="*/ 2147483646 w 2185"/>
                  <a:gd name="T33" fmla="*/ 2147483646 h 2186"/>
                  <a:gd name="T34" fmla="*/ 2147483646 w 2185"/>
                  <a:gd name="T35" fmla="*/ 2147483646 h 2186"/>
                  <a:gd name="T36" fmla="*/ 2147483646 w 2185"/>
                  <a:gd name="T37" fmla="*/ 2147483646 h 2186"/>
                  <a:gd name="T38" fmla="*/ 2147483646 w 2185"/>
                  <a:gd name="T39" fmla="*/ 2147483646 h 2186"/>
                  <a:gd name="T40" fmla="*/ 2147483646 w 2185"/>
                  <a:gd name="T41" fmla="*/ 2147483646 h 2186"/>
                  <a:gd name="T42" fmla="*/ 2147483646 w 2185"/>
                  <a:gd name="T43" fmla="*/ 2147483646 h 2186"/>
                  <a:gd name="T44" fmla="*/ 2147483646 w 2185"/>
                  <a:gd name="T45" fmla="*/ 2147483646 h 2186"/>
                  <a:gd name="T46" fmla="*/ 2147483646 w 2185"/>
                  <a:gd name="T47" fmla="*/ 2147483646 h 21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85"/>
                  <a:gd name="T73" fmla="*/ 0 h 2186"/>
                  <a:gd name="T74" fmla="*/ 2185 w 2185"/>
                  <a:gd name="T75" fmla="*/ 2186 h 21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lnTo>
                      <a:pt x="987" y="1"/>
                    </a:lnTo>
                    <a:close/>
                  </a:path>
                </a:pathLst>
              </a:custGeom>
              <a:solidFill>
                <a:srgbClr val="97BF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53" name="Shape 290">
                <a:extLst>
                  <a:ext uri="{FF2B5EF4-FFF2-40B4-BE49-F238E27FC236}">
                    <a16:creationId xmlns:a16="http://schemas.microsoft.com/office/drawing/2014/main" id="{8E754588-8E8B-C95B-F370-FDE68E7D4AED}"/>
                  </a:ext>
                </a:extLst>
              </p:cNvPr>
              <p:cNvSpPr>
                <a:spLocks/>
              </p:cNvSpPr>
              <p:nvPr/>
            </p:nvSpPr>
            <p:spPr bwMode="auto">
              <a:xfrm>
                <a:off x="3151758" y="1836308"/>
                <a:ext cx="74367" cy="71136"/>
              </a:xfrm>
              <a:custGeom>
                <a:avLst/>
                <a:gdLst>
                  <a:gd name="T0" fmla="*/ 2147483646 w 3032"/>
                  <a:gd name="T1" fmla="*/ 0 h 2820"/>
                  <a:gd name="T2" fmla="*/ 2147483646 w 3032"/>
                  <a:gd name="T3" fmla="*/ 2147483646 h 2820"/>
                  <a:gd name="T4" fmla="*/ 2147483646 w 3032"/>
                  <a:gd name="T5" fmla="*/ 2147483646 h 2820"/>
                  <a:gd name="T6" fmla="*/ 2147483646 w 3032"/>
                  <a:gd name="T7" fmla="*/ 2147483646 h 2820"/>
                  <a:gd name="T8" fmla="*/ 2147483646 w 3032"/>
                  <a:gd name="T9" fmla="*/ 2147483646 h 2820"/>
                  <a:gd name="T10" fmla="*/ 2147483646 w 3032"/>
                  <a:gd name="T11" fmla="*/ 2147483646 h 2820"/>
                  <a:gd name="T12" fmla="*/ 2147483646 w 3032"/>
                  <a:gd name="T13" fmla="*/ 2147483646 h 2820"/>
                  <a:gd name="T14" fmla="*/ 2147483646 w 3032"/>
                  <a:gd name="T15" fmla="*/ 2147483646 h 2820"/>
                  <a:gd name="T16" fmla="*/ 2147483646 w 3032"/>
                  <a:gd name="T17" fmla="*/ 2147483646 h 2820"/>
                  <a:gd name="T18" fmla="*/ 2147483646 w 3032"/>
                  <a:gd name="T19" fmla="*/ 2147483646 h 2820"/>
                  <a:gd name="T20" fmla="*/ 2147483646 w 3032"/>
                  <a:gd name="T21" fmla="*/ 2147483646 h 2820"/>
                  <a:gd name="T22" fmla="*/ 2147483646 w 3032"/>
                  <a:gd name="T23" fmla="*/ 2147483646 h 2820"/>
                  <a:gd name="T24" fmla="*/ 2147483646 w 3032"/>
                  <a:gd name="T25" fmla="*/ 2147483646 h 2820"/>
                  <a:gd name="T26" fmla="*/ 2147483646 w 3032"/>
                  <a:gd name="T27" fmla="*/ 2147483646 h 2820"/>
                  <a:gd name="T28" fmla="*/ 2147483646 w 3032"/>
                  <a:gd name="T29" fmla="*/ 2147483646 h 2820"/>
                  <a:gd name="T30" fmla="*/ 2147483646 w 3032"/>
                  <a:gd name="T31" fmla="*/ 2147483646 h 2820"/>
                  <a:gd name="T32" fmla="*/ 2147483646 w 3032"/>
                  <a:gd name="T33" fmla="*/ 2147483646 h 2820"/>
                  <a:gd name="T34" fmla="*/ 2147483646 w 3032"/>
                  <a:gd name="T35" fmla="*/ 2147483646 h 2820"/>
                  <a:gd name="T36" fmla="*/ 2147483646 w 3032"/>
                  <a:gd name="T37" fmla="*/ 2147483646 h 2820"/>
                  <a:gd name="T38" fmla="*/ 2147483646 w 3032"/>
                  <a:gd name="T39" fmla="*/ 2147483646 h 2820"/>
                  <a:gd name="T40" fmla="*/ 2147483646 w 3032"/>
                  <a:gd name="T41" fmla="*/ 2147483646 h 2820"/>
                  <a:gd name="T42" fmla="*/ 2147483646 w 3032"/>
                  <a:gd name="T43" fmla="*/ 2147483646 h 2820"/>
                  <a:gd name="T44" fmla="*/ 2147483646 w 3032"/>
                  <a:gd name="T45" fmla="*/ 2147483646 h 2820"/>
                  <a:gd name="T46" fmla="*/ 2147483646 w 3032"/>
                  <a:gd name="T47" fmla="*/ 2147483646 h 2820"/>
                  <a:gd name="T48" fmla="*/ 2147483646 w 3032"/>
                  <a:gd name="T49" fmla="*/ 2147483646 h 2820"/>
                  <a:gd name="T50" fmla="*/ 2147483646 w 3032"/>
                  <a:gd name="T51" fmla="*/ 2147483646 h 2820"/>
                  <a:gd name="T52" fmla="*/ 2147483646 w 3032"/>
                  <a:gd name="T53" fmla="*/ 2147483646 h 2820"/>
                  <a:gd name="T54" fmla="*/ 2147483646 w 3032"/>
                  <a:gd name="T55" fmla="*/ 2147483646 h 2820"/>
                  <a:gd name="T56" fmla="*/ 2147483646 w 3032"/>
                  <a:gd name="T57" fmla="*/ 2147483646 h 2820"/>
                  <a:gd name="T58" fmla="*/ 2147483646 w 3032"/>
                  <a:gd name="T59" fmla="*/ 2147483646 h 2820"/>
                  <a:gd name="T60" fmla="*/ 2147483646 w 3032"/>
                  <a:gd name="T61" fmla="*/ 0 h 28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32"/>
                  <a:gd name="T94" fmla="*/ 0 h 2820"/>
                  <a:gd name="T95" fmla="*/ 3032 w 3032"/>
                  <a:gd name="T96" fmla="*/ 2820 h 28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54" name="Shape 291">
                <a:extLst>
                  <a:ext uri="{FF2B5EF4-FFF2-40B4-BE49-F238E27FC236}">
                    <a16:creationId xmlns:a16="http://schemas.microsoft.com/office/drawing/2014/main" id="{73D6E409-3A83-1D3E-C405-FBB96436AF44}"/>
                  </a:ext>
                </a:extLst>
              </p:cNvPr>
              <p:cNvSpPr>
                <a:spLocks/>
              </p:cNvSpPr>
              <p:nvPr/>
            </p:nvSpPr>
            <p:spPr bwMode="auto">
              <a:xfrm>
                <a:off x="3183403" y="1953286"/>
                <a:ext cx="39557" cy="37939"/>
              </a:xfrm>
              <a:custGeom>
                <a:avLst/>
                <a:gdLst>
                  <a:gd name="T0" fmla="*/ 2147483646 w 1622"/>
                  <a:gd name="T1" fmla="*/ 0 h 1551"/>
                  <a:gd name="T2" fmla="*/ 2147483646 w 1622"/>
                  <a:gd name="T3" fmla="*/ 2147483646 h 1551"/>
                  <a:gd name="T4" fmla="*/ 2147483646 w 1622"/>
                  <a:gd name="T5" fmla="*/ 2147483646 h 1551"/>
                  <a:gd name="T6" fmla="*/ 0 w 1622"/>
                  <a:gd name="T7" fmla="*/ 2147483646 h 1551"/>
                  <a:gd name="T8" fmla="*/ 0 w 1622"/>
                  <a:gd name="T9" fmla="*/ 2147483646 h 1551"/>
                  <a:gd name="T10" fmla="*/ 0 w 1622"/>
                  <a:gd name="T11" fmla="*/ 2147483646 h 1551"/>
                  <a:gd name="T12" fmla="*/ 2147483646 w 1622"/>
                  <a:gd name="T13" fmla="*/ 2147483646 h 1551"/>
                  <a:gd name="T14" fmla="*/ 2147483646 w 1622"/>
                  <a:gd name="T15" fmla="*/ 2147483646 h 1551"/>
                  <a:gd name="T16" fmla="*/ 2147483646 w 1622"/>
                  <a:gd name="T17" fmla="*/ 2147483646 h 1551"/>
                  <a:gd name="T18" fmla="*/ 2147483646 w 1622"/>
                  <a:gd name="T19" fmla="*/ 2147483646 h 1551"/>
                  <a:gd name="T20" fmla="*/ 2147483646 w 1622"/>
                  <a:gd name="T21" fmla="*/ 2147483646 h 1551"/>
                  <a:gd name="T22" fmla="*/ 2147483646 w 1622"/>
                  <a:gd name="T23" fmla="*/ 2147483646 h 1551"/>
                  <a:gd name="T24" fmla="*/ 2147483646 w 1622"/>
                  <a:gd name="T25" fmla="*/ 2147483646 h 1551"/>
                  <a:gd name="T26" fmla="*/ 2147483646 w 1622"/>
                  <a:gd name="T27" fmla="*/ 2147483646 h 1551"/>
                  <a:gd name="T28" fmla="*/ 2147483646 w 1622"/>
                  <a:gd name="T29" fmla="*/ 2147483646 h 1551"/>
                  <a:gd name="T30" fmla="*/ 2147483646 w 1622"/>
                  <a:gd name="T31" fmla="*/ 2147483646 h 1551"/>
                  <a:gd name="T32" fmla="*/ 2147483646 w 1622"/>
                  <a:gd name="T33" fmla="*/ 2147483646 h 1551"/>
                  <a:gd name="T34" fmla="*/ 2147483646 w 1622"/>
                  <a:gd name="T35" fmla="*/ 2147483646 h 1551"/>
                  <a:gd name="T36" fmla="*/ 2147483646 w 1622"/>
                  <a:gd name="T37" fmla="*/ 0 h 1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2"/>
                  <a:gd name="T58" fmla="*/ 0 h 1551"/>
                  <a:gd name="T59" fmla="*/ 1622 w 1622"/>
                  <a:gd name="T60" fmla="*/ 1551 h 15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lnTo>
                      <a:pt x="423" y="0"/>
                    </a:lnTo>
                    <a:close/>
                  </a:path>
                </a:pathLst>
              </a:custGeom>
              <a:solidFill>
                <a:srgbClr val="97BF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55" name="Shape 292">
                <a:extLst>
                  <a:ext uri="{FF2B5EF4-FFF2-40B4-BE49-F238E27FC236}">
                    <a16:creationId xmlns:a16="http://schemas.microsoft.com/office/drawing/2014/main" id="{21054657-F5F9-9E43-8CAB-2E6A259E49F1}"/>
                  </a:ext>
                </a:extLst>
              </p:cNvPr>
              <p:cNvSpPr>
                <a:spLocks/>
              </p:cNvSpPr>
              <p:nvPr/>
            </p:nvSpPr>
            <p:spPr bwMode="auto">
              <a:xfrm>
                <a:off x="3710304" y="1667163"/>
                <a:ext cx="58545" cy="60070"/>
              </a:xfrm>
              <a:custGeom>
                <a:avLst/>
                <a:gdLst>
                  <a:gd name="T0" fmla="*/ 2147483646 w 2327"/>
                  <a:gd name="T1" fmla="*/ 2147483646 h 2398"/>
                  <a:gd name="T2" fmla="*/ 2147483646 w 2327"/>
                  <a:gd name="T3" fmla="*/ 2147483646 h 2398"/>
                  <a:gd name="T4" fmla="*/ 2147483646 w 2327"/>
                  <a:gd name="T5" fmla="*/ 2147483646 h 2398"/>
                  <a:gd name="T6" fmla="*/ 2147483646 w 2327"/>
                  <a:gd name="T7" fmla="*/ 2147483646 h 2398"/>
                  <a:gd name="T8" fmla="*/ 2147483646 w 2327"/>
                  <a:gd name="T9" fmla="*/ 2147483646 h 2398"/>
                  <a:gd name="T10" fmla="*/ 2147483646 w 2327"/>
                  <a:gd name="T11" fmla="*/ 2147483646 h 2398"/>
                  <a:gd name="T12" fmla="*/ 2147483646 w 2327"/>
                  <a:gd name="T13" fmla="*/ 2147483646 h 2398"/>
                  <a:gd name="T14" fmla="*/ 2147483646 w 2327"/>
                  <a:gd name="T15" fmla="*/ 2147483646 h 2398"/>
                  <a:gd name="T16" fmla="*/ 2147483646 w 2327"/>
                  <a:gd name="T17" fmla="*/ 2147483646 h 2398"/>
                  <a:gd name="T18" fmla="*/ 2147483646 w 2327"/>
                  <a:gd name="T19" fmla="*/ 2147483646 h 2398"/>
                  <a:gd name="T20" fmla="*/ 2147483646 w 2327"/>
                  <a:gd name="T21" fmla="*/ 2147483646 h 2398"/>
                  <a:gd name="T22" fmla="*/ 2147483646 w 2327"/>
                  <a:gd name="T23" fmla="*/ 2147483646 h 2398"/>
                  <a:gd name="T24" fmla="*/ 2147483646 w 2327"/>
                  <a:gd name="T25" fmla="*/ 2147483646 h 2398"/>
                  <a:gd name="T26" fmla="*/ 2147483646 w 2327"/>
                  <a:gd name="T27" fmla="*/ 2147483646 h 2398"/>
                  <a:gd name="T28" fmla="*/ 2147483646 w 2327"/>
                  <a:gd name="T29" fmla="*/ 2147483646 h 2398"/>
                  <a:gd name="T30" fmla="*/ 2147483646 w 2327"/>
                  <a:gd name="T31" fmla="*/ 2147483646 h 2398"/>
                  <a:gd name="T32" fmla="*/ 2147483646 w 2327"/>
                  <a:gd name="T33" fmla="*/ 2147483646 h 2398"/>
                  <a:gd name="T34" fmla="*/ 2147483646 w 2327"/>
                  <a:gd name="T35" fmla="*/ 2147483646 h 2398"/>
                  <a:gd name="T36" fmla="*/ 2147483646 w 2327"/>
                  <a:gd name="T37" fmla="*/ 2147483646 h 2398"/>
                  <a:gd name="T38" fmla="*/ 2147483646 w 2327"/>
                  <a:gd name="T39" fmla="*/ 2147483646 h 2398"/>
                  <a:gd name="T40" fmla="*/ 2147483646 w 2327"/>
                  <a:gd name="T41" fmla="*/ 2147483646 h 2398"/>
                  <a:gd name="T42" fmla="*/ 2147483646 w 2327"/>
                  <a:gd name="T43" fmla="*/ 2147483646 h 2398"/>
                  <a:gd name="T44" fmla="*/ 2147483646 w 2327"/>
                  <a:gd name="T45" fmla="*/ 2147483646 h 2398"/>
                  <a:gd name="T46" fmla="*/ 2147483646 w 2327"/>
                  <a:gd name="T47" fmla="*/ 2147483646 h 2398"/>
                  <a:gd name="T48" fmla="*/ 2147483646 w 2327"/>
                  <a:gd name="T49" fmla="*/ 2147483646 h 2398"/>
                  <a:gd name="T50" fmla="*/ 2147483646 w 2327"/>
                  <a:gd name="T51" fmla="*/ 2147483646 h 23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27"/>
                  <a:gd name="T79" fmla="*/ 0 h 2398"/>
                  <a:gd name="T80" fmla="*/ 2327 w 2327"/>
                  <a:gd name="T81" fmla="*/ 2398 h 23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56" name="Shape 293">
                <a:extLst>
                  <a:ext uri="{FF2B5EF4-FFF2-40B4-BE49-F238E27FC236}">
                    <a16:creationId xmlns:a16="http://schemas.microsoft.com/office/drawing/2014/main" id="{3535E8AD-9FA8-BBDB-9683-9200A7A1A0E3}"/>
                  </a:ext>
                </a:extLst>
              </p:cNvPr>
              <p:cNvSpPr>
                <a:spLocks/>
              </p:cNvSpPr>
              <p:nvPr/>
            </p:nvSpPr>
            <p:spPr bwMode="auto">
              <a:xfrm>
                <a:off x="3767266" y="1591285"/>
                <a:ext cx="53798" cy="52166"/>
              </a:xfrm>
              <a:custGeom>
                <a:avLst/>
                <a:gdLst>
                  <a:gd name="T0" fmla="*/ 2147483646 w 2116"/>
                  <a:gd name="T1" fmla="*/ 2147483646 h 2116"/>
                  <a:gd name="T2" fmla="*/ 2147483646 w 2116"/>
                  <a:gd name="T3" fmla="*/ 2147483646 h 2116"/>
                  <a:gd name="T4" fmla="*/ 2147483646 w 2116"/>
                  <a:gd name="T5" fmla="*/ 2147483646 h 2116"/>
                  <a:gd name="T6" fmla="*/ 2147483646 w 2116"/>
                  <a:gd name="T7" fmla="*/ 2147483646 h 2116"/>
                  <a:gd name="T8" fmla="*/ 2147483646 w 2116"/>
                  <a:gd name="T9" fmla="*/ 2147483646 h 2116"/>
                  <a:gd name="T10" fmla="*/ 2147483646 w 2116"/>
                  <a:gd name="T11" fmla="*/ 2147483646 h 2116"/>
                  <a:gd name="T12" fmla="*/ 2147483646 w 2116"/>
                  <a:gd name="T13" fmla="*/ 2147483646 h 2116"/>
                  <a:gd name="T14" fmla="*/ 2147483646 w 2116"/>
                  <a:gd name="T15" fmla="*/ 2147483646 h 2116"/>
                  <a:gd name="T16" fmla="*/ 2147483646 w 2116"/>
                  <a:gd name="T17" fmla="*/ 2147483646 h 2116"/>
                  <a:gd name="T18" fmla="*/ 2147483646 w 2116"/>
                  <a:gd name="T19" fmla="*/ 2147483646 h 2116"/>
                  <a:gd name="T20" fmla="*/ 2147483646 w 2116"/>
                  <a:gd name="T21" fmla="*/ 2147483646 h 2116"/>
                  <a:gd name="T22" fmla="*/ 2147483646 w 2116"/>
                  <a:gd name="T23" fmla="*/ 2147483646 h 2116"/>
                  <a:gd name="T24" fmla="*/ 2147483646 w 2116"/>
                  <a:gd name="T25" fmla="*/ 2147483646 h 2116"/>
                  <a:gd name="T26" fmla="*/ 2147483646 w 2116"/>
                  <a:gd name="T27" fmla="*/ 2147483646 h 2116"/>
                  <a:gd name="T28" fmla="*/ 2147483646 w 2116"/>
                  <a:gd name="T29" fmla="*/ 2147483646 h 2116"/>
                  <a:gd name="T30" fmla="*/ 2147483646 w 2116"/>
                  <a:gd name="T31" fmla="*/ 2147483646 h 2116"/>
                  <a:gd name="T32" fmla="*/ 2147483646 w 2116"/>
                  <a:gd name="T33" fmla="*/ 2147483646 h 2116"/>
                  <a:gd name="T34" fmla="*/ 2147483646 w 2116"/>
                  <a:gd name="T35" fmla="*/ 2147483646 h 2116"/>
                  <a:gd name="T36" fmla="*/ 2147483646 w 2116"/>
                  <a:gd name="T37" fmla="*/ 2147483646 h 2116"/>
                  <a:gd name="T38" fmla="*/ 2147483646 w 2116"/>
                  <a:gd name="T39" fmla="*/ 2147483646 h 2116"/>
                  <a:gd name="T40" fmla="*/ 2147483646 w 2116"/>
                  <a:gd name="T41" fmla="*/ 2147483646 h 2116"/>
                  <a:gd name="T42" fmla="*/ 2147483646 w 2116"/>
                  <a:gd name="T43" fmla="*/ 2147483646 h 2116"/>
                  <a:gd name="T44" fmla="*/ 2147483646 w 2116"/>
                  <a:gd name="T45" fmla="*/ 2147483646 h 2116"/>
                  <a:gd name="T46" fmla="*/ 2147483646 w 2116"/>
                  <a:gd name="T47" fmla="*/ 2147483646 h 21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16"/>
                  <a:gd name="T73" fmla="*/ 0 h 2116"/>
                  <a:gd name="T74" fmla="*/ 2116 w 2116"/>
                  <a:gd name="T75" fmla="*/ 2116 h 21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57" name="Shape 294">
                <a:extLst>
                  <a:ext uri="{FF2B5EF4-FFF2-40B4-BE49-F238E27FC236}">
                    <a16:creationId xmlns:a16="http://schemas.microsoft.com/office/drawing/2014/main" id="{8F2869CD-E664-963A-9A72-C08EBAB8DAFB}"/>
                  </a:ext>
                </a:extLst>
              </p:cNvPr>
              <p:cNvSpPr>
                <a:spLocks/>
              </p:cNvSpPr>
              <p:nvPr/>
            </p:nvSpPr>
            <p:spPr bwMode="auto">
              <a:xfrm>
                <a:off x="3813153" y="1635547"/>
                <a:ext cx="36392" cy="39519"/>
              </a:xfrm>
              <a:custGeom>
                <a:avLst/>
                <a:gdLst>
                  <a:gd name="T0" fmla="*/ 2147483646 w 1411"/>
                  <a:gd name="T1" fmla="*/ 0 h 1622"/>
                  <a:gd name="T2" fmla="*/ 2147483646 w 1411"/>
                  <a:gd name="T3" fmla="*/ 2147483646 h 1622"/>
                  <a:gd name="T4" fmla="*/ 2147483646 w 1411"/>
                  <a:gd name="T5" fmla="*/ 2147483646 h 1622"/>
                  <a:gd name="T6" fmla="*/ 2147483646 w 1411"/>
                  <a:gd name="T7" fmla="*/ 2147483646 h 1622"/>
                  <a:gd name="T8" fmla="*/ 0 w 1411"/>
                  <a:gd name="T9" fmla="*/ 2147483646 h 1622"/>
                  <a:gd name="T10" fmla="*/ 2147483646 w 1411"/>
                  <a:gd name="T11" fmla="*/ 2147483646 h 1622"/>
                  <a:gd name="T12" fmla="*/ 2147483646 w 1411"/>
                  <a:gd name="T13" fmla="*/ 2147483646 h 1622"/>
                  <a:gd name="T14" fmla="*/ 2147483646 w 1411"/>
                  <a:gd name="T15" fmla="*/ 2147483646 h 1622"/>
                  <a:gd name="T16" fmla="*/ 2147483646 w 1411"/>
                  <a:gd name="T17" fmla="*/ 2147483646 h 1622"/>
                  <a:gd name="T18" fmla="*/ 2147483646 w 1411"/>
                  <a:gd name="T19" fmla="*/ 2147483646 h 1622"/>
                  <a:gd name="T20" fmla="*/ 2147483646 w 1411"/>
                  <a:gd name="T21" fmla="*/ 2147483646 h 1622"/>
                  <a:gd name="T22" fmla="*/ 2147483646 w 1411"/>
                  <a:gd name="T23" fmla="*/ 2147483646 h 1622"/>
                  <a:gd name="T24" fmla="*/ 2147483646 w 1411"/>
                  <a:gd name="T25" fmla="*/ 2147483646 h 1622"/>
                  <a:gd name="T26" fmla="*/ 2147483646 w 1411"/>
                  <a:gd name="T27" fmla="*/ 2147483646 h 1622"/>
                  <a:gd name="T28" fmla="*/ 2147483646 w 1411"/>
                  <a:gd name="T29" fmla="*/ 2147483646 h 1622"/>
                  <a:gd name="T30" fmla="*/ 2147483646 w 1411"/>
                  <a:gd name="T31" fmla="*/ 2147483646 h 1622"/>
                  <a:gd name="T32" fmla="*/ 2147483646 w 1411"/>
                  <a:gd name="T33" fmla="*/ 2147483646 h 1622"/>
                  <a:gd name="T34" fmla="*/ 2147483646 w 1411"/>
                  <a:gd name="T35" fmla="*/ 2147483646 h 1622"/>
                  <a:gd name="T36" fmla="*/ 2147483646 w 1411"/>
                  <a:gd name="T37" fmla="*/ 0 h 16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11"/>
                  <a:gd name="T58" fmla="*/ 0 h 1622"/>
                  <a:gd name="T59" fmla="*/ 1411 w 1411"/>
                  <a:gd name="T60" fmla="*/ 1622 h 16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lnTo>
                      <a:pt x="564" y="0"/>
                    </a:lnTo>
                    <a:close/>
                  </a:path>
                </a:pathLst>
              </a:custGeom>
              <a:solidFill>
                <a:srgbClr val="97BF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58" name="Shape 295">
                <a:extLst>
                  <a:ext uri="{FF2B5EF4-FFF2-40B4-BE49-F238E27FC236}">
                    <a16:creationId xmlns:a16="http://schemas.microsoft.com/office/drawing/2014/main" id="{2BE6FD56-CDDB-C2C3-A1F0-7F43550BAC57}"/>
                  </a:ext>
                </a:extLst>
              </p:cNvPr>
              <p:cNvSpPr>
                <a:spLocks/>
              </p:cNvSpPr>
              <p:nvPr/>
            </p:nvSpPr>
            <p:spPr bwMode="auto">
              <a:xfrm>
                <a:off x="3775178" y="1668744"/>
                <a:ext cx="50633" cy="45844"/>
              </a:xfrm>
              <a:custGeom>
                <a:avLst/>
                <a:gdLst>
                  <a:gd name="T0" fmla="*/ 2147483646 w 2045"/>
                  <a:gd name="T1" fmla="*/ 0 h 1833"/>
                  <a:gd name="T2" fmla="*/ 2147483646 w 2045"/>
                  <a:gd name="T3" fmla="*/ 2147483646 h 1833"/>
                  <a:gd name="T4" fmla="*/ 2147483646 w 2045"/>
                  <a:gd name="T5" fmla="*/ 2147483646 h 1833"/>
                  <a:gd name="T6" fmla="*/ 2147483646 w 2045"/>
                  <a:gd name="T7" fmla="*/ 2147483646 h 1833"/>
                  <a:gd name="T8" fmla="*/ 2147483646 w 2045"/>
                  <a:gd name="T9" fmla="*/ 2147483646 h 1833"/>
                  <a:gd name="T10" fmla="*/ 2147483646 w 2045"/>
                  <a:gd name="T11" fmla="*/ 2147483646 h 1833"/>
                  <a:gd name="T12" fmla="*/ 2147483646 w 2045"/>
                  <a:gd name="T13" fmla="*/ 2147483646 h 1833"/>
                  <a:gd name="T14" fmla="*/ 2147483646 w 2045"/>
                  <a:gd name="T15" fmla="*/ 2147483646 h 1833"/>
                  <a:gd name="T16" fmla="*/ 2147483646 w 2045"/>
                  <a:gd name="T17" fmla="*/ 2147483646 h 1833"/>
                  <a:gd name="T18" fmla="*/ 2147483646 w 2045"/>
                  <a:gd name="T19" fmla="*/ 2147483646 h 1833"/>
                  <a:gd name="T20" fmla="*/ 2147483646 w 2045"/>
                  <a:gd name="T21" fmla="*/ 2147483646 h 1833"/>
                  <a:gd name="T22" fmla="*/ 2147483646 w 2045"/>
                  <a:gd name="T23" fmla="*/ 2147483646 h 1833"/>
                  <a:gd name="T24" fmla="*/ 2147483646 w 2045"/>
                  <a:gd name="T25" fmla="*/ 2147483646 h 1833"/>
                  <a:gd name="T26" fmla="*/ 2147483646 w 2045"/>
                  <a:gd name="T27" fmla="*/ 2147483646 h 1833"/>
                  <a:gd name="T28" fmla="*/ 2147483646 w 2045"/>
                  <a:gd name="T29" fmla="*/ 2147483646 h 1833"/>
                  <a:gd name="T30" fmla="*/ 2147483646 w 2045"/>
                  <a:gd name="T31" fmla="*/ 2147483646 h 1833"/>
                  <a:gd name="T32" fmla="*/ 2147483646 w 2045"/>
                  <a:gd name="T33" fmla="*/ 2147483646 h 1833"/>
                  <a:gd name="T34" fmla="*/ 2147483646 w 2045"/>
                  <a:gd name="T35" fmla="*/ 2147483646 h 1833"/>
                  <a:gd name="T36" fmla="*/ 2147483646 w 2045"/>
                  <a:gd name="T37" fmla="*/ 2147483646 h 1833"/>
                  <a:gd name="T38" fmla="*/ 2147483646 w 2045"/>
                  <a:gd name="T39" fmla="*/ 2147483646 h 1833"/>
                  <a:gd name="T40" fmla="*/ 2147483646 w 2045"/>
                  <a:gd name="T41" fmla="*/ 0 h 18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5"/>
                  <a:gd name="T64" fmla="*/ 0 h 1833"/>
                  <a:gd name="T65" fmla="*/ 2045 w 2045"/>
                  <a:gd name="T66" fmla="*/ 1833 h 18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lnTo>
                      <a:pt x="776" y="0"/>
                    </a:lnTo>
                    <a:close/>
                  </a:path>
                </a:pathLst>
              </a:custGeom>
              <a:solidFill>
                <a:srgbClr val="97BF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grpSp>
        <p:sp>
          <p:nvSpPr>
            <p:cNvPr id="5" name="Shape 296">
              <a:extLst>
                <a:ext uri="{FF2B5EF4-FFF2-40B4-BE49-F238E27FC236}">
                  <a16:creationId xmlns:a16="http://schemas.microsoft.com/office/drawing/2014/main" id="{EBAC1F0A-06B7-41D2-0EBC-17FF2881A4E8}"/>
                </a:ext>
              </a:extLst>
            </p:cNvPr>
            <p:cNvSpPr>
              <a:spLocks/>
            </p:cNvSpPr>
            <p:nvPr/>
          </p:nvSpPr>
          <p:spPr bwMode="auto">
            <a:xfrm>
              <a:off x="1177604" y="2516049"/>
              <a:ext cx="651901" cy="1566567"/>
            </a:xfrm>
            <a:custGeom>
              <a:avLst/>
              <a:gdLst>
                <a:gd name="T0" fmla="*/ 2147483646 w 26080"/>
                <a:gd name="T1" fmla="*/ 2147483646 h 62661"/>
                <a:gd name="T2" fmla="*/ 2147483646 w 26080"/>
                <a:gd name="T3" fmla="*/ 2147483646 h 62661"/>
                <a:gd name="T4" fmla="*/ 2147483646 w 26080"/>
                <a:gd name="T5" fmla="*/ 2147483646 h 62661"/>
                <a:gd name="T6" fmla="*/ 2147483646 w 26080"/>
                <a:gd name="T7" fmla="*/ 2147483646 h 62661"/>
                <a:gd name="T8" fmla="*/ 2147483646 w 26080"/>
                <a:gd name="T9" fmla="*/ 2147483646 h 62661"/>
                <a:gd name="T10" fmla="*/ 2147483646 w 26080"/>
                <a:gd name="T11" fmla="*/ 2147483646 h 62661"/>
                <a:gd name="T12" fmla="*/ 2147483646 w 26080"/>
                <a:gd name="T13" fmla="*/ 2147483646 h 62661"/>
                <a:gd name="T14" fmla="*/ 2147483646 w 26080"/>
                <a:gd name="T15" fmla="*/ 2147483646 h 62661"/>
                <a:gd name="T16" fmla="*/ 2147483646 w 26080"/>
                <a:gd name="T17" fmla="*/ 2147483646 h 62661"/>
                <a:gd name="T18" fmla="*/ 2147483646 w 26080"/>
                <a:gd name="T19" fmla="*/ 2147483646 h 62661"/>
                <a:gd name="T20" fmla="*/ 2147483646 w 26080"/>
                <a:gd name="T21" fmla="*/ 2147483646 h 62661"/>
                <a:gd name="T22" fmla="*/ 2147483646 w 26080"/>
                <a:gd name="T23" fmla="*/ 2147483646 h 62661"/>
                <a:gd name="T24" fmla="*/ 2147483646 w 26080"/>
                <a:gd name="T25" fmla="*/ 2147483646 h 62661"/>
                <a:gd name="T26" fmla="*/ 2147483646 w 26080"/>
                <a:gd name="T27" fmla="*/ 2147483646 h 62661"/>
                <a:gd name="T28" fmla="*/ 2147483646 w 26080"/>
                <a:gd name="T29" fmla="*/ 2147483646 h 62661"/>
                <a:gd name="T30" fmla="*/ 2147483646 w 26080"/>
                <a:gd name="T31" fmla="*/ 2147483646 h 62661"/>
                <a:gd name="T32" fmla="*/ 2147483646 w 26080"/>
                <a:gd name="T33" fmla="*/ 2147483646 h 62661"/>
                <a:gd name="T34" fmla="*/ 2147483646 w 26080"/>
                <a:gd name="T35" fmla="*/ 2147483646 h 62661"/>
                <a:gd name="T36" fmla="*/ 2147483646 w 26080"/>
                <a:gd name="T37" fmla="*/ 2147483646 h 62661"/>
                <a:gd name="T38" fmla="*/ 2147483646 w 26080"/>
                <a:gd name="T39" fmla="*/ 2147483646 h 62661"/>
                <a:gd name="T40" fmla="*/ 2147483646 w 26080"/>
                <a:gd name="T41" fmla="*/ 2147483646 h 62661"/>
                <a:gd name="T42" fmla="*/ 2147483646 w 26080"/>
                <a:gd name="T43" fmla="*/ 2147483646 h 62661"/>
                <a:gd name="T44" fmla="*/ 2147483646 w 26080"/>
                <a:gd name="T45" fmla="*/ 2147483646 h 62661"/>
                <a:gd name="T46" fmla="*/ 2147483646 w 26080"/>
                <a:gd name="T47" fmla="*/ 2147483646 h 62661"/>
                <a:gd name="T48" fmla="*/ 2147483646 w 26080"/>
                <a:gd name="T49" fmla="*/ 2147483646 h 62661"/>
                <a:gd name="T50" fmla="*/ 2147483646 w 26080"/>
                <a:gd name="T51" fmla="*/ 2147483646 h 62661"/>
                <a:gd name="T52" fmla="*/ 2147483646 w 26080"/>
                <a:gd name="T53" fmla="*/ 2147483646 h 62661"/>
                <a:gd name="T54" fmla="*/ 2147483646 w 26080"/>
                <a:gd name="T55" fmla="*/ 2147483646 h 62661"/>
                <a:gd name="T56" fmla="*/ 2147483646 w 26080"/>
                <a:gd name="T57" fmla="*/ 2147483646 h 62661"/>
                <a:gd name="T58" fmla="*/ 2147483646 w 26080"/>
                <a:gd name="T59" fmla="*/ 2147483646 h 62661"/>
                <a:gd name="T60" fmla="*/ 2147483646 w 26080"/>
                <a:gd name="T61" fmla="*/ 2147483646 h 62661"/>
                <a:gd name="T62" fmla="*/ 2147483646 w 26080"/>
                <a:gd name="T63" fmla="*/ 2147483646 h 62661"/>
                <a:gd name="T64" fmla="*/ 2147483646 w 26080"/>
                <a:gd name="T65" fmla="*/ 2147483646 h 62661"/>
                <a:gd name="T66" fmla="*/ 2147483646 w 26080"/>
                <a:gd name="T67" fmla="*/ 2147483646 h 62661"/>
                <a:gd name="T68" fmla="*/ 2147483646 w 26080"/>
                <a:gd name="T69" fmla="*/ 2147483646 h 62661"/>
                <a:gd name="T70" fmla="*/ 2147483646 w 26080"/>
                <a:gd name="T71" fmla="*/ 2147483646 h 62661"/>
                <a:gd name="T72" fmla="*/ 2147483646 w 26080"/>
                <a:gd name="T73" fmla="*/ 2147483646 h 62661"/>
                <a:gd name="T74" fmla="*/ 2147483646 w 26080"/>
                <a:gd name="T75" fmla="*/ 2147483646 h 62661"/>
                <a:gd name="T76" fmla="*/ 2147483646 w 26080"/>
                <a:gd name="T77" fmla="*/ 2147483646 h 62661"/>
                <a:gd name="T78" fmla="*/ 2147483646 w 26080"/>
                <a:gd name="T79" fmla="*/ 2147483646 h 62661"/>
                <a:gd name="T80" fmla="*/ 2147483646 w 26080"/>
                <a:gd name="T81" fmla="*/ 2147483646 h 62661"/>
                <a:gd name="T82" fmla="*/ 2147483646 w 26080"/>
                <a:gd name="T83" fmla="*/ 2147483646 h 62661"/>
                <a:gd name="T84" fmla="*/ 2147483646 w 26080"/>
                <a:gd name="T85" fmla="*/ 2147483646 h 62661"/>
                <a:gd name="T86" fmla="*/ 2147483646 w 26080"/>
                <a:gd name="T87" fmla="*/ 2147483646 h 62661"/>
                <a:gd name="T88" fmla="*/ 2147483646 w 26080"/>
                <a:gd name="T89" fmla="*/ 2147483646 h 62661"/>
                <a:gd name="T90" fmla="*/ 2147483646 w 26080"/>
                <a:gd name="T91" fmla="*/ 2147483646 h 62661"/>
                <a:gd name="T92" fmla="*/ 2147483646 w 26080"/>
                <a:gd name="T93" fmla="*/ 2147483646 h 62661"/>
                <a:gd name="T94" fmla="*/ 2147483646 w 26080"/>
                <a:gd name="T95" fmla="*/ 2147483646 h 62661"/>
                <a:gd name="T96" fmla="*/ 2147483646 w 26080"/>
                <a:gd name="T97" fmla="*/ 2147483646 h 62661"/>
                <a:gd name="T98" fmla="*/ 2147483646 w 26080"/>
                <a:gd name="T99" fmla="*/ 2147483646 h 62661"/>
                <a:gd name="T100" fmla="*/ 2147483646 w 26080"/>
                <a:gd name="T101" fmla="*/ 2147483646 h 62661"/>
                <a:gd name="T102" fmla="*/ 2147483646 w 26080"/>
                <a:gd name="T103" fmla="*/ 2147483646 h 62661"/>
                <a:gd name="T104" fmla="*/ 2147483646 w 26080"/>
                <a:gd name="T105" fmla="*/ 2147483646 h 62661"/>
                <a:gd name="T106" fmla="*/ 2147483646 w 26080"/>
                <a:gd name="T107" fmla="*/ 2147483646 h 62661"/>
                <a:gd name="T108" fmla="*/ 2147483646 w 26080"/>
                <a:gd name="T109" fmla="*/ 2147483646 h 62661"/>
                <a:gd name="T110" fmla="*/ 2147483646 w 26080"/>
                <a:gd name="T111" fmla="*/ 2147483646 h 62661"/>
                <a:gd name="T112" fmla="*/ 2147483646 w 26080"/>
                <a:gd name="T113" fmla="*/ 2147483646 h 62661"/>
                <a:gd name="T114" fmla="*/ 2147483646 w 26080"/>
                <a:gd name="T115" fmla="*/ 2147483646 h 62661"/>
                <a:gd name="T116" fmla="*/ 2147483646 w 26080"/>
                <a:gd name="T117" fmla="*/ 2147483646 h 62661"/>
                <a:gd name="T118" fmla="*/ 2147483646 w 26080"/>
                <a:gd name="T119" fmla="*/ 2147483646 h 626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080"/>
                <a:gd name="T181" fmla="*/ 0 h 62661"/>
                <a:gd name="T182" fmla="*/ 26080 w 26080"/>
                <a:gd name="T183" fmla="*/ 62661 h 6266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080" h="62661" extrusionOk="0">
                  <a:moveTo>
                    <a:pt x="19525" y="13956"/>
                  </a:moveTo>
                  <a:lnTo>
                    <a:pt x="19807" y="14027"/>
                  </a:lnTo>
                  <a:lnTo>
                    <a:pt x="20088" y="14168"/>
                  </a:lnTo>
                  <a:lnTo>
                    <a:pt x="19595" y="14168"/>
                  </a:lnTo>
                  <a:lnTo>
                    <a:pt x="19243" y="14097"/>
                  </a:lnTo>
                  <a:lnTo>
                    <a:pt x="19313" y="14027"/>
                  </a:lnTo>
                  <a:lnTo>
                    <a:pt x="19313" y="13956"/>
                  </a:lnTo>
                  <a:lnTo>
                    <a:pt x="19525"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lnTo>
                    <a:pt x="16353"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lnTo>
                    <a:pt x="18397"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lnTo>
                    <a:pt x="21569" y="28758"/>
                  </a:lnTo>
                  <a:close/>
                  <a:moveTo>
                    <a:pt x="20934" y="33410"/>
                  </a:moveTo>
                  <a:lnTo>
                    <a:pt x="21075" y="33692"/>
                  </a:lnTo>
                  <a:lnTo>
                    <a:pt x="21133" y="33749"/>
                  </a:lnTo>
                  <a:lnTo>
                    <a:pt x="21005" y="34326"/>
                  </a:lnTo>
                  <a:lnTo>
                    <a:pt x="20511" y="34467"/>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lnTo>
                    <a:pt x="24458" y="0"/>
                  </a:lnTo>
                  <a:close/>
                </a:path>
              </a:pathLst>
            </a:custGeom>
            <a:solidFill>
              <a:srgbClr val="BDCC6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grpSp>
          <p:nvGrpSpPr>
            <p:cNvPr id="6" name="Shape 297">
              <a:extLst>
                <a:ext uri="{FF2B5EF4-FFF2-40B4-BE49-F238E27FC236}">
                  <a16:creationId xmlns:a16="http://schemas.microsoft.com/office/drawing/2014/main" id="{659C965F-1C9B-0F6C-F762-AED5FE044AC3}"/>
                </a:ext>
              </a:extLst>
            </p:cNvPr>
            <p:cNvGrpSpPr>
              <a:grpSpLocks/>
            </p:cNvGrpSpPr>
            <p:nvPr/>
          </p:nvGrpSpPr>
          <p:grpSpPr bwMode="auto">
            <a:xfrm>
              <a:off x="1583150" y="1350000"/>
              <a:ext cx="216775" cy="269625"/>
              <a:chOff x="3876925" y="1350000"/>
              <a:chExt cx="216775" cy="269625"/>
            </a:xfrm>
          </p:grpSpPr>
          <p:sp>
            <p:nvSpPr>
              <p:cNvPr id="35" name="Shape 298">
                <a:extLst>
                  <a:ext uri="{FF2B5EF4-FFF2-40B4-BE49-F238E27FC236}">
                    <a16:creationId xmlns:a16="http://schemas.microsoft.com/office/drawing/2014/main" id="{6935F473-52E6-5798-E788-6D801F7C5D57}"/>
                  </a:ext>
                </a:extLst>
              </p:cNvPr>
              <p:cNvSpPr>
                <a:spLocks/>
              </p:cNvSpPr>
              <p:nvPr/>
            </p:nvSpPr>
            <p:spPr bwMode="auto">
              <a:xfrm>
                <a:off x="3876444" y="1349423"/>
                <a:ext cx="216772" cy="270316"/>
              </a:xfrm>
              <a:custGeom>
                <a:avLst/>
                <a:gdLst>
                  <a:gd name="T0" fmla="*/ 2147483646 w 8671"/>
                  <a:gd name="T1" fmla="*/ 2147483646 h 10785"/>
                  <a:gd name="T2" fmla="*/ 2147483646 w 8671"/>
                  <a:gd name="T3" fmla="*/ 2147483646 h 10785"/>
                  <a:gd name="T4" fmla="*/ 2147483646 w 8671"/>
                  <a:gd name="T5" fmla="*/ 2147483646 h 10785"/>
                  <a:gd name="T6" fmla="*/ 2147483646 w 8671"/>
                  <a:gd name="T7" fmla="*/ 2147483646 h 10785"/>
                  <a:gd name="T8" fmla="*/ 2147483646 w 8671"/>
                  <a:gd name="T9" fmla="*/ 2147483646 h 10785"/>
                  <a:gd name="T10" fmla="*/ 2147483646 w 8671"/>
                  <a:gd name="T11" fmla="*/ 2147483646 h 10785"/>
                  <a:gd name="T12" fmla="*/ 2147483646 w 8671"/>
                  <a:gd name="T13" fmla="*/ 2147483646 h 10785"/>
                  <a:gd name="T14" fmla="*/ 2147483646 w 8671"/>
                  <a:gd name="T15" fmla="*/ 2147483646 h 10785"/>
                  <a:gd name="T16" fmla="*/ 2147483646 w 8671"/>
                  <a:gd name="T17" fmla="*/ 2147483646 h 10785"/>
                  <a:gd name="T18" fmla="*/ 2147483646 w 8671"/>
                  <a:gd name="T19" fmla="*/ 2147483646 h 10785"/>
                  <a:gd name="T20" fmla="*/ 2147483646 w 8671"/>
                  <a:gd name="T21" fmla="*/ 2147483646 h 10785"/>
                  <a:gd name="T22" fmla="*/ 2147483646 w 8671"/>
                  <a:gd name="T23" fmla="*/ 2147483646 h 10785"/>
                  <a:gd name="T24" fmla="*/ 2147483646 w 8671"/>
                  <a:gd name="T25" fmla="*/ 2147483646 h 10785"/>
                  <a:gd name="T26" fmla="*/ 2147483646 w 8671"/>
                  <a:gd name="T27" fmla="*/ 2147483646 h 10785"/>
                  <a:gd name="T28" fmla="*/ 2147483646 w 8671"/>
                  <a:gd name="T29" fmla="*/ 2147483646 h 10785"/>
                  <a:gd name="T30" fmla="*/ 2147483646 w 8671"/>
                  <a:gd name="T31" fmla="*/ 2147483646 h 10785"/>
                  <a:gd name="T32" fmla="*/ 2147483646 w 8671"/>
                  <a:gd name="T33" fmla="*/ 2147483646 h 10785"/>
                  <a:gd name="T34" fmla="*/ 2147483646 w 8671"/>
                  <a:gd name="T35" fmla="*/ 2147483646 h 10785"/>
                  <a:gd name="T36" fmla="*/ 2147483646 w 8671"/>
                  <a:gd name="T37" fmla="*/ 2147483646 h 10785"/>
                  <a:gd name="T38" fmla="*/ 2147483646 w 8671"/>
                  <a:gd name="T39" fmla="*/ 2147483646 h 10785"/>
                  <a:gd name="T40" fmla="*/ 2147483646 w 8671"/>
                  <a:gd name="T41" fmla="*/ 2147483646 h 10785"/>
                  <a:gd name="T42" fmla="*/ 2147483646 w 8671"/>
                  <a:gd name="T43" fmla="*/ 2147483646 h 10785"/>
                  <a:gd name="T44" fmla="*/ 2147483646 w 8671"/>
                  <a:gd name="T45" fmla="*/ 2147483646 h 10785"/>
                  <a:gd name="T46" fmla="*/ 2147483646 w 8671"/>
                  <a:gd name="T47" fmla="*/ 2147483646 h 10785"/>
                  <a:gd name="T48" fmla="*/ 2147483646 w 8671"/>
                  <a:gd name="T49" fmla="*/ 2147483646 h 10785"/>
                  <a:gd name="T50" fmla="*/ 2147483646 w 8671"/>
                  <a:gd name="T51" fmla="*/ 2147483646 h 10785"/>
                  <a:gd name="T52" fmla="*/ 2147483646 w 8671"/>
                  <a:gd name="T53" fmla="*/ 2147483646 h 10785"/>
                  <a:gd name="T54" fmla="*/ 2147483646 w 8671"/>
                  <a:gd name="T55" fmla="*/ 2147483646 h 10785"/>
                  <a:gd name="T56" fmla="*/ 2147483646 w 8671"/>
                  <a:gd name="T57" fmla="*/ 2147483646 h 10785"/>
                  <a:gd name="T58" fmla="*/ 2147483646 w 8671"/>
                  <a:gd name="T59" fmla="*/ 2147483646 h 10785"/>
                  <a:gd name="T60" fmla="*/ 2147483646 w 8671"/>
                  <a:gd name="T61" fmla="*/ 2147483646 h 10785"/>
                  <a:gd name="T62" fmla="*/ 2147483646 w 8671"/>
                  <a:gd name="T63" fmla="*/ 2147483646 h 10785"/>
                  <a:gd name="T64" fmla="*/ 2147483646 w 8671"/>
                  <a:gd name="T65" fmla="*/ 2147483646 h 10785"/>
                  <a:gd name="T66" fmla="*/ 2147483646 w 8671"/>
                  <a:gd name="T67" fmla="*/ 2147483646 h 10785"/>
                  <a:gd name="T68" fmla="*/ 2147483646 w 8671"/>
                  <a:gd name="T69" fmla="*/ 2147483646 h 10785"/>
                  <a:gd name="T70" fmla="*/ 2147483646 w 8671"/>
                  <a:gd name="T71" fmla="*/ 2147483646 h 10785"/>
                  <a:gd name="T72" fmla="*/ 2147483646 w 8671"/>
                  <a:gd name="T73" fmla="*/ 2147483646 h 10785"/>
                  <a:gd name="T74" fmla="*/ 2147483646 w 8671"/>
                  <a:gd name="T75" fmla="*/ 2147483646 h 10785"/>
                  <a:gd name="T76" fmla="*/ 2147483646 w 8671"/>
                  <a:gd name="T77" fmla="*/ 2147483646 h 10785"/>
                  <a:gd name="T78" fmla="*/ 2147483646 w 8671"/>
                  <a:gd name="T79" fmla="*/ 2147483646 h 10785"/>
                  <a:gd name="T80" fmla="*/ 2147483646 w 8671"/>
                  <a:gd name="T81" fmla="*/ 2147483646 h 10785"/>
                  <a:gd name="T82" fmla="*/ 2147483646 w 8671"/>
                  <a:gd name="T83" fmla="*/ 2147483646 h 10785"/>
                  <a:gd name="T84" fmla="*/ 2147483646 w 8671"/>
                  <a:gd name="T85" fmla="*/ 2147483646 h 10785"/>
                  <a:gd name="T86" fmla="*/ 2147483646 w 8671"/>
                  <a:gd name="T87" fmla="*/ 2147483646 h 10785"/>
                  <a:gd name="T88" fmla="*/ 2147483646 w 8671"/>
                  <a:gd name="T89" fmla="*/ 2147483646 h 10785"/>
                  <a:gd name="T90" fmla="*/ 2147483646 w 8671"/>
                  <a:gd name="T91" fmla="*/ 2147483646 h 10785"/>
                  <a:gd name="T92" fmla="*/ 2147483646 w 8671"/>
                  <a:gd name="T93" fmla="*/ 2147483646 h 10785"/>
                  <a:gd name="T94" fmla="*/ 2147483646 w 8671"/>
                  <a:gd name="T95" fmla="*/ 2147483646 h 10785"/>
                  <a:gd name="T96" fmla="*/ 2147483646 w 8671"/>
                  <a:gd name="T97" fmla="*/ 2147483646 h 107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671"/>
                  <a:gd name="T148" fmla="*/ 0 h 10785"/>
                  <a:gd name="T149" fmla="*/ 8671 w 8671"/>
                  <a:gd name="T150" fmla="*/ 10785 h 107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lnTo>
                      <a:pt x="6908"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lnTo>
                      <a:pt x="3596"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lnTo>
                      <a:pt x="1199"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36" name="Shape 299">
                <a:extLst>
                  <a:ext uri="{FF2B5EF4-FFF2-40B4-BE49-F238E27FC236}">
                    <a16:creationId xmlns:a16="http://schemas.microsoft.com/office/drawing/2014/main" id="{441514D9-869D-5F23-3F45-A5B3A99E0E9B}"/>
                  </a:ext>
                </a:extLst>
              </p:cNvPr>
              <p:cNvSpPr>
                <a:spLocks/>
              </p:cNvSpPr>
              <p:nvPr/>
            </p:nvSpPr>
            <p:spPr bwMode="auto">
              <a:xfrm>
                <a:off x="3876444" y="1349423"/>
                <a:ext cx="216772" cy="270316"/>
              </a:xfrm>
              <a:custGeom>
                <a:avLst/>
                <a:gdLst>
                  <a:gd name="T0" fmla="*/ 2147483646 w 8671"/>
                  <a:gd name="T1" fmla="*/ 2147483646 h 10785"/>
                  <a:gd name="T2" fmla="*/ 2147483646 w 8671"/>
                  <a:gd name="T3" fmla="*/ 2147483646 h 10785"/>
                  <a:gd name="T4" fmla="*/ 2147483646 w 8671"/>
                  <a:gd name="T5" fmla="*/ 2147483646 h 10785"/>
                  <a:gd name="T6" fmla="*/ 2147483646 w 8671"/>
                  <a:gd name="T7" fmla="*/ 2147483646 h 10785"/>
                  <a:gd name="T8" fmla="*/ 2147483646 w 8671"/>
                  <a:gd name="T9" fmla="*/ 2147483646 h 10785"/>
                  <a:gd name="T10" fmla="*/ 2147483646 w 8671"/>
                  <a:gd name="T11" fmla="*/ 2147483646 h 10785"/>
                  <a:gd name="T12" fmla="*/ 2147483646 w 8671"/>
                  <a:gd name="T13" fmla="*/ 2147483646 h 10785"/>
                  <a:gd name="T14" fmla="*/ 2147483646 w 8671"/>
                  <a:gd name="T15" fmla="*/ 2147483646 h 10785"/>
                  <a:gd name="T16" fmla="*/ 2147483646 w 8671"/>
                  <a:gd name="T17" fmla="*/ 2147483646 h 10785"/>
                  <a:gd name="T18" fmla="*/ 2147483646 w 8671"/>
                  <a:gd name="T19" fmla="*/ 2147483646 h 10785"/>
                  <a:gd name="T20" fmla="*/ 2147483646 w 8671"/>
                  <a:gd name="T21" fmla="*/ 2147483646 h 10785"/>
                  <a:gd name="T22" fmla="*/ 2147483646 w 8671"/>
                  <a:gd name="T23" fmla="*/ 2147483646 h 10785"/>
                  <a:gd name="T24" fmla="*/ 2147483646 w 8671"/>
                  <a:gd name="T25" fmla="*/ 2147483646 h 10785"/>
                  <a:gd name="T26" fmla="*/ 2147483646 w 8671"/>
                  <a:gd name="T27" fmla="*/ 2147483646 h 10785"/>
                  <a:gd name="T28" fmla="*/ 2147483646 w 8671"/>
                  <a:gd name="T29" fmla="*/ 2147483646 h 10785"/>
                  <a:gd name="T30" fmla="*/ 2147483646 w 8671"/>
                  <a:gd name="T31" fmla="*/ 2147483646 h 10785"/>
                  <a:gd name="T32" fmla="*/ 2147483646 w 8671"/>
                  <a:gd name="T33" fmla="*/ 2147483646 h 10785"/>
                  <a:gd name="T34" fmla="*/ 2147483646 w 8671"/>
                  <a:gd name="T35" fmla="*/ 2147483646 h 10785"/>
                  <a:gd name="T36" fmla="*/ 2147483646 w 8671"/>
                  <a:gd name="T37" fmla="*/ 2147483646 h 10785"/>
                  <a:gd name="T38" fmla="*/ 2147483646 w 8671"/>
                  <a:gd name="T39" fmla="*/ 2147483646 h 10785"/>
                  <a:gd name="T40" fmla="*/ 2147483646 w 8671"/>
                  <a:gd name="T41" fmla="*/ 2147483646 h 10785"/>
                  <a:gd name="T42" fmla="*/ 2147483646 w 8671"/>
                  <a:gd name="T43" fmla="*/ 2147483646 h 10785"/>
                  <a:gd name="T44" fmla="*/ 2147483646 w 8671"/>
                  <a:gd name="T45" fmla="*/ 2147483646 h 10785"/>
                  <a:gd name="T46" fmla="*/ 2147483646 w 8671"/>
                  <a:gd name="T47" fmla="*/ 2147483646 h 10785"/>
                  <a:gd name="T48" fmla="*/ 2147483646 w 8671"/>
                  <a:gd name="T49" fmla="*/ 2147483646 h 10785"/>
                  <a:gd name="T50" fmla="*/ 2147483646 w 8671"/>
                  <a:gd name="T51" fmla="*/ 2147483646 h 10785"/>
                  <a:gd name="T52" fmla="*/ 2147483646 w 8671"/>
                  <a:gd name="T53" fmla="*/ 2147483646 h 10785"/>
                  <a:gd name="T54" fmla="*/ 2147483646 w 8671"/>
                  <a:gd name="T55" fmla="*/ 2147483646 h 10785"/>
                  <a:gd name="T56" fmla="*/ 2147483646 w 8671"/>
                  <a:gd name="T57" fmla="*/ 2147483646 h 10785"/>
                  <a:gd name="T58" fmla="*/ 2147483646 w 8671"/>
                  <a:gd name="T59" fmla="*/ 2147483646 h 10785"/>
                  <a:gd name="T60" fmla="*/ 2147483646 w 8671"/>
                  <a:gd name="T61" fmla="*/ 2147483646 h 10785"/>
                  <a:gd name="T62" fmla="*/ 2147483646 w 8671"/>
                  <a:gd name="T63" fmla="*/ 2147483646 h 10785"/>
                  <a:gd name="T64" fmla="*/ 2147483646 w 8671"/>
                  <a:gd name="T65" fmla="*/ 2147483646 h 10785"/>
                  <a:gd name="T66" fmla="*/ 2147483646 w 8671"/>
                  <a:gd name="T67" fmla="*/ 2147483646 h 10785"/>
                  <a:gd name="T68" fmla="*/ 2147483646 w 8671"/>
                  <a:gd name="T69" fmla="*/ 2147483646 h 10785"/>
                  <a:gd name="T70" fmla="*/ 2147483646 w 8671"/>
                  <a:gd name="T71" fmla="*/ 2147483646 h 10785"/>
                  <a:gd name="T72" fmla="*/ 2147483646 w 8671"/>
                  <a:gd name="T73" fmla="*/ 2147483646 h 10785"/>
                  <a:gd name="T74" fmla="*/ 2147483646 w 8671"/>
                  <a:gd name="T75" fmla="*/ 2147483646 h 10785"/>
                  <a:gd name="T76" fmla="*/ 2147483646 w 8671"/>
                  <a:gd name="T77" fmla="*/ 2147483646 h 10785"/>
                  <a:gd name="T78" fmla="*/ 2147483646 w 8671"/>
                  <a:gd name="T79" fmla="*/ 2147483646 h 10785"/>
                  <a:gd name="T80" fmla="*/ 2147483646 w 8671"/>
                  <a:gd name="T81" fmla="*/ 2147483646 h 10785"/>
                  <a:gd name="T82" fmla="*/ 2147483646 w 8671"/>
                  <a:gd name="T83" fmla="*/ 2147483646 h 10785"/>
                  <a:gd name="T84" fmla="*/ 2147483646 w 8671"/>
                  <a:gd name="T85" fmla="*/ 2147483646 h 10785"/>
                  <a:gd name="T86" fmla="*/ 2147483646 w 8671"/>
                  <a:gd name="T87" fmla="*/ 2147483646 h 10785"/>
                  <a:gd name="T88" fmla="*/ 2147483646 w 8671"/>
                  <a:gd name="T89" fmla="*/ 2147483646 h 10785"/>
                  <a:gd name="T90" fmla="*/ 2147483646 w 8671"/>
                  <a:gd name="T91" fmla="*/ 2147483646 h 10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71"/>
                  <a:gd name="T139" fmla="*/ 0 h 10785"/>
                  <a:gd name="T140" fmla="*/ 8671 w 8671"/>
                  <a:gd name="T141" fmla="*/ 10785 h 107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37" name="Shape 300">
                <a:extLst>
                  <a:ext uri="{FF2B5EF4-FFF2-40B4-BE49-F238E27FC236}">
                    <a16:creationId xmlns:a16="http://schemas.microsoft.com/office/drawing/2014/main" id="{A044CEED-45E3-AA28-5CC8-B09FBD679977}"/>
                  </a:ext>
                </a:extLst>
              </p:cNvPr>
              <p:cNvSpPr>
                <a:spLocks/>
              </p:cNvSpPr>
              <p:nvPr/>
            </p:nvSpPr>
            <p:spPr bwMode="auto">
              <a:xfrm>
                <a:off x="3939735" y="1512246"/>
                <a:ext cx="31646" cy="75878"/>
              </a:xfrm>
              <a:custGeom>
                <a:avLst/>
                <a:gdLst>
                  <a:gd name="T0" fmla="*/ 2147483646 w 1269"/>
                  <a:gd name="T1" fmla="*/ 2147483646 h 3032"/>
                  <a:gd name="T2" fmla="*/ 2147483646 w 1269"/>
                  <a:gd name="T3" fmla="*/ 2147483646 h 3032"/>
                  <a:gd name="T4" fmla="*/ 2147483646 w 1269"/>
                  <a:gd name="T5" fmla="*/ 2147483646 h 3032"/>
                  <a:gd name="T6" fmla="*/ 2147483646 w 1269"/>
                  <a:gd name="T7" fmla="*/ 2147483646 h 3032"/>
                  <a:gd name="T8" fmla="*/ 2147483646 w 1269"/>
                  <a:gd name="T9" fmla="*/ 2147483646 h 3032"/>
                  <a:gd name="T10" fmla="*/ 2147483646 w 1269"/>
                  <a:gd name="T11" fmla="*/ 2147483646 h 3032"/>
                  <a:gd name="T12" fmla="*/ 2147483646 w 1269"/>
                  <a:gd name="T13" fmla="*/ 2147483646 h 3032"/>
                  <a:gd name="T14" fmla="*/ 2147483646 w 1269"/>
                  <a:gd name="T15" fmla="*/ 2147483646 h 3032"/>
                  <a:gd name="T16" fmla="*/ 0 w 1269"/>
                  <a:gd name="T17" fmla="*/ 2147483646 h 3032"/>
                  <a:gd name="T18" fmla="*/ 0 w 1269"/>
                  <a:gd name="T19" fmla="*/ 2147483646 h 3032"/>
                  <a:gd name="T20" fmla="*/ 2147483646 w 1269"/>
                  <a:gd name="T21" fmla="*/ 2147483646 h 3032"/>
                  <a:gd name="T22" fmla="*/ 2147483646 w 1269"/>
                  <a:gd name="T23" fmla="*/ 2147483646 h 3032"/>
                  <a:gd name="T24" fmla="*/ 2147483646 w 1269"/>
                  <a:gd name="T25" fmla="*/ 2147483646 h 3032"/>
                  <a:gd name="T26" fmla="*/ 2147483646 w 1269"/>
                  <a:gd name="T27" fmla="*/ 2147483646 h 3032"/>
                  <a:gd name="T28" fmla="*/ 2147483646 w 1269"/>
                  <a:gd name="T29" fmla="*/ 2147483646 h 3032"/>
                  <a:gd name="T30" fmla="*/ 2147483646 w 1269"/>
                  <a:gd name="T31" fmla="*/ 0 h 3032"/>
                  <a:gd name="T32" fmla="*/ 2147483646 w 1269"/>
                  <a:gd name="T33" fmla="*/ 0 h 3032"/>
                  <a:gd name="T34" fmla="*/ 2147483646 w 1269"/>
                  <a:gd name="T35" fmla="*/ 2147483646 h 3032"/>
                  <a:gd name="T36" fmla="*/ 2147483646 w 1269"/>
                  <a:gd name="T37" fmla="*/ 2147483646 h 3032"/>
                  <a:gd name="T38" fmla="*/ 2147483646 w 1269"/>
                  <a:gd name="T39" fmla="*/ 2147483646 h 3032"/>
                  <a:gd name="T40" fmla="*/ 2147483646 w 1269"/>
                  <a:gd name="T41" fmla="*/ 2147483646 h 3032"/>
                  <a:gd name="T42" fmla="*/ 2147483646 w 1269"/>
                  <a:gd name="T43" fmla="*/ 2147483646 h 30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69"/>
                  <a:gd name="T67" fmla="*/ 0 h 3032"/>
                  <a:gd name="T68" fmla="*/ 1269 w 1269"/>
                  <a:gd name="T69" fmla="*/ 3032 h 30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269" y="635"/>
                    </a:lnTo>
                    <a:lnTo>
                      <a:pt x="1269" y="1269"/>
                    </a:lnTo>
                    <a:lnTo>
                      <a:pt x="1269" y="1903"/>
                    </a:lnTo>
                    <a:lnTo>
                      <a:pt x="1128" y="26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38" name="Shape 301">
                <a:extLst>
                  <a:ext uri="{FF2B5EF4-FFF2-40B4-BE49-F238E27FC236}">
                    <a16:creationId xmlns:a16="http://schemas.microsoft.com/office/drawing/2014/main" id="{9C044905-3EFE-99F4-92DF-99272B25D03B}"/>
                  </a:ext>
                </a:extLst>
              </p:cNvPr>
              <p:cNvSpPr>
                <a:spLocks/>
              </p:cNvSpPr>
              <p:nvPr/>
            </p:nvSpPr>
            <p:spPr bwMode="auto">
              <a:xfrm>
                <a:off x="3953975" y="1404752"/>
                <a:ext cx="22152" cy="64812"/>
              </a:xfrm>
              <a:custGeom>
                <a:avLst/>
                <a:gdLst>
                  <a:gd name="T0" fmla="*/ 2147483646 w 917"/>
                  <a:gd name="T1" fmla="*/ 2147483646 h 2609"/>
                  <a:gd name="T2" fmla="*/ 2147483646 w 917"/>
                  <a:gd name="T3" fmla="*/ 2147483646 h 2609"/>
                  <a:gd name="T4" fmla="*/ 2147483646 w 917"/>
                  <a:gd name="T5" fmla="*/ 2147483646 h 2609"/>
                  <a:gd name="T6" fmla="*/ 2147483646 w 917"/>
                  <a:gd name="T7" fmla="*/ 2147483646 h 2609"/>
                  <a:gd name="T8" fmla="*/ 2147483646 w 917"/>
                  <a:gd name="T9" fmla="*/ 2147483646 h 2609"/>
                  <a:gd name="T10" fmla="*/ 2147483646 w 917"/>
                  <a:gd name="T11" fmla="*/ 2147483646 h 2609"/>
                  <a:gd name="T12" fmla="*/ 2147483646 w 917"/>
                  <a:gd name="T13" fmla="*/ 2147483646 h 2609"/>
                  <a:gd name="T14" fmla="*/ 2147483646 w 917"/>
                  <a:gd name="T15" fmla="*/ 2147483646 h 2609"/>
                  <a:gd name="T16" fmla="*/ 2147483646 w 917"/>
                  <a:gd name="T17" fmla="*/ 2147483646 h 2609"/>
                  <a:gd name="T18" fmla="*/ 2147483646 w 917"/>
                  <a:gd name="T19" fmla="*/ 2147483646 h 2609"/>
                  <a:gd name="T20" fmla="*/ 2147483646 w 917"/>
                  <a:gd name="T21" fmla="*/ 2147483646 h 2609"/>
                  <a:gd name="T22" fmla="*/ 2147483646 w 917"/>
                  <a:gd name="T23" fmla="*/ 2147483646 h 2609"/>
                  <a:gd name="T24" fmla="*/ 2147483646 w 917"/>
                  <a:gd name="T25" fmla="*/ 2147483646 h 2609"/>
                  <a:gd name="T26" fmla="*/ 0 w 917"/>
                  <a:gd name="T27" fmla="*/ 2147483646 h 2609"/>
                  <a:gd name="T28" fmla="*/ 0 w 917"/>
                  <a:gd name="T29" fmla="*/ 2147483646 h 2609"/>
                  <a:gd name="T30" fmla="*/ 0 w 917"/>
                  <a:gd name="T31" fmla="*/ 2147483646 h 2609"/>
                  <a:gd name="T32" fmla="*/ 2147483646 w 917"/>
                  <a:gd name="T33" fmla="*/ 2147483646 h 2609"/>
                  <a:gd name="T34" fmla="*/ 2147483646 w 917"/>
                  <a:gd name="T35" fmla="*/ 2147483646 h 2609"/>
                  <a:gd name="T36" fmla="*/ 2147483646 w 917"/>
                  <a:gd name="T37" fmla="*/ 2147483646 h 2609"/>
                  <a:gd name="T38" fmla="*/ 2147483646 w 917"/>
                  <a:gd name="T39" fmla="*/ 2147483646 h 26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7"/>
                  <a:gd name="T61" fmla="*/ 0 h 2609"/>
                  <a:gd name="T62" fmla="*/ 917 w 917"/>
                  <a:gd name="T63" fmla="*/ 2609 h 26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635" y="2256"/>
                    </a:lnTo>
                    <a:lnTo>
                      <a:pt x="423" y="1833"/>
                    </a:lnTo>
                    <a:lnTo>
                      <a:pt x="212" y="1410"/>
                    </a:lnTo>
                    <a:lnTo>
                      <a:pt x="0" y="987"/>
                    </a:lnTo>
                    <a:lnTo>
                      <a:pt x="0" y="565"/>
                    </a:lnTo>
                    <a:lnTo>
                      <a:pt x="0" y="353"/>
                    </a:lnTo>
                    <a:lnTo>
                      <a:pt x="71" y="212"/>
                    </a:lnTo>
                    <a:lnTo>
                      <a:pt x="212" y="71"/>
                    </a:lnTo>
                    <a:lnTo>
                      <a:pt x="353"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39" name="Shape 302">
                <a:extLst>
                  <a:ext uri="{FF2B5EF4-FFF2-40B4-BE49-F238E27FC236}">
                    <a16:creationId xmlns:a16="http://schemas.microsoft.com/office/drawing/2014/main" id="{03F6A90D-E015-DD6E-C2D3-7A1679652183}"/>
                  </a:ext>
                </a:extLst>
              </p:cNvPr>
              <p:cNvSpPr>
                <a:spLocks/>
              </p:cNvSpPr>
              <p:nvPr/>
            </p:nvSpPr>
            <p:spPr bwMode="auto">
              <a:xfrm>
                <a:off x="3898596" y="1463241"/>
                <a:ext cx="56962" cy="30036"/>
              </a:xfrm>
              <a:custGeom>
                <a:avLst/>
                <a:gdLst>
                  <a:gd name="T0" fmla="*/ 2147483646 w 2256"/>
                  <a:gd name="T1" fmla="*/ 2147483646 h 1199"/>
                  <a:gd name="T2" fmla="*/ 2147483646 w 2256"/>
                  <a:gd name="T3" fmla="*/ 2147483646 h 1199"/>
                  <a:gd name="T4" fmla="*/ 0 w 2256"/>
                  <a:gd name="T5" fmla="*/ 2147483646 h 1199"/>
                  <a:gd name="T6" fmla="*/ 0 w 2256"/>
                  <a:gd name="T7" fmla="*/ 2147483646 h 1199"/>
                  <a:gd name="T8" fmla="*/ 2147483646 w 2256"/>
                  <a:gd name="T9" fmla="*/ 2147483646 h 1199"/>
                  <a:gd name="T10" fmla="*/ 2147483646 w 2256"/>
                  <a:gd name="T11" fmla="*/ 2147483646 h 1199"/>
                  <a:gd name="T12" fmla="*/ 2147483646 w 2256"/>
                  <a:gd name="T13" fmla="*/ 2147483646 h 1199"/>
                  <a:gd name="T14" fmla="*/ 2147483646 w 2256"/>
                  <a:gd name="T15" fmla="*/ 2147483646 h 1199"/>
                  <a:gd name="T16" fmla="*/ 2147483646 w 2256"/>
                  <a:gd name="T17" fmla="*/ 2147483646 h 1199"/>
                  <a:gd name="T18" fmla="*/ 2147483646 w 2256"/>
                  <a:gd name="T19" fmla="*/ 2147483646 h 1199"/>
                  <a:gd name="T20" fmla="*/ 2147483646 w 2256"/>
                  <a:gd name="T21" fmla="*/ 2147483646 h 1199"/>
                  <a:gd name="T22" fmla="*/ 2147483646 w 2256"/>
                  <a:gd name="T23" fmla="*/ 2147483646 h 1199"/>
                  <a:gd name="T24" fmla="*/ 2147483646 w 2256"/>
                  <a:gd name="T25" fmla="*/ 2147483646 h 1199"/>
                  <a:gd name="T26" fmla="*/ 2147483646 w 2256"/>
                  <a:gd name="T27" fmla="*/ 2147483646 h 1199"/>
                  <a:gd name="T28" fmla="*/ 2147483646 w 2256"/>
                  <a:gd name="T29" fmla="*/ 2147483646 h 1199"/>
                  <a:gd name="T30" fmla="*/ 2147483646 w 2256"/>
                  <a:gd name="T31" fmla="*/ 2147483646 h 1199"/>
                  <a:gd name="T32" fmla="*/ 2147483646 w 2256"/>
                  <a:gd name="T33" fmla="*/ 2147483646 h 1199"/>
                  <a:gd name="T34" fmla="*/ 2147483646 w 2256"/>
                  <a:gd name="T35" fmla="*/ 2147483646 h 1199"/>
                  <a:gd name="T36" fmla="*/ 2147483646 w 2256"/>
                  <a:gd name="T37" fmla="*/ 2147483646 h 1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6"/>
                  <a:gd name="T58" fmla="*/ 0 h 1199"/>
                  <a:gd name="T59" fmla="*/ 2256 w 2256"/>
                  <a:gd name="T60" fmla="*/ 1199 h 11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1762" y="1128"/>
                    </a:lnTo>
                    <a:lnTo>
                      <a:pt x="1269" y="1199"/>
                    </a:lnTo>
                    <a:lnTo>
                      <a:pt x="987" y="1128"/>
                    </a:lnTo>
                    <a:lnTo>
                      <a:pt x="705" y="1058"/>
                    </a:lnTo>
                    <a:lnTo>
                      <a:pt x="494" y="917"/>
                    </a:lnTo>
                    <a:lnTo>
                      <a:pt x="282" y="7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grpSp>
        <p:sp>
          <p:nvSpPr>
            <p:cNvPr id="7" name="Shape 303">
              <a:extLst>
                <a:ext uri="{FF2B5EF4-FFF2-40B4-BE49-F238E27FC236}">
                  <a16:creationId xmlns:a16="http://schemas.microsoft.com/office/drawing/2014/main" id="{5D8B53B8-6645-BB43-611E-BF84BA040D75}"/>
                </a:ext>
              </a:extLst>
            </p:cNvPr>
            <p:cNvSpPr>
              <a:spLocks/>
            </p:cNvSpPr>
            <p:nvPr/>
          </p:nvSpPr>
          <p:spPr bwMode="auto">
            <a:xfrm>
              <a:off x="1085832" y="2701002"/>
              <a:ext cx="238924" cy="314577"/>
            </a:xfrm>
            <a:custGeom>
              <a:avLst/>
              <a:gdLst>
                <a:gd name="T0" fmla="*/ 2147483646 w 9516"/>
                <a:gd name="T1" fmla="*/ 2147483646 h 12547"/>
                <a:gd name="T2" fmla="*/ 2147483646 w 9516"/>
                <a:gd name="T3" fmla="*/ 0 h 12547"/>
                <a:gd name="T4" fmla="*/ 2147483646 w 9516"/>
                <a:gd name="T5" fmla="*/ 2147483646 h 12547"/>
                <a:gd name="T6" fmla="*/ 2147483646 w 9516"/>
                <a:gd name="T7" fmla="*/ 2147483646 h 12547"/>
                <a:gd name="T8" fmla="*/ 2147483646 w 9516"/>
                <a:gd name="T9" fmla="*/ 2147483646 h 12547"/>
                <a:gd name="T10" fmla="*/ 2147483646 w 9516"/>
                <a:gd name="T11" fmla="*/ 2147483646 h 12547"/>
                <a:gd name="T12" fmla="*/ 2147483646 w 9516"/>
                <a:gd name="T13" fmla="*/ 2147483646 h 12547"/>
                <a:gd name="T14" fmla="*/ 2147483646 w 9516"/>
                <a:gd name="T15" fmla="*/ 2147483646 h 12547"/>
                <a:gd name="T16" fmla="*/ 2147483646 w 9516"/>
                <a:gd name="T17" fmla="*/ 2147483646 h 12547"/>
                <a:gd name="T18" fmla="*/ 2147483646 w 9516"/>
                <a:gd name="T19" fmla="*/ 2147483646 h 12547"/>
                <a:gd name="T20" fmla="*/ 2147483646 w 9516"/>
                <a:gd name="T21" fmla="*/ 2147483646 h 12547"/>
                <a:gd name="T22" fmla="*/ 2147483646 w 9516"/>
                <a:gd name="T23" fmla="*/ 2147483646 h 12547"/>
                <a:gd name="T24" fmla="*/ 2147483646 w 9516"/>
                <a:gd name="T25" fmla="*/ 2147483646 h 12547"/>
                <a:gd name="T26" fmla="*/ 2147483646 w 9516"/>
                <a:gd name="T27" fmla="*/ 2147483646 h 12547"/>
                <a:gd name="T28" fmla="*/ 2147483646 w 9516"/>
                <a:gd name="T29" fmla="*/ 2147483646 h 12547"/>
                <a:gd name="T30" fmla="*/ 2147483646 w 9516"/>
                <a:gd name="T31" fmla="*/ 2147483646 h 12547"/>
                <a:gd name="T32" fmla="*/ 2147483646 w 9516"/>
                <a:gd name="T33" fmla="*/ 2147483646 h 12547"/>
                <a:gd name="T34" fmla="*/ 2147483646 w 9516"/>
                <a:gd name="T35" fmla="*/ 2147483646 h 12547"/>
                <a:gd name="T36" fmla="*/ 2147483646 w 9516"/>
                <a:gd name="T37" fmla="*/ 2147483646 h 12547"/>
                <a:gd name="T38" fmla="*/ 2147483646 w 9516"/>
                <a:gd name="T39" fmla="*/ 2147483646 h 12547"/>
                <a:gd name="T40" fmla="*/ 2147483646 w 9516"/>
                <a:gd name="T41" fmla="*/ 2147483646 h 12547"/>
                <a:gd name="T42" fmla="*/ 2147483646 w 9516"/>
                <a:gd name="T43" fmla="*/ 2147483646 h 12547"/>
                <a:gd name="T44" fmla="*/ 2147483646 w 9516"/>
                <a:gd name="T45" fmla="*/ 2147483646 h 12547"/>
                <a:gd name="T46" fmla="*/ 2147483646 w 9516"/>
                <a:gd name="T47" fmla="*/ 2147483646 h 12547"/>
                <a:gd name="T48" fmla="*/ 2147483646 w 9516"/>
                <a:gd name="T49" fmla="*/ 2147483646 h 12547"/>
                <a:gd name="T50" fmla="*/ 2147483646 w 9516"/>
                <a:gd name="T51" fmla="*/ 2147483646 h 12547"/>
                <a:gd name="T52" fmla="*/ 2147483646 w 9516"/>
                <a:gd name="T53" fmla="*/ 2147483646 h 12547"/>
                <a:gd name="T54" fmla="*/ 2147483646 w 9516"/>
                <a:gd name="T55" fmla="*/ 2147483646 h 12547"/>
                <a:gd name="T56" fmla="*/ 2147483646 w 9516"/>
                <a:gd name="T57" fmla="*/ 2147483646 h 12547"/>
                <a:gd name="T58" fmla="*/ 2147483646 w 9516"/>
                <a:gd name="T59" fmla="*/ 2147483646 h 12547"/>
                <a:gd name="T60" fmla="*/ 2147483646 w 9516"/>
                <a:gd name="T61" fmla="*/ 2147483646 h 12547"/>
                <a:gd name="T62" fmla="*/ 2147483646 w 9516"/>
                <a:gd name="T63" fmla="*/ 2147483646 h 12547"/>
                <a:gd name="T64" fmla="*/ 2147483646 w 9516"/>
                <a:gd name="T65" fmla="*/ 2147483646 h 12547"/>
                <a:gd name="T66" fmla="*/ 2147483646 w 9516"/>
                <a:gd name="T67" fmla="*/ 2147483646 h 12547"/>
                <a:gd name="T68" fmla="*/ 2147483646 w 9516"/>
                <a:gd name="T69" fmla="*/ 2147483646 h 12547"/>
                <a:gd name="T70" fmla="*/ 2147483646 w 9516"/>
                <a:gd name="T71" fmla="*/ 2147483646 h 12547"/>
                <a:gd name="T72" fmla="*/ 2147483646 w 9516"/>
                <a:gd name="T73" fmla="*/ 2147483646 h 12547"/>
                <a:gd name="T74" fmla="*/ 2147483646 w 9516"/>
                <a:gd name="T75" fmla="*/ 2147483646 h 12547"/>
                <a:gd name="T76" fmla="*/ 2147483646 w 9516"/>
                <a:gd name="T77" fmla="*/ 2147483646 h 12547"/>
                <a:gd name="T78" fmla="*/ 2147483646 w 9516"/>
                <a:gd name="T79" fmla="*/ 2147483646 h 12547"/>
                <a:gd name="T80" fmla="*/ 2147483646 w 9516"/>
                <a:gd name="T81" fmla="*/ 2147483646 h 12547"/>
                <a:gd name="T82" fmla="*/ 2147483646 w 9516"/>
                <a:gd name="T83" fmla="*/ 2147483646 h 12547"/>
                <a:gd name="T84" fmla="*/ 2147483646 w 9516"/>
                <a:gd name="T85" fmla="*/ 2147483646 h 12547"/>
                <a:gd name="T86" fmla="*/ 2147483646 w 9516"/>
                <a:gd name="T87" fmla="*/ 2147483646 h 12547"/>
                <a:gd name="T88" fmla="*/ 2147483646 w 9516"/>
                <a:gd name="T89" fmla="*/ 2147483646 h 12547"/>
                <a:gd name="T90" fmla="*/ 2147483646 w 9516"/>
                <a:gd name="T91" fmla="*/ 2147483646 h 125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516"/>
                <a:gd name="T139" fmla="*/ 0 h 12547"/>
                <a:gd name="T140" fmla="*/ 9516 w 9516"/>
                <a:gd name="T141" fmla="*/ 12547 h 125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8" name="Shape 304">
              <a:extLst>
                <a:ext uri="{FF2B5EF4-FFF2-40B4-BE49-F238E27FC236}">
                  <a16:creationId xmlns:a16="http://schemas.microsoft.com/office/drawing/2014/main" id="{A865B906-A139-7635-2DDB-BEE690112FF1}"/>
                </a:ext>
              </a:extLst>
            </p:cNvPr>
            <p:cNvSpPr>
              <a:spLocks/>
            </p:cNvSpPr>
            <p:nvPr/>
          </p:nvSpPr>
          <p:spPr bwMode="auto">
            <a:xfrm>
              <a:off x="924439" y="1107562"/>
              <a:ext cx="245254" cy="344613"/>
            </a:xfrm>
            <a:custGeom>
              <a:avLst/>
              <a:gdLst>
                <a:gd name="T0" fmla="*/ 2147483646 w 9798"/>
                <a:gd name="T1" fmla="*/ 2147483646 h 13816"/>
                <a:gd name="T2" fmla="*/ 2147483646 w 9798"/>
                <a:gd name="T3" fmla="*/ 2147483646 h 13816"/>
                <a:gd name="T4" fmla="*/ 2147483646 w 9798"/>
                <a:gd name="T5" fmla="*/ 2147483646 h 13816"/>
                <a:gd name="T6" fmla="*/ 2147483646 w 9798"/>
                <a:gd name="T7" fmla="*/ 2147483646 h 13816"/>
                <a:gd name="T8" fmla="*/ 2147483646 w 9798"/>
                <a:gd name="T9" fmla="*/ 2147483646 h 13816"/>
                <a:gd name="T10" fmla="*/ 2147483646 w 9798"/>
                <a:gd name="T11" fmla="*/ 2147483646 h 13816"/>
                <a:gd name="T12" fmla="*/ 2147483646 w 9798"/>
                <a:gd name="T13" fmla="*/ 2147483646 h 13816"/>
                <a:gd name="T14" fmla="*/ 2147483646 w 9798"/>
                <a:gd name="T15" fmla="*/ 2147483646 h 13816"/>
                <a:gd name="T16" fmla="*/ 2147483646 w 9798"/>
                <a:gd name="T17" fmla="*/ 2147483646 h 13816"/>
                <a:gd name="T18" fmla="*/ 2147483646 w 9798"/>
                <a:gd name="T19" fmla="*/ 2147483646 h 13816"/>
                <a:gd name="T20" fmla="*/ 2147483646 w 9798"/>
                <a:gd name="T21" fmla="*/ 2147483646 h 13816"/>
                <a:gd name="T22" fmla="*/ 2147483646 w 9798"/>
                <a:gd name="T23" fmla="*/ 2147483646 h 13816"/>
                <a:gd name="T24" fmla="*/ 2147483646 w 9798"/>
                <a:gd name="T25" fmla="*/ 2147483646 h 13816"/>
                <a:gd name="T26" fmla="*/ 2147483646 w 9798"/>
                <a:gd name="T27" fmla="*/ 2147483646 h 13816"/>
                <a:gd name="T28" fmla="*/ 2147483646 w 9798"/>
                <a:gd name="T29" fmla="*/ 2147483646 h 13816"/>
                <a:gd name="T30" fmla="*/ 2147483646 w 9798"/>
                <a:gd name="T31" fmla="*/ 2147483646 h 13816"/>
                <a:gd name="T32" fmla="*/ 2147483646 w 9798"/>
                <a:gd name="T33" fmla="*/ 2147483646 h 13816"/>
                <a:gd name="T34" fmla="*/ 2147483646 w 9798"/>
                <a:gd name="T35" fmla="*/ 2147483646 h 13816"/>
                <a:gd name="T36" fmla="*/ 2147483646 w 9798"/>
                <a:gd name="T37" fmla="*/ 2147483646 h 13816"/>
                <a:gd name="T38" fmla="*/ 2147483646 w 9798"/>
                <a:gd name="T39" fmla="*/ 2147483646 h 13816"/>
                <a:gd name="T40" fmla="*/ 2147483646 w 9798"/>
                <a:gd name="T41" fmla="*/ 2147483646 h 13816"/>
                <a:gd name="T42" fmla="*/ 2147483646 w 9798"/>
                <a:gd name="T43" fmla="*/ 2147483646 h 13816"/>
                <a:gd name="T44" fmla="*/ 2147483646 w 9798"/>
                <a:gd name="T45" fmla="*/ 2147483646 h 13816"/>
                <a:gd name="T46" fmla="*/ 2147483646 w 9798"/>
                <a:gd name="T47" fmla="*/ 2147483646 h 13816"/>
                <a:gd name="T48" fmla="*/ 2147483646 w 9798"/>
                <a:gd name="T49" fmla="*/ 2147483646 h 13816"/>
                <a:gd name="T50" fmla="*/ 2147483646 w 9798"/>
                <a:gd name="T51" fmla="*/ 2147483646 h 13816"/>
                <a:gd name="T52" fmla="*/ 2147483646 w 9798"/>
                <a:gd name="T53" fmla="*/ 2147483646 h 13816"/>
                <a:gd name="T54" fmla="*/ 2147483646 w 9798"/>
                <a:gd name="T55" fmla="*/ 2147483646 h 13816"/>
                <a:gd name="T56" fmla="*/ 2147483646 w 9798"/>
                <a:gd name="T57" fmla="*/ 2147483646 h 13816"/>
                <a:gd name="T58" fmla="*/ 0 w 9798"/>
                <a:gd name="T59" fmla="*/ 2147483646 h 13816"/>
                <a:gd name="T60" fmla="*/ 2147483646 w 9798"/>
                <a:gd name="T61" fmla="*/ 2147483646 h 13816"/>
                <a:gd name="T62" fmla="*/ 2147483646 w 9798"/>
                <a:gd name="T63" fmla="*/ 2147483646 h 13816"/>
                <a:gd name="T64" fmla="*/ 2147483646 w 9798"/>
                <a:gd name="T65" fmla="*/ 2147483646 h 13816"/>
                <a:gd name="T66" fmla="*/ 2147483646 w 9798"/>
                <a:gd name="T67" fmla="*/ 2147483646 h 13816"/>
                <a:gd name="T68" fmla="*/ 2147483646 w 9798"/>
                <a:gd name="T69" fmla="*/ 2147483646 h 13816"/>
                <a:gd name="T70" fmla="*/ 2147483646 w 9798"/>
                <a:gd name="T71" fmla="*/ 2147483646 h 13816"/>
                <a:gd name="T72" fmla="*/ 2147483646 w 9798"/>
                <a:gd name="T73" fmla="*/ 2147483646 h 13816"/>
                <a:gd name="T74" fmla="*/ 2147483646 w 9798"/>
                <a:gd name="T75" fmla="*/ 2147483646 h 13816"/>
                <a:gd name="T76" fmla="*/ 2147483646 w 9798"/>
                <a:gd name="T77" fmla="*/ 2147483646 h 13816"/>
                <a:gd name="T78" fmla="*/ 2147483646 w 9798"/>
                <a:gd name="T79" fmla="*/ 2147483646 h 13816"/>
                <a:gd name="T80" fmla="*/ 2147483646 w 9798"/>
                <a:gd name="T81" fmla="*/ 2147483646 h 13816"/>
                <a:gd name="T82" fmla="*/ 2147483646 w 9798"/>
                <a:gd name="T83" fmla="*/ 2147483646 h 13816"/>
                <a:gd name="T84" fmla="*/ 2147483646 w 9798"/>
                <a:gd name="T85" fmla="*/ 2147483646 h 13816"/>
                <a:gd name="T86" fmla="*/ 2147483646 w 9798"/>
                <a:gd name="T87" fmla="*/ 2147483646 h 13816"/>
                <a:gd name="T88" fmla="*/ 2147483646 w 9798"/>
                <a:gd name="T89" fmla="*/ 2147483646 h 13816"/>
                <a:gd name="T90" fmla="*/ 2147483646 w 9798"/>
                <a:gd name="T91" fmla="*/ 2147483646 h 13816"/>
                <a:gd name="T92" fmla="*/ 2147483646 w 9798"/>
                <a:gd name="T93" fmla="*/ 2147483646 h 13816"/>
                <a:gd name="T94" fmla="*/ 2147483646 w 9798"/>
                <a:gd name="T95" fmla="*/ 2147483646 h 13816"/>
                <a:gd name="T96" fmla="*/ 2147483646 w 9798"/>
                <a:gd name="T97" fmla="*/ 2147483646 h 13816"/>
                <a:gd name="T98" fmla="*/ 2147483646 w 9798"/>
                <a:gd name="T99" fmla="*/ 2147483646 h 138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798"/>
                <a:gd name="T151" fmla="*/ 0 h 13816"/>
                <a:gd name="T152" fmla="*/ 9798 w 9798"/>
                <a:gd name="T153" fmla="*/ 13816 h 138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lnTo>
                    <a:pt x="6203"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lnTo>
                    <a:pt x="5568"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lnTo>
                    <a:pt x="7189" y="1"/>
                  </a:lnTo>
                  <a:close/>
                </a:path>
              </a:pathLst>
            </a:custGeom>
            <a:solidFill>
              <a:srgbClr val="EDDC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9" name="Shape 305">
              <a:extLst>
                <a:ext uri="{FF2B5EF4-FFF2-40B4-BE49-F238E27FC236}">
                  <a16:creationId xmlns:a16="http://schemas.microsoft.com/office/drawing/2014/main" id="{440520C7-2333-3CAF-20C1-2E7454C9DC47}"/>
                </a:ext>
              </a:extLst>
            </p:cNvPr>
            <p:cNvSpPr>
              <a:spLocks/>
            </p:cNvSpPr>
            <p:nvPr/>
          </p:nvSpPr>
          <p:spPr bwMode="auto">
            <a:xfrm>
              <a:off x="1750391" y="2136658"/>
              <a:ext cx="261076" cy="226054"/>
            </a:xfrm>
            <a:custGeom>
              <a:avLst/>
              <a:gdLst>
                <a:gd name="T0" fmla="*/ 2147483646 w 10433"/>
                <a:gd name="T1" fmla="*/ 2147483646 h 9094"/>
                <a:gd name="T2" fmla="*/ 2147483646 w 10433"/>
                <a:gd name="T3" fmla="*/ 2147483646 h 9094"/>
                <a:gd name="T4" fmla="*/ 2147483646 w 10433"/>
                <a:gd name="T5" fmla="*/ 2147483646 h 9094"/>
                <a:gd name="T6" fmla="*/ 2147483646 w 10433"/>
                <a:gd name="T7" fmla="*/ 2147483646 h 9094"/>
                <a:gd name="T8" fmla="*/ 2147483646 w 10433"/>
                <a:gd name="T9" fmla="*/ 2147483646 h 9094"/>
                <a:gd name="T10" fmla="*/ 2147483646 w 10433"/>
                <a:gd name="T11" fmla="*/ 2147483646 h 9094"/>
                <a:gd name="T12" fmla="*/ 2147483646 w 10433"/>
                <a:gd name="T13" fmla="*/ 2147483646 h 9094"/>
                <a:gd name="T14" fmla="*/ 2147483646 w 10433"/>
                <a:gd name="T15" fmla="*/ 2147483646 h 9094"/>
                <a:gd name="T16" fmla="*/ 2147483646 w 10433"/>
                <a:gd name="T17" fmla="*/ 2147483646 h 9094"/>
                <a:gd name="T18" fmla="*/ 2147483646 w 10433"/>
                <a:gd name="T19" fmla="*/ 2147483646 h 9094"/>
                <a:gd name="T20" fmla="*/ 2147483646 w 10433"/>
                <a:gd name="T21" fmla="*/ 2147483646 h 9094"/>
                <a:gd name="T22" fmla="*/ 2147483646 w 10433"/>
                <a:gd name="T23" fmla="*/ 2147483646 h 9094"/>
                <a:gd name="T24" fmla="*/ 2147483646 w 10433"/>
                <a:gd name="T25" fmla="*/ 2147483646 h 9094"/>
                <a:gd name="T26" fmla="*/ 2147483646 w 10433"/>
                <a:gd name="T27" fmla="*/ 2147483646 h 9094"/>
                <a:gd name="T28" fmla="*/ 2147483646 w 10433"/>
                <a:gd name="T29" fmla="*/ 2147483646 h 9094"/>
                <a:gd name="T30" fmla="*/ 2147483646 w 10433"/>
                <a:gd name="T31" fmla="*/ 2147483646 h 9094"/>
                <a:gd name="T32" fmla="*/ 2147483646 w 10433"/>
                <a:gd name="T33" fmla="*/ 2147483646 h 9094"/>
                <a:gd name="T34" fmla="*/ 2147483646 w 10433"/>
                <a:gd name="T35" fmla="*/ 2147483646 h 9094"/>
                <a:gd name="T36" fmla="*/ 2147483646 w 10433"/>
                <a:gd name="T37" fmla="*/ 2147483646 h 9094"/>
                <a:gd name="T38" fmla="*/ 2147483646 w 10433"/>
                <a:gd name="T39" fmla="*/ 2147483646 h 9094"/>
                <a:gd name="T40" fmla="*/ 2147483646 w 10433"/>
                <a:gd name="T41" fmla="*/ 2147483646 h 9094"/>
                <a:gd name="T42" fmla="*/ 2147483646 w 10433"/>
                <a:gd name="T43" fmla="*/ 2147483646 h 9094"/>
                <a:gd name="T44" fmla="*/ 2147483646 w 10433"/>
                <a:gd name="T45" fmla="*/ 2147483646 h 9094"/>
                <a:gd name="T46" fmla="*/ 2147483646 w 10433"/>
                <a:gd name="T47" fmla="*/ 2147483646 h 9094"/>
                <a:gd name="T48" fmla="*/ 2147483646 w 10433"/>
                <a:gd name="T49" fmla="*/ 2147483646 h 9094"/>
                <a:gd name="T50" fmla="*/ 2147483646 w 10433"/>
                <a:gd name="T51" fmla="*/ 2147483646 h 9094"/>
                <a:gd name="T52" fmla="*/ 2147483646 w 10433"/>
                <a:gd name="T53" fmla="*/ 2147483646 h 9094"/>
                <a:gd name="T54" fmla="*/ 2147483646 w 10433"/>
                <a:gd name="T55" fmla="*/ 2147483646 h 9094"/>
                <a:gd name="T56" fmla="*/ 2147483646 w 10433"/>
                <a:gd name="T57" fmla="*/ 2147483646 h 9094"/>
                <a:gd name="T58" fmla="*/ 2147483646 w 10433"/>
                <a:gd name="T59" fmla="*/ 2147483646 h 9094"/>
                <a:gd name="T60" fmla="*/ 2147483646 w 10433"/>
                <a:gd name="T61" fmla="*/ 2147483646 h 9094"/>
                <a:gd name="T62" fmla="*/ 2147483646 w 10433"/>
                <a:gd name="T63" fmla="*/ 2147483646 h 9094"/>
                <a:gd name="T64" fmla="*/ 2147483646 w 10433"/>
                <a:gd name="T65" fmla="*/ 2147483646 h 9094"/>
                <a:gd name="T66" fmla="*/ 2147483646 w 10433"/>
                <a:gd name="T67" fmla="*/ 2147483646 h 9094"/>
                <a:gd name="T68" fmla="*/ 2147483646 w 10433"/>
                <a:gd name="T69" fmla="*/ 2147483646 h 9094"/>
                <a:gd name="T70" fmla="*/ 2147483646 w 10433"/>
                <a:gd name="T71" fmla="*/ 2147483646 h 9094"/>
                <a:gd name="T72" fmla="*/ 2147483646 w 10433"/>
                <a:gd name="T73" fmla="*/ 2147483646 h 9094"/>
                <a:gd name="T74" fmla="*/ 2147483646 w 10433"/>
                <a:gd name="T75" fmla="*/ 2147483646 h 9094"/>
                <a:gd name="T76" fmla="*/ 2147483646 w 10433"/>
                <a:gd name="T77" fmla="*/ 2147483646 h 9094"/>
                <a:gd name="T78" fmla="*/ 2147483646 w 10433"/>
                <a:gd name="T79" fmla="*/ 2147483646 h 9094"/>
                <a:gd name="T80" fmla="*/ 2147483646 w 10433"/>
                <a:gd name="T81" fmla="*/ 2147483646 h 9094"/>
                <a:gd name="T82" fmla="*/ 2147483646 w 10433"/>
                <a:gd name="T83" fmla="*/ 2147483646 h 9094"/>
                <a:gd name="T84" fmla="*/ 2147483646 w 10433"/>
                <a:gd name="T85" fmla="*/ 2147483646 h 9094"/>
                <a:gd name="T86" fmla="*/ 2147483646 w 10433"/>
                <a:gd name="T87" fmla="*/ 2147483646 h 9094"/>
                <a:gd name="T88" fmla="*/ 2147483646 w 10433"/>
                <a:gd name="T89" fmla="*/ 2147483646 h 9094"/>
                <a:gd name="T90" fmla="*/ 2147483646 w 10433"/>
                <a:gd name="T91" fmla="*/ 2147483646 h 9094"/>
                <a:gd name="T92" fmla="*/ 2147483646 w 10433"/>
                <a:gd name="T93" fmla="*/ 2147483646 h 9094"/>
                <a:gd name="T94" fmla="*/ 2147483646 w 10433"/>
                <a:gd name="T95" fmla="*/ 2147483646 h 9094"/>
                <a:gd name="T96" fmla="*/ 2147483646 w 10433"/>
                <a:gd name="T97" fmla="*/ 2147483646 h 9094"/>
                <a:gd name="T98" fmla="*/ 2147483646 w 10433"/>
                <a:gd name="T99" fmla="*/ 2147483646 h 9094"/>
                <a:gd name="T100" fmla="*/ 2147483646 w 10433"/>
                <a:gd name="T101" fmla="*/ 2147483646 h 90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33"/>
                <a:gd name="T154" fmla="*/ 0 h 9094"/>
                <a:gd name="T155" fmla="*/ 10433 w 10433"/>
                <a:gd name="T156" fmla="*/ 9094 h 90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lnTo>
                    <a:pt x="7049"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lnTo>
                    <a:pt x="6697" y="1"/>
                  </a:lnTo>
                  <a:close/>
                </a:path>
              </a:pathLst>
            </a:custGeom>
            <a:solidFill>
              <a:srgbClr val="DDAC6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10" name="Shape 306">
              <a:extLst>
                <a:ext uri="{FF2B5EF4-FFF2-40B4-BE49-F238E27FC236}">
                  <a16:creationId xmlns:a16="http://schemas.microsoft.com/office/drawing/2014/main" id="{209C0573-FA6A-B1BB-AB07-CE6466C9D3E8}"/>
                </a:ext>
              </a:extLst>
            </p:cNvPr>
            <p:cNvSpPr>
              <a:spLocks/>
            </p:cNvSpPr>
            <p:nvPr/>
          </p:nvSpPr>
          <p:spPr bwMode="auto">
            <a:xfrm>
              <a:off x="1133300" y="238125"/>
              <a:ext cx="246836" cy="246605"/>
            </a:xfrm>
            <a:custGeom>
              <a:avLst/>
              <a:gdLst>
                <a:gd name="T0" fmla="*/ 2147483646 w 9869"/>
                <a:gd name="T1" fmla="*/ 2147483646 h 9868"/>
                <a:gd name="T2" fmla="*/ 2147483646 w 9869"/>
                <a:gd name="T3" fmla="*/ 2147483646 h 9868"/>
                <a:gd name="T4" fmla="*/ 2147483646 w 9869"/>
                <a:gd name="T5" fmla="*/ 2147483646 h 9868"/>
                <a:gd name="T6" fmla="*/ 2147483646 w 9869"/>
                <a:gd name="T7" fmla="*/ 2147483646 h 9868"/>
                <a:gd name="T8" fmla="*/ 2147483646 w 9869"/>
                <a:gd name="T9" fmla="*/ 2147483646 h 9868"/>
                <a:gd name="T10" fmla="*/ 2147483646 w 9869"/>
                <a:gd name="T11" fmla="*/ 2147483646 h 9868"/>
                <a:gd name="T12" fmla="*/ 2147483646 w 9869"/>
                <a:gd name="T13" fmla="*/ 2147483646 h 9868"/>
                <a:gd name="T14" fmla="*/ 2147483646 w 9869"/>
                <a:gd name="T15" fmla="*/ 2147483646 h 9868"/>
                <a:gd name="T16" fmla="*/ 2147483646 w 9869"/>
                <a:gd name="T17" fmla="*/ 2147483646 h 9868"/>
                <a:gd name="T18" fmla="*/ 2147483646 w 9869"/>
                <a:gd name="T19" fmla="*/ 2147483646 h 9868"/>
                <a:gd name="T20" fmla="*/ 2147483646 w 9869"/>
                <a:gd name="T21" fmla="*/ 2147483646 h 9868"/>
                <a:gd name="T22" fmla="*/ 2147483646 w 9869"/>
                <a:gd name="T23" fmla="*/ 2147483646 h 9868"/>
                <a:gd name="T24" fmla="*/ 2147483646 w 9869"/>
                <a:gd name="T25" fmla="*/ 2147483646 h 9868"/>
                <a:gd name="T26" fmla="*/ 2147483646 w 9869"/>
                <a:gd name="T27" fmla="*/ 2147483646 h 9868"/>
                <a:gd name="T28" fmla="*/ 2147483646 w 9869"/>
                <a:gd name="T29" fmla="*/ 2147483646 h 9868"/>
                <a:gd name="T30" fmla="*/ 2147483646 w 9869"/>
                <a:gd name="T31" fmla="*/ 2147483646 h 9868"/>
                <a:gd name="T32" fmla="*/ 2147483646 w 9869"/>
                <a:gd name="T33" fmla="*/ 2147483646 h 9868"/>
                <a:gd name="T34" fmla="*/ 2147483646 w 9869"/>
                <a:gd name="T35" fmla="*/ 2147483646 h 9868"/>
                <a:gd name="T36" fmla="*/ 2147483646 w 9869"/>
                <a:gd name="T37" fmla="*/ 2147483646 h 9868"/>
                <a:gd name="T38" fmla="*/ 2147483646 w 9869"/>
                <a:gd name="T39" fmla="*/ 2147483646 h 9868"/>
                <a:gd name="T40" fmla="*/ 2147483646 w 9869"/>
                <a:gd name="T41" fmla="*/ 2147483646 h 9868"/>
                <a:gd name="T42" fmla="*/ 2147483646 w 9869"/>
                <a:gd name="T43" fmla="*/ 2147483646 h 9868"/>
                <a:gd name="T44" fmla="*/ 2147483646 w 9869"/>
                <a:gd name="T45" fmla="*/ 2147483646 h 9868"/>
                <a:gd name="T46" fmla="*/ 2147483646 w 9869"/>
                <a:gd name="T47" fmla="*/ 2147483646 h 9868"/>
                <a:gd name="T48" fmla="*/ 2147483646 w 9869"/>
                <a:gd name="T49" fmla="*/ 2147483646 h 9868"/>
                <a:gd name="T50" fmla="*/ 2147483646 w 9869"/>
                <a:gd name="T51" fmla="*/ 2147483646 h 9868"/>
                <a:gd name="T52" fmla="*/ 2147483646 w 9869"/>
                <a:gd name="T53" fmla="*/ 2147483646 h 9868"/>
                <a:gd name="T54" fmla="*/ 2147483646 w 9869"/>
                <a:gd name="T55" fmla="*/ 2147483646 h 9868"/>
                <a:gd name="T56" fmla="*/ 2147483646 w 9869"/>
                <a:gd name="T57" fmla="*/ 2147483646 h 9868"/>
                <a:gd name="T58" fmla="*/ 2147483646 w 9869"/>
                <a:gd name="T59" fmla="*/ 2147483646 h 9868"/>
                <a:gd name="T60" fmla="*/ 2147483646 w 9869"/>
                <a:gd name="T61" fmla="*/ 2147483646 h 9868"/>
                <a:gd name="T62" fmla="*/ 2147483646 w 9869"/>
                <a:gd name="T63" fmla="*/ 2147483646 h 9868"/>
                <a:gd name="T64" fmla="*/ 2147483646 w 9869"/>
                <a:gd name="T65" fmla="*/ 2147483646 h 9868"/>
                <a:gd name="T66" fmla="*/ 2147483646 w 9869"/>
                <a:gd name="T67" fmla="*/ 2147483646 h 9868"/>
                <a:gd name="T68" fmla="*/ 2147483646 w 9869"/>
                <a:gd name="T69" fmla="*/ 2147483646 h 9868"/>
                <a:gd name="T70" fmla="*/ 2147483646 w 9869"/>
                <a:gd name="T71" fmla="*/ 2147483646 h 9868"/>
                <a:gd name="T72" fmla="*/ 2147483646 w 9869"/>
                <a:gd name="T73" fmla="*/ 2147483646 h 9868"/>
                <a:gd name="T74" fmla="*/ 2147483646 w 9869"/>
                <a:gd name="T75" fmla="*/ 2147483646 h 9868"/>
                <a:gd name="T76" fmla="*/ 2147483646 w 9869"/>
                <a:gd name="T77" fmla="*/ 2147483646 h 9868"/>
                <a:gd name="T78" fmla="*/ 2147483646 w 9869"/>
                <a:gd name="T79" fmla="*/ 2147483646 h 9868"/>
                <a:gd name="T80" fmla="*/ 2147483646 w 9869"/>
                <a:gd name="T81" fmla="*/ 2147483646 h 9868"/>
                <a:gd name="T82" fmla="*/ 2147483646 w 9869"/>
                <a:gd name="T83" fmla="*/ 2147483646 h 9868"/>
                <a:gd name="T84" fmla="*/ 2147483646 w 9869"/>
                <a:gd name="T85" fmla="*/ 2147483646 h 9868"/>
                <a:gd name="T86" fmla="*/ 2147483646 w 9869"/>
                <a:gd name="T87" fmla="*/ 2147483646 h 9868"/>
                <a:gd name="T88" fmla="*/ 2147483646 w 9869"/>
                <a:gd name="T89" fmla="*/ 2147483646 h 9868"/>
                <a:gd name="T90" fmla="*/ 2147483646 w 9869"/>
                <a:gd name="T91" fmla="*/ 2147483646 h 9868"/>
                <a:gd name="T92" fmla="*/ 2147483646 w 9869"/>
                <a:gd name="T93" fmla="*/ 2147483646 h 9868"/>
                <a:gd name="T94" fmla="*/ 2147483646 w 9869"/>
                <a:gd name="T95" fmla="*/ 2147483646 h 98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69"/>
                <a:gd name="T145" fmla="*/ 0 h 9868"/>
                <a:gd name="T146" fmla="*/ 9869 w 9869"/>
                <a:gd name="T147" fmla="*/ 9868 h 98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lnTo>
                    <a:pt x="4652"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lnTo>
                    <a:pt x="3384"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lnTo>
                    <a:pt x="5992"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lnTo>
                    <a:pt x="4723" y="0"/>
                  </a:lnTo>
                  <a:close/>
                </a:path>
              </a:pathLst>
            </a:custGeom>
            <a:solidFill>
              <a:srgbClr val="F7B22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grpSp>
          <p:nvGrpSpPr>
            <p:cNvPr id="11" name="Shape 307">
              <a:extLst>
                <a:ext uri="{FF2B5EF4-FFF2-40B4-BE49-F238E27FC236}">
                  <a16:creationId xmlns:a16="http://schemas.microsoft.com/office/drawing/2014/main" id="{3E267762-5BAE-2CDB-9CF1-2B72E7679139}"/>
                </a:ext>
              </a:extLst>
            </p:cNvPr>
            <p:cNvGrpSpPr>
              <a:grpSpLocks/>
            </p:cNvGrpSpPr>
            <p:nvPr/>
          </p:nvGrpSpPr>
          <p:grpSpPr bwMode="auto">
            <a:xfrm>
              <a:off x="1863325" y="2900650"/>
              <a:ext cx="206200" cy="244975"/>
              <a:chOff x="4157100" y="2900650"/>
              <a:chExt cx="206200" cy="244975"/>
            </a:xfrm>
          </p:grpSpPr>
          <p:sp>
            <p:nvSpPr>
              <p:cNvPr id="32" name="Shape 308">
                <a:extLst>
                  <a:ext uri="{FF2B5EF4-FFF2-40B4-BE49-F238E27FC236}">
                    <a16:creationId xmlns:a16="http://schemas.microsoft.com/office/drawing/2014/main" id="{3FFE06AF-9E66-1BFE-0873-947D59F00B55}"/>
                  </a:ext>
                </a:extLst>
              </p:cNvPr>
              <p:cNvSpPr>
                <a:spLocks/>
              </p:cNvSpPr>
              <p:nvPr/>
            </p:nvSpPr>
            <p:spPr bwMode="auto">
              <a:xfrm>
                <a:off x="4156508" y="3031388"/>
                <a:ext cx="50633" cy="113817"/>
              </a:xfrm>
              <a:custGeom>
                <a:avLst/>
                <a:gdLst>
                  <a:gd name="T0" fmla="*/ 2147483646 w 2045"/>
                  <a:gd name="T1" fmla="*/ 2147483646 h 4583"/>
                  <a:gd name="T2" fmla="*/ 2147483646 w 2045"/>
                  <a:gd name="T3" fmla="*/ 2147483646 h 4583"/>
                  <a:gd name="T4" fmla="*/ 2147483646 w 2045"/>
                  <a:gd name="T5" fmla="*/ 2147483646 h 4583"/>
                  <a:gd name="T6" fmla="*/ 2147483646 w 2045"/>
                  <a:gd name="T7" fmla="*/ 2147483646 h 4583"/>
                  <a:gd name="T8" fmla="*/ 2147483646 w 2045"/>
                  <a:gd name="T9" fmla="*/ 2147483646 h 4583"/>
                  <a:gd name="T10" fmla="*/ 2147483646 w 2045"/>
                  <a:gd name="T11" fmla="*/ 2147483646 h 4583"/>
                  <a:gd name="T12" fmla="*/ 2147483646 w 2045"/>
                  <a:gd name="T13" fmla="*/ 2147483646 h 4583"/>
                  <a:gd name="T14" fmla="*/ 2147483646 w 2045"/>
                  <a:gd name="T15" fmla="*/ 2147483646 h 4583"/>
                  <a:gd name="T16" fmla="*/ 2147483646 w 2045"/>
                  <a:gd name="T17" fmla="*/ 2147483646 h 4583"/>
                  <a:gd name="T18" fmla="*/ 2147483646 w 2045"/>
                  <a:gd name="T19" fmla="*/ 2147483646 h 4583"/>
                  <a:gd name="T20" fmla="*/ 2147483646 w 2045"/>
                  <a:gd name="T21" fmla="*/ 2147483646 h 4583"/>
                  <a:gd name="T22" fmla="*/ 2147483646 w 2045"/>
                  <a:gd name="T23" fmla="*/ 2147483646 h 4583"/>
                  <a:gd name="T24" fmla="*/ 2147483646 w 2045"/>
                  <a:gd name="T25" fmla="*/ 2147483646 h 4583"/>
                  <a:gd name="T26" fmla="*/ 2147483646 w 2045"/>
                  <a:gd name="T27" fmla="*/ 2147483646 h 4583"/>
                  <a:gd name="T28" fmla="*/ 2147483646 w 2045"/>
                  <a:gd name="T29" fmla="*/ 2147483646 h 4583"/>
                  <a:gd name="T30" fmla="*/ 2147483646 w 2045"/>
                  <a:gd name="T31" fmla="*/ 2147483646 h 4583"/>
                  <a:gd name="T32" fmla="*/ 2147483646 w 2045"/>
                  <a:gd name="T33" fmla="*/ 2147483646 h 4583"/>
                  <a:gd name="T34" fmla="*/ 2147483646 w 2045"/>
                  <a:gd name="T35" fmla="*/ 2147483646 h 4583"/>
                  <a:gd name="T36" fmla="*/ 2147483646 w 2045"/>
                  <a:gd name="T37" fmla="*/ 2147483646 h 4583"/>
                  <a:gd name="T38" fmla="*/ 2147483646 w 2045"/>
                  <a:gd name="T39" fmla="*/ 2147483646 h 4583"/>
                  <a:gd name="T40" fmla="*/ 2147483646 w 2045"/>
                  <a:gd name="T41" fmla="*/ 2147483646 h 4583"/>
                  <a:gd name="T42" fmla="*/ 2147483646 w 2045"/>
                  <a:gd name="T43" fmla="*/ 2147483646 h 4583"/>
                  <a:gd name="T44" fmla="*/ 2147483646 w 2045"/>
                  <a:gd name="T45" fmla="*/ 2147483646 h 4583"/>
                  <a:gd name="T46" fmla="*/ 2147483646 w 2045"/>
                  <a:gd name="T47" fmla="*/ 2147483646 h 4583"/>
                  <a:gd name="T48" fmla="*/ 2147483646 w 2045"/>
                  <a:gd name="T49" fmla="*/ 2147483646 h 4583"/>
                  <a:gd name="T50" fmla="*/ 2147483646 w 2045"/>
                  <a:gd name="T51" fmla="*/ 2147483646 h 4583"/>
                  <a:gd name="T52" fmla="*/ 2147483646 w 2045"/>
                  <a:gd name="T53" fmla="*/ 2147483646 h 4583"/>
                  <a:gd name="T54" fmla="*/ 2147483646 w 2045"/>
                  <a:gd name="T55" fmla="*/ 2147483646 h 4583"/>
                  <a:gd name="T56" fmla="*/ 2147483646 w 2045"/>
                  <a:gd name="T57" fmla="*/ 2147483646 h 4583"/>
                  <a:gd name="T58" fmla="*/ 2147483646 w 2045"/>
                  <a:gd name="T59" fmla="*/ 2147483646 h 4583"/>
                  <a:gd name="T60" fmla="*/ 2147483646 w 2045"/>
                  <a:gd name="T61" fmla="*/ 2147483646 h 4583"/>
                  <a:gd name="T62" fmla="*/ 2147483646 w 2045"/>
                  <a:gd name="T63" fmla="*/ 2147483646 h 4583"/>
                  <a:gd name="T64" fmla="*/ 2147483646 w 2045"/>
                  <a:gd name="T65" fmla="*/ 2147483646 h 4583"/>
                  <a:gd name="T66" fmla="*/ 2147483646 w 2045"/>
                  <a:gd name="T67" fmla="*/ 2147483646 h 4583"/>
                  <a:gd name="T68" fmla="*/ 2147483646 w 2045"/>
                  <a:gd name="T69" fmla="*/ 2147483646 h 4583"/>
                  <a:gd name="T70" fmla="*/ 2147483646 w 2045"/>
                  <a:gd name="T71" fmla="*/ 2147483646 h 45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45"/>
                  <a:gd name="T109" fmla="*/ 0 h 4583"/>
                  <a:gd name="T110" fmla="*/ 2045 w 2045"/>
                  <a:gd name="T111" fmla="*/ 4583 h 45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lnTo>
                      <a:pt x="706" y="1"/>
                    </a:lnTo>
                    <a:close/>
                  </a:path>
                </a:pathLst>
              </a:custGeom>
              <a:solidFill>
                <a:srgbClr val="97BF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33" name="Shape 309">
                <a:extLst>
                  <a:ext uri="{FF2B5EF4-FFF2-40B4-BE49-F238E27FC236}">
                    <a16:creationId xmlns:a16="http://schemas.microsoft.com/office/drawing/2014/main" id="{0C0F24E4-0824-7036-8F93-FB70FE1AF62D}"/>
                  </a:ext>
                </a:extLst>
              </p:cNvPr>
              <p:cNvSpPr>
                <a:spLocks/>
              </p:cNvSpPr>
              <p:nvPr/>
            </p:nvSpPr>
            <p:spPr bwMode="auto">
              <a:xfrm>
                <a:off x="4169166" y="2900182"/>
                <a:ext cx="88608" cy="104332"/>
              </a:xfrm>
              <a:custGeom>
                <a:avLst/>
                <a:gdLst>
                  <a:gd name="T0" fmla="*/ 2147483646 w 3525"/>
                  <a:gd name="T1" fmla="*/ 2147483646 h 4160"/>
                  <a:gd name="T2" fmla="*/ 2147483646 w 3525"/>
                  <a:gd name="T3" fmla="*/ 2147483646 h 4160"/>
                  <a:gd name="T4" fmla="*/ 2147483646 w 3525"/>
                  <a:gd name="T5" fmla="*/ 2147483646 h 4160"/>
                  <a:gd name="T6" fmla="*/ 2147483646 w 3525"/>
                  <a:gd name="T7" fmla="*/ 2147483646 h 4160"/>
                  <a:gd name="T8" fmla="*/ 2147483646 w 3525"/>
                  <a:gd name="T9" fmla="*/ 2147483646 h 4160"/>
                  <a:gd name="T10" fmla="*/ 2147483646 w 3525"/>
                  <a:gd name="T11" fmla="*/ 2147483646 h 4160"/>
                  <a:gd name="T12" fmla="*/ 2147483646 w 3525"/>
                  <a:gd name="T13" fmla="*/ 2147483646 h 4160"/>
                  <a:gd name="T14" fmla="*/ 2147483646 w 3525"/>
                  <a:gd name="T15" fmla="*/ 2147483646 h 4160"/>
                  <a:gd name="T16" fmla="*/ 2147483646 w 3525"/>
                  <a:gd name="T17" fmla="*/ 2147483646 h 4160"/>
                  <a:gd name="T18" fmla="*/ 2147483646 w 3525"/>
                  <a:gd name="T19" fmla="*/ 2147483646 h 4160"/>
                  <a:gd name="T20" fmla="*/ 2147483646 w 3525"/>
                  <a:gd name="T21" fmla="*/ 2147483646 h 4160"/>
                  <a:gd name="T22" fmla="*/ 2147483646 w 3525"/>
                  <a:gd name="T23" fmla="*/ 2147483646 h 4160"/>
                  <a:gd name="T24" fmla="*/ 2147483646 w 3525"/>
                  <a:gd name="T25" fmla="*/ 2147483646 h 4160"/>
                  <a:gd name="T26" fmla="*/ 2147483646 w 3525"/>
                  <a:gd name="T27" fmla="*/ 2147483646 h 4160"/>
                  <a:gd name="T28" fmla="*/ 2147483646 w 3525"/>
                  <a:gd name="T29" fmla="*/ 2147483646 h 4160"/>
                  <a:gd name="T30" fmla="*/ 2147483646 w 3525"/>
                  <a:gd name="T31" fmla="*/ 2147483646 h 4160"/>
                  <a:gd name="T32" fmla="*/ 2147483646 w 3525"/>
                  <a:gd name="T33" fmla="*/ 2147483646 h 4160"/>
                  <a:gd name="T34" fmla="*/ 2147483646 w 3525"/>
                  <a:gd name="T35" fmla="*/ 2147483646 h 4160"/>
                  <a:gd name="T36" fmla="*/ 2147483646 w 3525"/>
                  <a:gd name="T37" fmla="*/ 2147483646 h 4160"/>
                  <a:gd name="T38" fmla="*/ 2147483646 w 3525"/>
                  <a:gd name="T39" fmla="*/ 2147483646 h 4160"/>
                  <a:gd name="T40" fmla="*/ 2147483646 w 3525"/>
                  <a:gd name="T41" fmla="*/ 2147483646 h 4160"/>
                  <a:gd name="T42" fmla="*/ 0 w 3525"/>
                  <a:gd name="T43" fmla="*/ 2147483646 h 4160"/>
                  <a:gd name="T44" fmla="*/ 0 w 3525"/>
                  <a:gd name="T45" fmla="*/ 2147483646 h 4160"/>
                  <a:gd name="T46" fmla="*/ 2147483646 w 3525"/>
                  <a:gd name="T47" fmla="*/ 2147483646 h 4160"/>
                  <a:gd name="T48" fmla="*/ 2147483646 w 3525"/>
                  <a:gd name="T49" fmla="*/ 2147483646 h 4160"/>
                  <a:gd name="T50" fmla="*/ 2147483646 w 3525"/>
                  <a:gd name="T51" fmla="*/ 2147483646 h 4160"/>
                  <a:gd name="T52" fmla="*/ 2147483646 w 3525"/>
                  <a:gd name="T53" fmla="*/ 2147483646 h 4160"/>
                  <a:gd name="T54" fmla="*/ 2147483646 w 3525"/>
                  <a:gd name="T55" fmla="*/ 2147483646 h 4160"/>
                  <a:gd name="T56" fmla="*/ 2147483646 w 3525"/>
                  <a:gd name="T57" fmla="*/ 2147483646 h 4160"/>
                  <a:gd name="T58" fmla="*/ 2147483646 w 3525"/>
                  <a:gd name="T59" fmla="*/ 2147483646 h 4160"/>
                  <a:gd name="T60" fmla="*/ 2147483646 w 3525"/>
                  <a:gd name="T61" fmla="*/ 2147483646 h 4160"/>
                  <a:gd name="T62" fmla="*/ 2147483646 w 3525"/>
                  <a:gd name="T63" fmla="*/ 2147483646 h 4160"/>
                  <a:gd name="T64" fmla="*/ 2147483646 w 3525"/>
                  <a:gd name="T65" fmla="*/ 2147483646 h 4160"/>
                  <a:gd name="T66" fmla="*/ 2147483646 w 3525"/>
                  <a:gd name="T67" fmla="*/ 2147483646 h 4160"/>
                  <a:gd name="T68" fmla="*/ 2147483646 w 3525"/>
                  <a:gd name="T69" fmla="*/ 2147483646 h 4160"/>
                  <a:gd name="T70" fmla="*/ 2147483646 w 3525"/>
                  <a:gd name="T71" fmla="*/ 2147483646 h 4160"/>
                  <a:gd name="T72" fmla="*/ 2147483646 w 3525"/>
                  <a:gd name="T73" fmla="*/ 2147483646 h 4160"/>
                  <a:gd name="T74" fmla="*/ 2147483646 w 3525"/>
                  <a:gd name="T75" fmla="*/ 2147483646 h 4160"/>
                  <a:gd name="T76" fmla="*/ 2147483646 w 3525"/>
                  <a:gd name="T77" fmla="*/ 2147483646 h 4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25"/>
                  <a:gd name="T118" fmla="*/ 0 h 4160"/>
                  <a:gd name="T119" fmla="*/ 3525 w 3525"/>
                  <a:gd name="T120" fmla="*/ 4160 h 41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lnTo>
                      <a:pt x="3031" y="1"/>
                    </a:lnTo>
                    <a:close/>
                  </a:path>
                </a:pathLst>
              </a:custGeom>
              <a:solidFill>
                <a:srgbClr val="97BF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34" name="Shape 310">
                <a:extLst>
                  <a:ext uri="{FF2B5EF4-FFF2-40B4-BE49-F238E27FC236}">
                    <a16:creationId xmlns:a16="http://schemas.microsoft.com/office/drawing/2014/main" id="{39302C95-47DB-FBF6-6CBF-498FD58CAA43}"/>
                  </a:ext>
                </a:extLst>
              </p:cNvPr>
              <p:cNvSpPr>
                <a:spLocks/>
              </p:cNvSpPr>
              <p:nvPr/>
            </p:nvSpPr>
            <p:spPr bwMode="auto">
              <a:xfrm>
                <a:off x="4216635" y="3023484"/>
                <a:ext cx="147153" cy="104332"/>
              </a:xfrm>
              <a:custGeom>
                <a:avLst/>
                <a:gdLst>
                  <a:gd name="T0" fmla="*/ 2147483646 w 5851"/>
                  <a:gd name="T1" fmla="*/ 2147483646 h 4160"/>
                  <a:gd name="T2" fmla="*/ 2147483646 w 5851"/>
                  <a:gd name="T3" fmla="*/ 2147483646 h 4160"/>
                  <a:gd name="T4" fmla="*/ 2147483646 w 5851"/>
                  <a:gd name="T5" fmla="*/ 2147483646 h 4160"/>
                  <a:gd name="T6" fmla="*/ 2147483646 w 5851"/>
                  <a:gd name="T7" fmla="*/ 2147483646 h 4160"/>
                  <a:gd name="T8" fmla="*/ 2147483646 w 5851"/>
                  <a:gd name="T9" fmla="*/ 2147483646 h 4160"/>
                  <a:gd name="T10" fmla="*/ 2147483646 w 5851"/>
                  <a:gd name="T11" fmla="*/ 2147483646 h 4160"/>
                  <a:gd name="T12" fmla="*/ 2147483646 w 5851"/>
                  <a:gd name="T13" fmla="*/ 2147483646 h 4160"/>
                  <a:gd name="T14" fmla="*/ 2147483646 w 5851"/>
                  <a:gd name="T15" fmla="*/ 2147483646 h 4160"/>
                  <a:gd name="T16" fmla="*/ 2147483646 w 5851"/>
                  <a:gd name="T17" fmla="*/ 2147483646 h 4160"/>
                  <a:gd name="T18" fmla="*/ 2147483646 w 5851"/>
                  <a:gd name="T19" fmla="*/ 2147483646 h 4160"/>
                  <a:gd name="T20" fmla="*/ 2147483646 w 5851"/>
                  <a:gd name="T21" fmla="*/ 2147483646 h 4160"/>
                  <a:gd name="T22" fmla="*/ 2147483646 w 5851"/>
                  <a:gd name="T23" fmla="*/ 2147483646 h 4160"/>
                  <a:gd name="T24" fmla="*/ 2147483646 w 5851"/>
                  <a:gd name="T25" fmla="*/ 2147483646 h 4160"/>
                  <a:gd name="T26" fmla="*/ 2147483646 w 5851"/>
                  <a:gd name="T27" fmla="*/ 2147483646 h 4160"/>
                  <a:gd name="T28" fmla="*/ 2147483646 w 5851"/>
                  <a:gd name="T29" fmla="*/ 2147483646 h 4160"/>
                  <a:gd name="T30" fmla="*/ 2147483646 w 5851"/>
                  <a:gd name="T31" fmla="*/ 2147483646 h 4160"/>
                  <a:gd name="T32" fmla="*/ 2147483646 w 5851"/>
                  <a:gd name="T33" fmla="*/ 2147483646 h 4160"/>
                  <a:gd name="T34" fmla="*/ 2147483646 w 5851"/>
                  <a:gd name="T35" fmla="*/ 2147483646 h 4160"/>
                  <a:gd name="T36" fmla="*/ 0 w 5851"/>
                  <a:gd name="T37" fmla="*/ 2147483646 h 4160"/>
                  <a:gd name="T38" fmla="*/ 0 w 5851"/>
                  <a:gd name="T39" fmla="*/ 2147483646 h 4160"/>
                  <a:gd name="T40" fmla="*/ 2147483646 w 5851"/>
                  <a:gd name="T41" fmla="*/ 2147483646 h 4160"/>
                  <a:gd name="T42" fmla="*/ 2147483646 w 5851"/>
                  <a:gd name="T43" fmla="*/ 2147483646 h 4160"/>
                  <a:gd name="T44" fmla="*/ 2147483646 w 5851"/>
                  <a:gd name="T45" fmla="*/ 2147483646 h 4160"/>
                  <a:gd name="T46" fmla="*/ 2147483646 w 5851"/>
                  <a:gd name="T47" fmla="*/ 2147483646 h 4160"/>
                  <a:gd name="T48" fmla="*/ 2147483646 w 5851"/>
                  <a:gd name="T49" fmla="*/ 2147483646 h 4160"/>
                  <a:gd name="T50" fmla="*/ 2147483646 w 5851"/>
                  <a:gd name="T51" fmla="*/ 2147483646 h 4160"/>
                  <a:gd name="T52" fmla="*/ 2147483646 w 5851"/>
                  <a:gd name="T53" fmla="*/ 2147483646 h 4160"/>
                  <a:gd name="T54" fmla="*/ 2147483646 w 5851"/>
                  <a:gd name="T55" fmla="*/ 2147483646 h 4160"/>
                  <a:gd name="T56" fmla="*/ 2147483646 w 5851"/>
                  <a:gd name="T57" fmla="*/ 2147483646 h 4160"/>
                  <a:gd name="T58" fmla="*/ 2147483646 w 5851"/>
                  <a:gd name="T59" fmla="*/ 2147483646 h 4160"/>
                  <a:gd name="T60" fmla="*/ 2147483646 w 5851"/>
                  <a:gd name="T61" fmla="*/ 2147483646 h 4160"/>
                  <a:gd name="T62" fmla="*/ 2147483646 w 5851"/>
                  <a:gd name="T63" fmla="*/ 2147483646 h 4160"/>
                  <a:gd name="T64" fmla="*/ 2147483646 w 5851"/>
                  <a:gd name="T65" fmla="*/ 2147483646 h 4160"/>
                  <a:gd name="T66" fmla="*/ 2147483646 w 5851"/>
                  <a:gd name="T67" fmla="*/ 2147483646 h 4160"/>
                  <a:gd name="T68" fmla="*/ 2147483646 w 5851"/>
                  <a:gd name="T69" fmla="*/ 2147483646 h 4160"/>
                  <a:gd name="T70" fmla="*/ 2147483646 w 5851"/>
                  <a:gd name="T71" fmla="*/ 2147483646 h 4160"/>
                  <a:gd name="T72" fmla="*/ 2147483646 w 5851"/>
                  <a:gd name="T73" fmla="*/ 2147483646 h 4160"/>
                  <a:gd name="T74" fmla="*/ 2147483646 w 5851"/>
                  <a:gd name="T75" fmla="*/ 2147483646 h 4160"/>
                  <a:gd name="T76" fmla="*/ 2147483646 w 5851"/>
                  <a:gd name="T77" fmla="*/ 2147483646 h 4160"/>
                  <a:gd name="T78" fmla="*/ 2147483646 w 5851"/>
                  <a:gd name="T79" fmla="*/ 2147483646 h 4160"/>
                  <a:gd name="T80" fmla="*/ 2147483646 w 5851"/>
                  <a:gd name="T81" fmla="*/ 2147483646 h 4160"/>
                  <a:gd name="T82" fmla="*/ 2147483646 w 5851"/>
                  <a:gd name="T83" fmla="*/ 2147483646 h 4160"/>
                  <a:gd name="T84" fmla="*/ 2147483646 w 5851"/>
                  <a:gd name="T85" fmla="*/ 2147483646 h 4160"/>
                  <a:gd name="T86" fmla="*/ 2147483646 w 5851"/>
                  <a:gd name="T87" fmla="*/ 2147483646 h 41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51"/>
                  <a:gd name="T133" fmla="*/ 0 h 4160"/>
                  <a:gd name="T134" fmla="*/ 5851 w 5851"/>
                  <a:gd name="T135" fmla="*/ 4160 h 41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lnTo>
                      <a:pt x="987" y="1"/>
                    </a:lnTo>
                    <a:close/>
                  </a:path>
                </a:pathLst>
              </a:custGeom>
              <a:solidFill>
                <a:srgbClr val="97BF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grpSp>
        <p:grpSp>
          <p:nvGrpSpPr>
            <p:cNvPr id="12" name="Shape 311">
              <a:extLst>
                <a:ext uri="{FF2B5EF4-FFF2-40B4-BE49-F238E27FC236}">
                  <a16:creationId xmlns:a16="http://schemas.microsoft.com/office/drawing/2014/main" id="{0A162F83-2415-CE08-2A38-D44CBBE74663}"/>
                </a:ext>
              </a:extLst>
            </p:cNvPr>
            <p:cNvGrpSpPr>
              <a:grpSpLocks/>
            </p:cNvGrpSpPr>
            <p:nvPr/>
          </p:nvGrpSpPr>
          <p:grpSpPr bwMode="auto">
            <a:xfrm>
              <a:off x="1923250" y="773800"/>
              <a:ext cx="290750" cy="361250"/>
              <a:chOff x="4217025" y="773800"/>
              <a:chExt cx="290750" cy="361250"/>
            </a:xfrm>
          </p:grpSpPr>
          <p:sp>
            <p:nvSpPr>
              <p:cNvPr id="29" name="Shape 312">
                <a:extLst>
                  <a:ext uri="{FF2B5EF4-FFF2-40B4-BE49-F238E27FC236}">
                    <a16:creationId xmlns:a16="http://schemas.microsoft.com/office/drawing/2014/main" id="{72129B20-8FBC-FD25-D5BF-B3CDA674C0AA}"/>
                  </a:ext>
                </a:extLst>
              </p:cNvPr>
              <p:cNvSpPr>
                <a:spLocks/>
              </p:cNvSpPr>
              <p:nvPr/>
            </p:nvSpPr>
            <p:spPr bwMode="auto">
              <a:xfrm>
                <a:off x="4230875" y="774014"/>
                <a:ext cx="56962" cy="135948"/>
              </a:xfrm>
              <a:custGeom>
                <a:avLst/>
                <a:gdLst>
                  <a:gd name="T0" fmla="*/ 2147483646 w 2256"/>
                  <a:gd name="T1" fmla="*/ 2147483646 h 5428"/>
                  <a:gd name="T2" fmla="*/ 2147483646 w 2256"/>
                  <a:gd name="T3" fmla="*/ 2147483646 h 5428"/>
                  <a:gd name="T4" fmla="*/ 2147483646 w 2256"/>
                  <a:gd name="T5" fmla="*/ 2147483646 h 5428"/>
                  <a:gd name="T6" fmla="*/ 2147483646 w 2256"/>
                  <a:gd name="T7" fmla="*/ 2147483646 h 5428"/>
                  <a:gd name="T8" fmla="*/ 2147483646 w 2256"/>
                  <a:gd name="T9" fmla="*/ 2147483646 h 5428"/>
                  <a:gd name="T10" fmla="*/ 2147483646 w 2256"/>
                  <a:gd name="T11" fmla="*/ 2147483646 h 5428"/>
                  <a:gd name="T12" fmla="*/ 2147483646 w 2256"/>
                  <a:gd name="T13" fmla="*/ 2147483646 h 5428"/>
                  <a:gd name="T14" fmla="*/ 2147483646 w 2256"/>
                  <a:gd name="T15" fmla="*/ 2147483646 h 5428"/>
                  <a:gd name="T16" fmla="*/ 2147483646 w 2256"/>
                  <a:gd name="T17" fmla="*/ 2147483646 h 5428"/>
                  <a:gd name="T18" fmla="*/ 2147483646 w 2256"/>
                  <a:gd name="T19" fmla="*/ 2147483646 h 5428"/>
                  <a:gd name="T20" fmla="*/ 2147483646 w 2256"/>
                  <a:gd name="T21" fmla="*/ 2147483646 h 5428"/>
                  <a:gd name="T22" fmla="*/ 0 w 2256"/>
                  <a:gd name="T23" fmla="*/ 0 h 5428"/>
                  <a:gd name="T24" fmla="*/ 0 w 2256"/>
                  <a:gd name="T25" fmla="*/ 2147483646 h 5428"/>
                  <a:gd name="T26" fmla="*/ 2147483646 w 2256"/>
                  <a:gd name="T27" fmla="*/ 2147483646 h 5428"/>
                  <a:gd name="T28" fmla="*/ 2147483646 w 2256"/>
                  <a:gd name="T29" fmla="*/ 2147483646 h 5428"/>
                  <a:gd name="T30" fmla="*/ 2147483646 w 2256"/>
                  <a:gd name="T31" fmla="*/ 2147483646 h 5428"/>
                  <a:gd name="T32" fmla="*/ 2147483646 w 2256"/>
                  <a:gd name="T33" fmla="*/ 2147483646 h 5428"/>
                  <a:gd name="T34" fmla="*/ 2147483646 w 2256"/>
                  <a:gd name="T35" fmla="*/ 2147483646 h 5428"/>
                  <a:gd name="T36" fmla="*/ 2147483646 w 2256"/>
                  <a:gd name="T37" fmla="*/ 2147483646 h 5428"/>
                  <a:gd name="T38" fmla="*/ 2147483646 w 2256"/>
                  <a:gd name="T39" fmla="*/ 2147483646 h 5428"/>
                  <a:gd name="T40" fmla="*/ 2147483646 w 2256"/>
                  <a:gd name="T41" fmla="*/ 2147483646 h 5428"/>
                  <a:gd name="T42" fmla="*/ 2147483646 w 2256"/>
                  <a:gd name="T43" fmla="*/ 2147483646 h 5428"/>
                  <a:gd name="T44" fmla="*/ 2147483646 w 2256"/>
                  <a:gd name="T45" fmla="*/ 2147483646 h 5428"/>
                  <a:gd name="T46" fmla="*/ 2147483646 w 2256"/>
                  <a:gd name="T47" fmla="*/ 2147483646 h 5428"/>
                  <a:gd name="T48" fmla="*/ 2147483646 w 2256"/>
                  <a:gd name="T49" fmla="*/ 2147483646 h 5428"/>
                  <a:gd name="T50" fmla="*/ 2147483646 w 2256"/>
                  <a:gd name="T51" fmla="*/ 2147483646 h 5428"/>
                  <a:gd name="T52" fmla="*/ 2147483646 w 2256"/>
                  <a:gd name="T53" fmla="*/ 2147483646 h 5428"/>
                  <a:gd name="T54" fmla="*/ 2147483646 w 2256"/>
                  <a:gd name="T55" fmla="*/ 2147483646 h 5428"/>
                  <a:gd name="T56" fmla="*/ 2147483646 w 2256"/>
                  <a:gd name="T57" fmla="*/ 2147483646 h 5428"/>
                  <a:gd name="T58" fmla="*/ 2147483646 w 2256"/>
                  <a:gd name="T59" fmla="*/ 2147483646 h 5428"/>
                  <a:gd name="T60" fmla="*/ 2147483646 w 2256"/>
                  <a:gd name="T61" fmla="*/ 2147483646 h 5428"/>
                  <a:gd name="T62" fmla="*/ 2147483646 w 2256"/>
                  <a:gd name="T63" fmla="*/ 2147483646 h 5428"/>
                  <a:gd name="T64" fmla="*/ 2147483646 w 2256"/>
                  <a:gd name="T65" fmla="*/ 2147483646 h 5428"/>
                  <a:gd name="T66" fmla="*/ 2147483646 w 2256"/>
                  <a:gd name="T67" fmla="*/ 2147483646 h 5428"/>
                  <a:gd name="T68" fmla="*/ 2147483646 w 2256"/>
                  <a:gd name="T69" fmla="*/ 2147483646 h 5428"/>
                  <a:gd name="T70" fmla="*/ 0 w 2256"/>
                  <a:gd name="T71" fmla="*/ 0 h 54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56"/>
                  <a:gd name="T109" fmla="*/ 0 h 5428"/>
                  <a:gd name="T110" fmla="*/ 2256 w 2256"/>
                  <a:gd name="T111" fmla="*/ 5428 h 54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30" name="Shape 313">
                <a:extLst>
                  <a:ext uri="{FF2B5EF4-FFF2-40B4-BE49-F238E27FC236}">
                    <a16:creationId xmlns:a16="http://schemas.microsoft.com/office/drawing/2014/main" id="{ABE88C53-748E-BA36-0918-CE643C9F2AD4}"/>
                  </a:ext>
                </a:extLst>
              </p:cNvPr>
              <p:cNvSpPr>
                <a:spLocks/>
              </p:cNvSpPr>
              <p:nvPr/>
            </p:nvSpPr>
            <p:spPr bwMode="auto">
              <a:xfrm>
                <a:off x="4291002" y="857797"/>
                <a:ext cx="216773" cy="109074"/>
              </a:xfrm>
              <a:custGeom>
                <a:avLst/>
                <a:gdLst>
                  <a:gd name="T0" fmla="*/ 2147483646 w 8670"/>
                  <a:gd name="T1" fmla="*/ 2147483646 h 4371"/>
                  <a:gd name="T2" fmla="*/ 2147483646 w 8670"/>
                  <a:gd name="T3" fmla="*/ 2147483646 h 4371"/>
                  <a:gd name="T4" fmla="*/ 2147483646 w 8670"/>
                  <a:gd name="T5" fmla="*/ 2147483646 h 4371"/>
                  <a:gd name="T6" fmla="*/ 2147483646 w 8670"/>
                  <a:gd name="T7" fmla="*/ 2147483646 h 4371"/>
                  <a:gd name="T8" fmla="*/ 2147483646 w 8670"/>
                  <a:gd name="T9" fmla="*/ 2147483646 h 4371"/>
                  <a:gd name="T10" fmla="*/ 2147483646 w 8670"/>
                  <a:gd name="T11" fmla="*/ 2147483646 h 4371"/>
                  <a:gd name="T12" fmla="*/ 2147483646 w 8670"/>
                  <a:gd name="T13" fmla="*/ 2147483646 h 4371"/>
                  <a:gd name="T14" fmla="*/ 2147483646 w 8670"/>
                  <a:gd name="T15" fmla="*/ 2147483646 h 4371"/>
                  <a:gd name="T16" fmla="*/ 2147483646 w 8670"/>
                  <a:gd name="T17" fmla="*/ 2147483646 h 4371"/>
                  <a:gd name="T18" fmla="*/ 2147483646 w 8670"/>
                  <a:gd name="T19" fmla="*/ 2147483646 h 4371"/>
                  <a:gd name="T20" fmla="*/ 2147483646 w 8670"/>
                  <a:gd name="T21" fmla="*/ 0 h 4371"/>
                  <a:gd name="T22" fmla="*/ 2147483646 w 8670"/>
                  <a:gd name="T23" fmla="*/ 2147483646 h 4371"/>
                  <a:gd name="T24" fmla="*/ 2147483646 w 8670"/>
                  <a:gd name="T25" fmla="*/ 2147483646 h 4371"/>
                  <a:gd name="T26" fmla="*/ 2147483646 w 8670"/>
                  <a:gd name="T27" fmla="*/ 2147483646 h 4371"/>
                  <a:gd name="T28" fmla="*/ 2147483646 w 8670"/>
                  <a:gd name="T29" fmla="*/ 2147483646 h 4371"/>
                  <a:gd name="T30" fmla="*/ 2147483646 w 8670"/>
                  <a:gd name="T31" fmla="*/ 2147483646 h 4371"/>
                  <a:gd name="T32" fmla="*/ 2147483646 w 8670"/>
                  <a:gd name="T33" fmla="*/ 2147483646 h 4371"/>
                  <a:gd name="T34" fmla="*/ 2147483646 w 8670"/>
                  <a:gd name="T35" fmla="*/ 2147483646 h 4371"/>
                  <a:gd name="T36" fmla="*/ 2147483646 w 8670"/>
                  <a:gd name="T37" fmla="*/ 2147483646 h 4371"/>
                  <a:gd name="T38" fmla="*/ 2147483646 w 8670"/>
                  <a:gd name="T39" fmla="*/ 2147483646 h 4371"/>
                  <a:gd name="T40" fmla="*/ 2147483646 w 8670"/>
                  <a:gd name="T41" fmla="*/ 2147483646 h 4371"/>
                  <a:gd name="T42" fmla="*/ 2147483646 w 8670"/>
                  <a:gd name="T43" fmla="*/ 2147483646 h 4371"/>
                  <a:gd name="T44" fmla="*/ 2147483646 w 8670"/>
                  <a:gd name="T45" fmla="*/ 2147483646 h 4371"/>
                  <a:gd name="T46" fmla="*/ 2147483646 w 8670"/>
                  <a:gd name="T47" fmla="*/ 2147483646 h 4371"/>
                  <a:gd name="T48" fmla="*/ 2147483646 w 8670"/>
                  <a:gd name="T49" fmla="*/ 2147483646 h 4371"/>
                  <a:gd name="T50" fmla="*/ 2147483646 w 8670"/>
                  <a:gd name="T51" fmla="*/ 2147483646 h 4371"/>
                  <a:gd name="T52" fmla="*/ 2147483646 w 8670"/>
                  <a:gd name="T53" fmla="*/ 2147483646 h 4371"/>
                  <a:gd name="T54" fmla="*/ 2147483646 w 8670"/>
                  <a:gd name="T55" fmla="*/ 2147483646 h 4371"/>
                  <a:gd name="T56" fmla="*/ 2147483646 w 8670"/>
                  <a:gd name="T57" fmla="*/ 2147483646 h 4371"/>
                  <a:gd name="T58" fmla="*/ 2147483646 w 8670"/>
                  <a:gd name="T59" fmla="*/ 2147483646 h 4371"/>
                  <a:gd name="T60" fmla="*/ 2147483646 w 8670"/>
                  <a:gd name="T61" fmla="*/ 2147483646 h 4371"/>
                  <a:gd name="T62" fmla="*/ 2147483646 w 8670"/>
                  <a:gd name="T63" fmla="*/ 2147483646 h 4371"/>
                  <a:gd name="T64" fmla="*/ 2147483646 w 8670"/>
                  <a:gd name="T65" fmla="*/ 2147483646 h 4371"/>
                  <a:gd name="T66" fmla="*/ 2147483646 w 8670"/>
                  <a:gd name="T67" fmla="*/ 2147483646 h 4371"/>
                  <a:gd name="T68" fmla="*/ 2147483646 w 8670"/>
                  <a:gd name="T69" fmla="*/ 2147483646 h 4371"/>
                  <a:gd name="T70" fmla="*/ 2147483646 w 8670"/>
                  <a:gd name="T71" fmla="*/ 2147483646 h 4371"/>
                  <a:gd name="T72" fmla="*/ 2147483646 w 8670"/>
                  <a:gd name="T73" fmla="*/ 2147483646 h 4371"/>
                  <a:gd name="T74" fmla="*/ 2147483646 w 8670"/>
                  <a:gd name="T75" fmla="*/ 2147483646 h 4371"/>
                  <a:gd name="T76" fmla="*/ 2147483646 w 8670"/>
                  <a:gd name="T77" fmla="*/ 0 h 43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70"/>
                  <a:gd name="T118" fmla="*/ 0 h 4371"/>
                  <a:gd name="T119" fmla="*/ 8670 w 8670"/>
                  <a:gd name="T120" fmla="*/ 4371 h 43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lnTo>
                      <a:pt x="8388" y="0"/>
                    </a:lnTo>
                    <a:close/>
                  </a:path>
                </a:pathLst>
              </a:custGeom>
              <a:solidFill>
                <a:srgbClr val="BDCC6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31" name="Shape 314">
                <a:extLst>
                  <a:ext uri="{FF2B5EF4-FFF2-40B4-BE49-F238E27FC236}">
                    <a16:creationId xmlns:a16="http://schemas.microsoft.com/office/drawing/2014/main" id="{96E00A0D-FDBA-12A9-BDDD-C4DF0BEAB989}"/>
                  </a:ext>
                </a:extLst>
              </p:cNvPr>
              <p:cNvSpPr>
                <a:spLocks/>
              </p:cNvSpPr>
              <p:nvPr/>
            </p:nvSpPr>
            <p:spPr bwMode="auto">
              <a:xfrm>
                <a:off x="4216634" y="1004810"/>
                <a:ext cx="69621" cy="129625"/>
              </a:xfrm>
              <a:custGeom>
                <a:avLst/>
                <a:gdLst>
                  <a:gd name="T0" fmla="*/ 2147483646 w 2750"/>
                  <a:gd name="T1" fmla="*/ 2147483646 h 5217"/>
                  <a:gd name="T2" fmla="*/ 2147483646 w 2750"/>
                  <a:gd name="T3" fmla="*/ 2147483646 h 5217"/>
                  <a:gd name="T4" fmla="*/ 2147483646 w 2750"/>
                  <a:gd name="T5" fmla="*/ 2147483646 h 5217"/>
                  <a:gd name="T6" fmla="*/ 2147483646 w 2750"/>
                  <a:gd name="T7" fmla="*/ 2147483646 h 5217"/>
                  <a:gd name="T8" fmla="*/ 2147483646 w 2750"/>
                  <a:gd name="T9" fmla="*/ 2147483646 h 5217"/>
                  <a:gd name="T10" fmla="*/ 2147483646 w 2750"/>
                  <a:gd name="T11" fmla="*/ 2147483646 h 5217"/>
                  <a:gd name="T12" fmla="*/ 2147483646 w 2750"/>
                  <a:gd name="T13" fmla="*/ 2147483646 h 5217"/>
                  <a:gd name="T14" fmla="*/ 2147483646 w 2750"/>
                  <a:gd name="T15" fmla="*/ 2147483646 h 5217"/>
                  <a:gd name="T16" fmla="*/ 2147483646 w 2750"/>
                  <a:gd name="T17" fmla="*/ 2147483646 h 5217"/>
                  <a:gd name="T18" fmla="*/ 2147483646 w 2750"/>
                  <a:gd name="T19" fmla="*/ 2147483646 h 5217"/>
                  <a:gd name="T20" fmla="*/ 2147483646 w 2750"/>
                  <a:gd name="T21" fmla="*/ 2147483646 h 5217"/>
                  <a:gd name="T22" fmla="*/ 2147483646 w 2750"/>
                  <a:gd name="T23" fmla="*/ 2147483646 h 5217"/>
                  <a:gd name="T24" fmla="*/ 2147483646 w 2750"/>
                  <a:gd name="T25" fmla="*/ 2147483646 h 5217"/>
                  <a:gd name="T26" fmla="*/ 2147483646 w 2750"/>
                  <a:gd name="T27" fmla="*/ 2147483646 h 5217"/>
                  <a:gd name="T28" fmla="*/ 2147483646 w 2750"/>
                  <a:gd name="T29" fmla="*/ 2147483646 h 5217"/>
                  <a:gd name="T30" fmla="*/ 2147483646 w 2750"/>
                  <a:gd name="T31" fmla="*/ 2147483646 h 5217"/>
                  <a:gd name="T32" fmla="*/ 2147483646 w 2750"/>
                  <a:gd name="T33" fmla="*/ 2147483646 h 5217"/>
                  <a:gd name="T34" fmla="*/ 2147483646 w 2750"/>
                  <a:gd name="T35" fmla="*/ 2147483646 h 5217"/>
                  <a:gd name="T36" fmla="*/ 2147483646 w 2750"/>
                  <a:gd name="T37" fmla="*/ 2147483646 h 5217"/>
                  <a:gd name="T38" fmla="*/ 2147483646 w 2750"/>
                  <a:gd name="T39" fmla="*/ 2147483646 h 5217"/>
                  <a:gd name="T40" fmla="*/ 2147483646 w 2750"/>
                  <a:gd name="T41" fmla="*/ 2147483646 h 5217"/>
                  <a:gd name="T42" fmla="*/ 0 w 2750"/>
                  <a:gd name="T43" fmla="*/ 2147483646 h 5217"/>
                  <a:gd name="T44" fmla="*/ 0 w 2750"/>
                  <a:gd name="T45" fmla="*/ 2147483646 h 5217"/>
                  <a:gd name="T46" fmla="*/ 0 w 2750"/>
                  <a:gd name="T47" fmla="*/ 2147483646 h 5217"/>
                  <a:gd name="T48" fmla="*/ 2147483646 w 2750"/>
                  <a:gd name="T49" fmla="*/ 2147483646 h 5217"/>
                  <a:gd name="T50" fmla="*/ 2147483646 w 2750"/>
                  <a:gd name="T51" fmla="*/ 2147483646 h 5217"/>
                  <a:gd name="T52" fmla="*/ 2147483646 w 2750"/>
                  <a:gd name="T53" fmla="*/ 2147483646 h 5217"/>
                  <a:gd name="T54" fmla="*/ 2147483646 w 2750"/>
                  <a:gd name="T55" fmla="*/ 2147483646 h 5217"/>
                  <a:gd name="T56" fmla="*/ 2147483646 w 2750"/>
                  <a:gd name="T57" fmla="*/ 2147483646 h 5217"/>
                  <a:gd name="T58" fmla="*/ 2147483646 w 2750"/>
                  <a:gd name="T59" fmla="*/ 2147483646 h 5217"/>
                  <a:gd name="T60" fmla="*/ 2147483646 w 2750"/>
                  <a:gd name="T61" fmla="*/ 2147483646 h 5217"/>
                  <a:gd name="T62" fmla="*/ 2147483646 w 2750"/>
                  <a:gd name="T63" fmla="*/ 2147483646 h 5217"/>
                  <a:gd name="T64" fmla="*/ 2147483646 w 2750"/>
                  <a:gd name="T65" fmla="*/ 2147483646 h 5217"/>
                  <a:gd name="T66" fmla="*/ 2147483646 w 2750"/>
                  <a:gd name="T67" fmla="*/ 2147483646 h 5217"/>
                  <a:gd name="T68" fmla="*/ 2147483646 w 2750"/>
                  <a:gd name="T69" fmla="*/ 2147483646 h 5217"/>
                  <a:gd name="T70" fmla="*/ 2147483646 w 2750"/>
                  <a:gd name="T71" fmla="*/ 2147483646 h 5217"/>
                  <a:gd name="T72" fmla="*/ 2147483646 w 2750"/>
                  <a:gd name="T73" fmla="*/ 2147483646 h 5217"/>
                  <a:gd name="T74" fmla="*/ 2147483646 w 2750"/>
                  <a:gd name="T75" fmla="*/ 2147483646 h 5217"/>
                  <a:gd name="T76" fmla="*/ 2147483646 w 2750"/>
                  <a:gd name="T77" fmla="*/ 2147483646 h 5217"/>
                  <a:gd name="T78" fmla="*/ 2147483646 w 2750"/>
                  <a:gd name="T79" fmla="*/ 2147483646 h 5217"/>
                  <a:gd name="T80" fmla="*/ 2147483646 w 2750"/>
                  <a:gd name="T81" fmla="*/ 2147483646 h 5217"/>
                  <a:gd name="T82" fmla="*/ 2147483646 w 2750"/>
                  <a:gd name="T83" fmla="*/ 2147483646 h 5217"/>
                  <a:gd name="T84" fmla="*/ 2147483646 w 2750"/>
                  <a:gd name="T85" fmla="*/ 2147483646 h 52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50"/>
                  <a:gd name="T130" fmla="*/ 0 h 5217"/>
                  <a:gd name="T131" fmla="*/ 2750 w 2750"/>
                  <a:gd name="T132" fmla="*/ 5217 h 52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grpSp>
        <p:grpSp>
          <p:nvGrpSpPr>
            <p:cNvPr id="13" name="Shape 315">
              <a:extLst>
                <a:ext uri="{FF2B5EF4-FFF2-40B4-BE49-F238E27FC236}">
                  <a16:creationId xmlns:a16="http://schemas.microsoft.com/office/drawing/2014/main" id="{CF21C583-5CDA-2636-94BD-8B51C4D32B86}"/>
                </a:ext>
              </a:extLst>
            </p:cNvPr>
            <p:cNvGrpSpPr>
              <a:grpSpLocks/>
            </p:cNvGrpSpPr>
            <p:nvPr/>
          </p:nvGrpSpPr>
          <p:grpSpPr bwMode="auto">
            <a:xfrm>
              <a:off x="959375" y="2320925"/>
              <a:ext cx="149800" cy="299575"/>
              <a:chOff x="3253150" y="2320925"/>
              <a:chExt cx="149800" cy="299575"/>
            </a:xfrm>
          </p:grpSpPr>
          <p:sp>
            <p:nvSpPr>
              <p:cNvPr id="27" name="Shape 316">
                <a:extLst>
                  <a:ext uri="{FF2B5EF4-FFF2-40B4-BE49-F238E27FC236}">
                    <a16:creationId xmlns:a16="http://schemas.microsoft.com/office/drawing/2014/main" id="{15184592-081C-47F5-EBF9-E83FCB823326}"/>
                  </a:ext>
                </a:extLst>
              </p:cNvPr>
              <p:cNvSpPr>
                <a:spLocks/>
              </p:cNvSpPr>
              <p:nvPr/>
            </p:nvSpPr>
            <p:spPr bwMode="auto">
              <a:xfrm>
                <a:off x="3289415" y="2476529"/>
                <a:ext cx="113924" cy="143852"/>
              </a:xfrm>
              <a:custGeom>
                <a:avLst/>
                <a:gdLst>
                  <a:gd name="T0" fmla="*/ 2147483646 w 4512"/>
                  <a:gd name="T1" fmla="*/ 2147483646 h 5780"/>
                  <a:gd name="T2" fmla="*/ 2147483646 w 4512"/>
                  <a:gd name="T3" fmla="*/ 2147483646 h 5780"/>
                  <a:gd name="T4" fmla="*/ 2147483646 w 4512"/>
                  <a:gd name="T5" fmla="*/ 2147483646 h 5780"/>
                  <a:gd name="T6" fmla="*/ 2147483646 w 4512"/>
                  <a:gd name="T7" fmla="*/ 2147483646 h 5780"/>
                  <a:gd name="T8" fmla="*/ 2147483646 w 4512"/>
                  <a:gd name="T9" fmla="*/ 2147483646 h 5780"/>
                  <a:gd name="T10" fmla="*/ 2147483646 w 4512"/>
                  <a:gd name="T11" fmla="*/ 2147483646 h 5780"/>
                  <a:gd name="T12" fmla="*/ 2147483646 w 4512"/>
                  <a:gd name="T13" fmla="*/ 2147483646 h 5780"/>
                  <a:gd name="T14" fmla="*/ 2147483646 w 4512"/>
                  <a:gd name="T15" fmla="*/ 2147483646 h 5780"/>
                  <a:gd name="T16" fmla="*/ 2147483646 w 4512"/>
                  <a:gd name="T17" fmla="*/ 2147483646 h 5780"/>
                  <a:gd name="T18" fmla="*/ 2147483646 w 4512"/>
                  <a:gd name="T19" fmla="*/ 2147483646 h 5780"/>
                  <a:gd name="T20" fmla="*/ 2147483646 w 4512"/>
                  <a:gd name="T21" fmla="*/ 2147483646 h 5780"/>
                  <a:gd name="T22" fmla="*/ 2147483646 w 4512"/>
                  <a:gd name="T23" fmla="*/ 2147483646 h 5780"/>
                  <a:gd name="T24" fmla="*/ 2147483646 w 4512"/>
                  <a:gd name="T25" fmla="*/ 2147483646 h 5780"/>
                  <a:gd name="T26" fmla="*/ 2147483646 w 4512"/>
                  <a:gd name="T27" fmla="*/ 2147483646 h 5780"/>
                  <a:gd name="T28" fmla="*/ 2147483646 w 4512"/>
                  <a:gd name="T29" fmla="*/ 2147483646 h 5780"/>
                  <a:gd name="T30" fmla="*/ 2147483646 w 4512"/>
                  <a:gd name="T31" fmla="*/ 2147483646 h 5780"/>
                  <a:gd name="T32" fmla="*/ 2147483646 w 4512"/>
                  <a:gd name="T33" fmla="*/ 2147483646 h 5780"/>
                  <a:gd name="T34" fmla="*/ 2147483646 w 4512"/>
                  <a:gd name="T35" fmla="*/ 2147483646 h 5780"/>
                  <a:gd name="T36" fmla="*/ 2147483646 w 4512"/>
                  <a:gd name="T37" fmla="*/ 2147483646 h 5780"/>
                  <a:gd name="T38" fmla="*/ 2147483646 w 4512"/>
                  <a:gd name="T39" fmla="*/ 2147483646 h 5780"/>
                  <a:gd name="T40" fmla="*/ 2147483646 w 4512"/>
                  <a:gd name="T41" fmla="*/ 2147483646 h 5780"/>
                  <a:gd name="T42" fmla="*/ 2147483646 w 4512"/>
                  <a:gd name="T43" fmla="*/ 2147483646 h 5780"/>
                  <a:gd name="T44" fmla="*/ 2147483646 w 4512"/>
                  <a:gd name="T45" fmla="*/ 2147483646 h 5780"/>
                  <a:gd name="T46" fmla="*/ 2147483646 w 4512"/>
                  <a:gd name="T47" fmla="*/ 2147483646 h 5780"/>
                  <a:gd name="T48" fmla="*/ 2147483646 w 4512"/>
                  <a:gd name="T49" fmla="*/ 2147483646 h 5780"/>
                  <a:gd name="T50" fmla="*/ 2147483646 w 4512"/>
                  <a:gd name="T51" fmla="*/ 2147483646 h 5780"/>
                  <a:gd name="T52" fmla="*/ 2147483646 w 4512"/>
                  <a:gd name="T53" fmla="*/ 2147483646 h 5780"/>
                  <a:gd name="T54" fmla="*/ 2147483646 w 4512"/>
                  <a:gd name="T55" fmla="*/ 2147483646 h 5780"/>
                  <a:gd name="T56" fmla="*/ 2147483646 w 4512"/>
                  <a:gd name="T57" fmla="*/ 2147483646 h 5780"/>
                  <a:gd name="T58" fmla="*/ 2147483646 w 4512"/>
                  <a:gd name="T59" fmla="*/ 2147483646 h 5780"/>
                  <a:gd name="T60" fmla="*/ 2147483646 w 4512"/>
                  <a:gd name="T61" fmla="*/ 2147483646 h 5780"/>
                  <a:gd name="T62" fmla="*/ 2147483646 w 4512"/>
                  <a:gd name="T63" fmla="*/ 2147483646 h 5780"/>
                  <a:gd name="T64" fmla="*/ 2147483646 w 4512"/>
                  <a:gd name="T65" fmla="*/ 2147483646 h 57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12"/>
                  <a:gd name="T100" fmla="*/ 0 h 5780"/>
                  <a:gd name="T101" fmla="*/ 4512 w 4512"/>
                  <a:gd name="T102" fmla="*/ 5780 h 57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lnTo>
                      <a:pt x="2609" y="0"/>
                    </a:lnTo>
                    <a:close/>
                  </a:path>
                </a:pathLst>
              </a:custGeom>
              <a:solidFill>
                <a:srgbClr val="F7B22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28" name="Shape 317">
                <a:extLst>
                  <a:ext uri="{FF2B5EF4-FFF2-40B4-BE49-F238E27FC236}">
                    <a16:creationId xmlns:a16="http://schemas.microsoft.com/office/drawing/2014/main" id="{F1969ED1-64EB-5359-9AD4-A7DF042E6409}"/>
                  </a:ext>
                </a:extLst>
              </p:cNvPr>
              <p:cNvSpPr>
                <a:spLocks/>
              </p:cNvSpPr>
              <p:nvPr/>
            </p:nvSpPr>
            <p:spPr bwMode="auto">
              <a:xfrm>
                <a:off x="3253023" y="2321611"/>
                <a:ext cx="101266" cy="129625"/>
              </a:xfrm>
              <a:custGeom>
                <a:avLst/>
                <a:gdLst>
                  <a:gd name="T0" fmla="*/ 2147483646 w 4019"/>
                  <a:gd name="T1" fmla="*/ 2147483646 h 5217"/>
                  <a:gd name="T2" fmla="*/ 2147483646 w 4019"/>
                  <a:gd name="T3" fmla="*/ 2147483646 h 5217"/>
                  <a:gd name="T4" fmla="*/ 2147483646 w 4019"/>
                  <a:gd name="T5" fmla="*/ 2147483646 h 5217"/>
                  <a:gd name="T6" fmla="*/ 2147483646 w 4019"/>
                  <a:gd name="T7" fmla="*/ 2147483646 h 5217"/>
                  <a:gd name="T8" fmla="*/ 2147483646 w 4019"/>
                  <a:gd name="T9" fmla="*/ 2147483646 h 5217"/>
                  <a:gd name="T10" fmla="*/ 2147483646 w 4019"/>
                  <a:gd name="T11" fmla="*/ 2147483646 h 5217"/>
                  <a:gd name="T12" fmla="*/ 2147483646 w 4019"/>
                  <a:gd name="T13" fmla="*/ 2147483646 h 5217"/>
                  <a:gd name="T14" fmla="*/ 2147483646 w 4019"/>
                  <a:gd name="T15" fmla="*/ 2147483646 h 5217"/>
                  <a:gd name="T16" fmla="*/ 2147483646 w 4019"/>
                  <a:gd name="T17" fmla="*/ 2147483646 h 5217"/>
                  <a:gd name="T18" fmla="*/ 2147483646 w 4019"/>
                  <a:gd name="T19" fmla="*/ 2147483646 h 5217"/>
                  <a:gd name="T20" fmla="*/ 2147483646 w 4019"/>
                  <a:gd name="T21" fmla="*/ 2147483646 h 5217"/>
                  <a:gd name="T22" fmla="*/ 2147483646 w 4019"/>
                  <a:gd name="T23" fmla="*/ 2147483646 h 5217"/>
                  <a:gd name="T24" fmla="*/ 2147483646 w 4019"/>
                  <a:gd name="T25" fmla="*/ 2147483646 h 5217"/>
                  <a:gd name="T26" fmla="*/ 2147483646 w 4019"/>
                  <a:gd name="T27" fmla="*/ 2147483646 h 5217"/>
                  <a:gd name="T28" fmla="*/ 2147483646 w 4019"/>
                  <a:gd name="T29" fmla="*/ 2147483646 h 5217"/>
                  <a:gd name="T30" fmla="*/ 2147483646 w 4019"/>
                  <a:gd name="T31" fmla="*/ 2147483646 h 5217"/>
                  <a:gd name="T32" fmla="*/ 2147483646 w 4019"/>
                  <a:gd name="T33" fmla="*/ 2147483646 h 5217"/>
                  <a:gd name="T34" fmla="*/ 2147483646 w 4019"/>
                  <a:gd name="T35" fmla="*/ 2147483646 h 5217"/>
                  <a:gd name="T36" fmla="*/ 2147483646 w 4019"/>
                  <a:gd name="T37" fmla="*/ 2147483646 h 5217"/>
                  <a:gd name="T38" fmla="*/ 2147483646 w 4019"/>
                  <a:gd name="T39" fmla="*/ 2147483646 h 5217"/>
                  <a:gd name="T40" fmla="*/ 2147483646 w 4019"/>
                  <a:gd name="T41" fmla="*/ 2147483646 h 5217"/>
                  <a:gd name="T42" fmla="*/ 2147483646 w 4019"/>
                  <a:gd name="T43" fmla="*/ 2147483646 h 5217"/>
                  <a:gd name="T44" fmla="*/ 2147483646 w 4019"/>
                  <a:gd name="T45" fmla="*/ 2147483646 h 5217"/>
                  <a:gd name="T46" fmla="*/ 2147483646 w 4019"/>
                  <a:gd name="T47" fmla="*/ 2147483646 h 5217"/>
                  <a:gd name="T48" fmla="*/ 2147483646 w 4019"/>
                  <a:gd name="T49" fmla="*/ 2147483646 h 5217"/>
                  <a:gd name="T50" fmla="*/ 2147483646 w 4019"/>
                  <a:gd name="T51" fmla="*/ 2147483646 h 5217"/>
                  <a:gd name="T52" fmla="*/ 2147483646 w 4019"/>
                  <a:gd name="T53" fmla="*/ 2147483646 h 5217"/>
                  <a:gd name="T54" fmla="*/ 2147483646 w 4019"/>
                  <a:gd name="T55" fmla="*/ 2147483646 h 5217"/>
                  <a:gd name="T56" fmla="*/ 2147483646 w 4019"/>
                  <a:gd name="T57" fmla="*/ 2147483646 h 5217"/>
                  <a:gd name="T58" fmla="*/ 2147483646 w 4019"/>
                  <a:gd name="T59" fmla="*/ 2147483646 h 5217"/>
                  <a:gd name="T60" fmla="*/ 2147483646 w 4019"/>
                  <a:gd name="T61" fmla="*/ 2147483646 h 5217"/>
                  <a:gd name="T62" fmla="*/ 2147483646 w 4019"/>
                  <a:gd name="T63" fmla="*/ 2147483646 h 5217"/>
                  <a:gd name="T64" fmla="*/ 2147483646 w 4019"/>
                  <a:gd name="T65" fmla="*/ 2147483646 h 5217"/>
                  <a:gd name="T66" fmla="*/ 2147483646 w 4019"/>
                  <a:gd name="T67" fmla="*/ 2147483646 h 5217"/>
                  <a:gd name="T68" fmla="*/ 2147483646 w 4019"/>
                  <a:gd name="T69" fmla="*/ 2147483646 h 5217"/>
                  <a:gd name="T70" fmla="*/ 2147483646 w 4019"/>
                  <a:gd name="T71" fmla="*/ 2147483646 h 5217"/>
                  <a:gd name="T72" fmla="*/ 2147483646 w 4019"/>
                  <a:gd name="T73" fmla="*/ 2147483646 h 5217"/>
                  <a:gd name="T74" fmla="*/ 2147483646 w 4019"/>
                  <a:gd name="T75" fmla="*/ 2147483646 h 5217"/>
                  <a:gd name="T76" fmla="*/ 2147483646 w 4019"/>
                  <a:gd name="T77" fmla="*/ 2147483646 h 5217"/>
                  <a:gd name="T78" fmla="*/ 2147483646 w 4019"/>
                  <a:gd name="T79" fmla="*/ 2147483646 h 5217"/>
                  <a:gd name="T80" fmla="*/ 2147483646 w 4019"/>
                  <a:gd name="T81" fmla="*/ 2147483646 h 5217"/>
                  <a:gd name="T82" fmla="*/ 2147483646 w 4019"/>
                  <a:gd name="T83" fmla="*/ 2147483646 h 5217"/>
                  <a:gd name="T84" fmla="*/ 2147483646 w 4019"/>
                  <a:gd name="T85" fmla="*/ 2147483646 h 5217"/>
                  <a:gd name="T86" fmla="*/ 2147483646 w 4019"/>
                  <a:gd name="T87" fmla="*/ 2147483646 h 5217"/>
                  <a:gd name="T88" fmla="*/ 2147483646 w 4019"/>
                  <a:gd name="T89" fmla="*/ 2147483646 h 5217"/>
                  <a:gd name="T90" fmla="*/ 2147483646 w 4019"/>
                  <a:gd name="T91" fmla="*/ 2147483646 h 5217"/>
                  <a:gd name="T92" fmla="*/ 2147483646 w 4019"/>
                  <a:gd name="T93" fmla="*/ 2147483646 h 5217"/>
                  <a:gd name="T94" fmla="*/ 2147483646 w 4019"/>
                  <a:gd name="T95" fmla="*/ 2147483646 h 5217"/>
                  <a:gd name="T96" fmla="*/ 2147483646 w 4019"/>
                  <a:gd name="T97" fmla="*/ 2147483646 h 5217"/>
                  <a:gd name="T98" fmla="*/ 2147483646 w 4019"/>
                  <a:gd name="T99" fmla="*/ 2147483646 h 5217"/>
                  <a:gd name="T100" fmla="*/ 2147483646 w 4019"/>
                  <a:gd name="T101" fmla="*/ 2147483646 h 5217"/>
                  <a:gd name="T102" fmla="*/ 2147483646 w 4019"/>
                  <a:gd name="T103" fmla="*/ 2147483646 h 5217"/>
                  <a:gd name="T104" fmla="*/ 2147483646 w 4019"/>
                  <a:gd name="T105" fmla="*/ 2147483646 h 5217"/>
                  <a:gd name="T106" fmla="*/ 2147483646 w 4019"/>
                  <a:gd name="T107" fmla="*/ 2147483646 h 5217"/>
                  <a:gd name="T108" fmla="*/ 2147483646 w 4019"/>
                  <a:gd name="T109" fmla="*/ 2147483646 h 5217"/>
                  <a:gd name="T110" fmla="*/ 2147483646 w 4019"/>
                  <a:gd name="T111" fmla="*/ 2147483646 h 5217"/>
                  <a:gd name="T112" fmla="*/ 2147483646 w 4019"/>
                  <a:gd name="T113" fmla="*/ 2147483646 h 5217"/>
                  <a:gd name="T114" fmla="*/ 2147483646 w 4019"/>
                  <a:gd name="T115" fmla="*/ 2147483646 h 5217"/>
                  <a:gd name="T116" fmla="*/ 2147483646 w 4019"/>
                  <a:gd name="T117" fmla="*/ 2147483646 h 5217"/>
                  <a:gd name="T118" fmla="*/ 2147483646 w 4019"/>
                  <a:gd name="T119" fmla="*/ 2147483646 h 5217"/>
                  <a:gd name="T120" fmla="*/ 2147483646 w 4019"/>
                  <a:gd name="T121" fmla="*/ 2147483646 h 5217"/>
                  <a:gd name="T122" fmla="*/ 2147483646 w 4019"/>
                  <a:gd name="T123" fmla="*/ 2147483646 h 5217"/>
                  <a:gd name="T124" fmla="*/ 2147483646 w 4019"/>
                  <a:gd name="T125" fmla="*/ 2147483646 h 52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19"/>
                  <a:gd name="T190" fmla="*/ 0 h 5217"/>
                  <a:gd name="T191" fmla="*/ 4019 w 4019"/>
                  <a:gd name="T192" fmla="*/ 5217 h 52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lnTo>
                      <a:pt x="2045"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grpSp>
        <p:grpSp>
          <p:nvGrpSpPr>
            <p:cNvPr id="14" name="Shape 318">
              <a:extLst>
                <a:ext uri="{FF2B5EF4-FFF2-40B4-BE49-F238E27FC236}">
                  <a16:creationId xmlns:a16="http://schemas.microsoft.com/office/drawing/2014/main" id="{28234E9C-FA06-F944-C45D-D23B787FDB3F}"/>
                </a:ext>
              </a:extLst>
            </p:cNvPr>
            <p:cNvGrpSpPr>
              <a:grpSpLocks/>
            </p:cNvGrpSpPr>
            <p:nvPr/>
          </p:nvGrpSpPr>
          <p:grpSpPr bwMode="auto">
            <a:xfrm>
              <a:off x="1193750" y="3986125"/>
              <a:ext cx="766525" cy="1452000"/>
              <a:chOff x="3487525" y="3986125"/>
              <a:chExt cx="766525" cy="1452000"/>
            </a:xfrm>
          </p:grpSpPr>
          <p:sp>
            <p:nvSpPr>
              <p:cNvPr id="23" name="Shape 319">
                <a:extLst>
                  <a:ext uri="{FF2B5EF4-FFF2-40B4-BE49-F238E27FC236}">
                    <a16:creationId xmlns:a16="http://schemas.microsoft.com/office/drawing/2014/main" id="{3F163297-6883-5F34-F714-102A12E83B66}"/>
                  </a:ext>
                </a:extLst>
              </p:cNvPr>
              <p:cNvSpPr>
                <a:spLocks/>
              </p:cNvSpPr>
              <p:nvPr/>
            </p:nvSpPr>
            <p:spPr bwMode="auto">
              <a:xfrm>
                <a:off x="3506189" y="3986187"/>
                <a:ext cx="748420" cy="1451169"/>
              </a:xfrm>
              <a:custGeom>
                <a:avLst/>
                <a:gdLst>
                  <a:gd name="T0" fmla="*/ 2147483646 w 29886"/>
                  <a:gd name="T1" fmla="*/ 2147483646 h 58080"/>
                  <a:gd name="T2" fmla="*/ 2147483646 w 29886"/>
                  <a:gd name="T3" fmla="*/ 2147483646 h 58080"/>
                  <a:gd name="T4" fmla="*/ 2147483646 w 29886"/>
                  <a:gd name="T5" fmla="*/ 2147483646 h 58080"/>
                  <a:gd name="T6" fmla="*/ 2147483646 w 29886"/>
                  <a:gd name="T7" fmla="*/ 2147483646 h 58080"/>
                  <a:gd name="T8" fmla="*/ 2147483646 w 29886"/>
                  <a:gd name="T9" fmla="*/ 2147483646 h 58080"/>
                  <a:gd name="T10" fmla="*/ 2147483646 w 29886"/>
                  <a:gd name="T11" fmla="*/ 2147483646 h 58080"/>
                  <a:gd name="T12" fmla="*/ 2147483646 w 29886"/>
                  <a:gd name="T13" fmla="*/ 2147483646 h 58080"/>
                  <a:gd name="T14" fmla="*/ 2147483646 w 29886"/>
                  <a:gd name="T15" fmla="*/ 2147483646 h 58080"/>
                  <a:gd name="T16" fmla="*/ 2147483646 w 29886"/>
                  <a:gd name="T17" fmla="*/ 2147483646 h 58080"/>
                  <a:gd name="T18" fmla="*/ 2147483646 w 29886"/>
                  <a:gd name="T19" fmla="*/ 2147483646 h 58080"/>
                  <a:gd name="T20" fmla="*/ 2147483646 w 29886"/>
                  <a:gd name="T21" fmla="*/ 2147483646 h 58080"/>
                  <a:gd name="T22" fmla="*/ 2147483646 w 29886"/>
                  <a:gd name="T23" fmla="*/ 2147483646 h 58080"/>
                  <a:gd name="T24" fmla="*/ 2147483646 w 29886"/>
                  <a:gd name="T25" fmla="*/ 2147483646 h 58080"/>
                  <a:gd name="T26" fmla="*/ 2147483646 w 29886"/>
                  <a:gd name="T27" fmla="*/ 2147483646 h 58080"/>
                  <a:gd name="T28" fmla="*/ 2147483646 w 29886"/>
                  <a:gd name="T29" fmla="*/ 2147483646 h 58080"/>
                  <a:gd name="T30" fmla="*/ 2147483646 w 29886"/>
                  <a:gd name="T31" fmla="*/ 2147483646 h 58080"/>
                  <a:gd name="T32" fmla="*/ 2147483646 w 29886"/>
                  <a:gd name="T33" fmla="*/ 2147483646 h 58080"/>
                  <a:gd name="T34" fmla="*/ 2147483646 w 29886"/>
                  <a:gd name="T35" fmla="*/ 2147483646 h 58080"/>
                  <a:gd name="T36" fmla="*/ 2147483646 w 29886"/>
                  <a:gd name="T37" fmla="*/ 2147483646 h 58080"/>
                  <a:gd name="T38" fmla="*/ 2147483646 w 29886"/>
                  <a:gd name="T39" fmla="*/ 2147483646 h 58080"/>
                  <a:gd name="T40" fmla="*/ 2147483646 w 29886"/>
                  <a:gd name="T41" fmla="*/ 2147483646 h 58080"/>
                  <a:gd name="T42" fmla="*/ 2147483646 w 29886"/>
                  <a:gd name="T43" fmla="*/ 2147483646 h 58080"/>
                  <a:gd name="T44" fmla="*/ 2147483646 w 29886"/>
                  <a:gd name="T45" fmla="*/ 2147483646 h 58080"/>
                  <a:gd name="T46" fmla="*/ 2147483646 w 29886"/>
                  <a:gd name="T47" fmla="*/ 2147483646 h 58080"/>
                  <a:gd name="T48" fmla="*/ 2147483646 w 29886"/>
                  <a:gd name="T49" fmla="*/ 2147483646 h 58080"/>
                  <a:gd name="T50" fmla="*/ 2147483646 w 29886"/>
                  <a:gd name="T51" fmla="*/ 2147483646 h 58080"/>
                  <a:gd name="T52" fmla="*/ 2147483646 w 29886"/>
                  <a:gd name="T53" fmla="*/ 2147483646 h 58080"/>
                  <a:gd name="T54" fmla="*/ 2147483646 w 29886"/>
                  <a:gd name="T55" fmla="*/ 2147483646 h 58080"/>
                  <a:gd name="T56" fmla="*/ 2147483646 w 29886"/>
                  <a:gd name="T57" fmla="*/ 2147483646 h 58080"/>
                  <a:gd name="T58" fmla="*/ 2147483646 w 29886"/>
                  <a:gd name="T59" fmla="*/ 2147483646 h 58080"/>
                  <a:gd name="T60" fmla="*/ 2147483646 w 29886"/>
                  <a:gd name="T61" fmla="*/ 2147483646 h 58080"/>
                  <a:gd name="T62" fmla="*/ 2147483646 w 29886"/>
                  <a:gd name="T63" fmla="*/ 2147483646 h 58080"/>
                  <a:gd name="T64" fmla="*/ 2147483646 w 29886"/>
                  <a:gd name="T65" fmla="*/ 2147483646 h 58080"/>
                  <a:gd name="T66" fmla="*/ 2147483646 w 29886"/>
                  <a:gd name="T67" fmla="*/ 2147483646 h 58080"/>
                  <a:gd name="T68" fmla="*/ 2147483646 w 29886"/>
                  <a:gd name="T69" fmla="*/ 2147483646 h 58080"/>
                  <a:gd name="T70" fmla="*/ 2147483646 w 29886"/>
                  <a:gd name="T71" fmla="*/ 2147483646 h 58080"/>
                  <a:gd name="T72" fmla="*/ 2147483646 w 29886"/>
                  <a:gd name="T73" fmla="*/ 2147483646 h 58080"/>
                  <a:gd name="T74" fmla="*/ 2147483646 w 29886"/>
                  <a:gd name="T75" fmla="*/ 2147483646 h 58080"/>
                  <a:gd name="T76" fmla="*/ 2147483646 w 29886"/>
                  <a:gd name="T77" fmla="*/ 2147483646 h 58080"/>
                  <a:gd name="T78" fmla="*/ 2147483646 w 29886"/>
                  <a:gd name="T79" fmla="*/ 2147483646 h 58080"/>
                  <a:gd name="T80" fmla="*/ 2147483646 w 29886"/>
                  <a:gd name="T81" fmla="*/ 2147483646 h 58080"/>
                  <a:gd name="T82" fmla="*/ 2147483646 w 29886"/>
                  <a:gd name="T83" fmla="*/ 2147483646 h 58080"/>
                  <a:gd name="T84" fmla="*/ 2147483646 w 29886"/>
                  <a:gd name="T85" fmla="*/ 2147483646 h 58080"/>
                  <a:gd name="T86" fmla="*/ 2147483646 w 29886"/>
                  <a:gd name="T87" fmla="*/ 2147483646 h 58080"/>
                  <a:gd name="T88" fmla="*/ 2147483646 w 29886"/>
                  <a:gd name="T89" fmla="*/ 2147483646 h 58080"/>
                  <a:gd name="T90" fmla="*/ 2147483646 w 29886"/>
                  <a:gd name="T91" fmla="*/ 2147483646 h 58080"/>
                  <a:gd name="T92" fmla="*/ 2147483646 w 29886"/>
                  <a:gd name="T93" fmla="*/ 2147483646 h 58080"/>
                  <a:gd name="T94" fmla="*/ 2147483646 w 29886"/>
                  <a:gd name="T95" fmla="*/ 2147483646 h 58080"/>
                  <a:gd name="T96" fmla="*/ 2147483646 w 29886"/>
                  <a:gd name="T97" fmla="*/ 2147483646 h 58080"/>
                  <a:gd name="T98" fmla="*/ 2147483646 w 29886"/>
                  <a:gd name="T99" fmla="*/ 2147483646 h 58080"/>
                  <a:gd name="T100" fmla="*/ 2147483646 w 29886"/>
                  <a:gd name="T101" fmla="*/ 2147483646 h 58080"/>
                  <a:gd name="T102" fmla="*/ 2147483646 w 29886"/>
                  <a:gd name="T103" fmla="*/ 2147483646 h 58080"/>
                  <a:gd name="T104" fmla="*/ 2147483646 w 29886"/>
                  <a:gd name="T105" fmla="*/ 2147483646 h 58080"/>
                  <a:gd name="T106" fmla="*/ 2147483646 w 29886"/>
                  <a:gd name="T107" fmla="*/ 2147483646 h 58080"/>
                  <a:gd name="T108" fmla="*/ 2147483646 w 29886"/>
                  <a:gd name="T109" fmla="*/ 2147483646 h 58080"/>
                  <a:gd name="T110" fmla="*/ 2147483646 w 29886"/>
                  <a:gd name="T111" fmla="*/ 2147483646 h 58080"/>
                  <a:gd name="T112" fmla="*/ 2147483646 w 29886"/>
                  <a:gd name="T113" fmla="*/ 2147483646 h 58080"/>
                  <a:gd name="T114" fmla="*/ 2147483646 w 29886"/>
                  <a:gd name="T115" fmla="*/ 2147483646 h 58080"/>
                  <a:gd name="T116" fmla="*/ 2147483646 w 29886"/>
                  <a:gd name="T117" fmla="*/ 2147483646 h 58080"/>
                  <a:gd name="T118" fmla="*/ 2147483646 w 29886"/>
                  <a:gd name="T119" fmla="*/ 2147483646 h 58080"/>
                  <a:gd name="T120" fmla="*/ 2147483646 w 29886"/>
                  <a:gd name="T121" fmla="*/ 2147483646 h 58080"/>
                  <a:gd name="T122" fmla="*/ 2147483646 w 29886"/>
                  <a:gd name="T123" fmla="*/ 2147483646 h 580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886"/>
                  <a:gd name="T187" fmla="*/ 0 h 58080"/>
                  <a:gd name="T188" fmla="*/ 29886 w 29886"/>
                  <a:gd name="T189" fmla="*/ 58080 h 580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lnTo>
                      <a:pt x="917" y="0"/>
                    </a:lnTo>
                    <a:close/>
                  </a:path>
                </a:pathLst>
              </a:custGeom>
              <a:solidFill>
                <a:srgbClr val="8EBC7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24" name="Shape 320">
                <a:extLst>
                  <a:ext uri="{FF2B5EF4-FFF2-40B4-BE49-F238E27FC236}">
                    <a16:creationId xmlns:a16="http://schemas.microsoft.com/office/drawing/2014/main" id="{8D5D6ACE-638A-0D25-5930-0024FD9D2AA6}"/>
                  </a:ext>
                </a:extLst>
              </p:cNvPr>
              <p:cNvSpPr>
                <a:spLocks/>
              </p:cNvSpPr>
              <p:nvPr/>
            </p:nvSpPr>
            <p:spPr bwMode="auto">
              <a:xfrm>
                <a:off x="3501442" y="4357674"/>
                <a:ext cx="151899" cy="297189"/>
              </a:xfrm>
              <a:custGeom>
                <a:avLst/>
                <a:gdLst>
                  <a:gd name="T0" fmla="*/ 2147483646 w 6063"/>
                  <a:gd name="T1" fmla="*/ 2147483646 h 11913"/>
                  <a:gd name="T2" fmla="*/ 2147483646 w 6063"/>
                  <a:gd name="T3" fmla="*/ 2147483646 h 11913"/>
                  <a:gd name="T4" fmla="*/ 2147483646 w 6063"/>
                  <a:gd name="T5" fmla="*/ 2147483646 h 11913"/>
                  <a:gd name="T6" fmla="*/ 2147483646 w 6063"/>
                  <a:gd name="T7" fmla="*/ 2147483646 h 11913"/>
                  <a:gd name="T8" fmla="*/ 2147483646 w 6063"/>
                  <a:gd name="T9" fmla="*/ 2147483646 h 11913"/>
                  <a:gd name="T10" fmla="*/ 2147483646 w 6063"/>
                  <a:gd name="T11" fmla="*/ 2147483646 h 11913"/>
                  <a:gd name="T12" fmla="*/ 2147483646 w 6063"/>
                  <a:gd name="T13" fmla="*/ 2147483646 h 11913"/>
                  <a:gd name="T14" fmla="*/ 2147483646 w 6063"/>
                  <a:gd name="T15" fmla="*/ 2147483646 h 11913"/>
                  <a:gd name="T16" fmla="*/ 2147483646 w 6063"/>
                  <a:gd name="T17" fmla="*/ 2147483646 h 11913"/>
                  <a:gd name="T18" fmla="*/ 2147483646 w 6063"/>
                  <a:gd name="T19" fmla="*/ 2147483646 h 11913"/>
                  <a:gd name="T20" fmla="*/ 2147483646 w 6063"/>
                  <a:gd name="T21" fmla="*/ 2147483646 h 11913"/>
                  <a:gd name="T22" fmla="*/ 2147483646 w 6063"/>
                  <a:gd name="T23" fmla="*/ 2147483646 h 11913"/>
                  <a:gd name="T24" fmla="*/ 2147483646 w 6063"/>
                  <a:gd name="T25" fmla="*/ 2147483646 h 11913"/>
                  <a:gd name="T26" fmla="*/ 2147483646 w 6063"/>
                  <a:gd name="T27" fmla="*/ 2147483646 h 11913"/>
                  <a:gd name="T28" fmla="*/ 2147483646 w 6063"/>
                  <a:gd name="T29" fmla="*/ 2147483646 h 11913"/>
                  <a:gd name="T30" fmla="*/ 2147483646 w 6063"/>
                  <a:gd name="T31" fmla="*/ 2147483646 h 11913"/>
                  <a:gd name="T32" fmla="*/ 2147483646 w 6063"/>
                  <a:gd name="T33" fmla="*/ 2147483646 h 11913"/>
                  <a:gd name="T34" fmla="*/ 2147483646 w 6063"/>
                  <a:gd name="T35" fmla="*/ 2147483646 h 11913"/>
                  <a:gd name="T36" fmla="*/ 2147483646 w 6063"/>
                  <a:gd name="T37" fmla="*/ 2147483646 h 11913"/>
                  <a:gd name="T38" fmla="*/ 2147483646 w 6063"/>
                  <a:gd name="T39" fmla="*/ 2147483646 h 11913"/>
                  <a:gd name="T40" fmla="*/ 2147483646 w 6063"/>
                  <a:gd name="T41" fmla="*/ 2147483646 h 11913"/>
                  <a:gd name="T42" fmla="*/ 2147483646 w 6063"/>
                  <a:gd name="T43" fmla="*/ 2147483646 h 11913"/>
                  <a:gd name="T44" fmla="*/ 2147483646 w 6063"/>
                  <a:gd name="T45" fmla="*/ 2147483646 h 11913"/>
                  <a:gd name="T46" fmla="*/ 2147483646 w 6063"/>
                  <a:gd name="T47" fmla="*/ 2147483646 h 11913"/>
                  <a:gd name="T48" fmla="*/ 2147483646 w 6063"/>
                  <a:gd name="T49" fmla="*/ 2147483646 h 11913"/>
                  <a:gd name="T50" fmla="*/ 2147483646 w 6063"/>
                  <a:gd name="T51" fmla="*/ 2147483646 h 11913"/>
                  <a:gd name="T52" fmla="*/ 2147483646 w 6063"/>
                  <a:gd name="T53" fmla="*/ 2147483646 h 11913"/>
                  <a:gd name="T54" fmla="*/ 2147483646 w 6063"/>
                  <a:gd name="T55" fmla="*/ 2147483646 h 11913"/>
                  <a:gd name="T56" fmla="*/ 2147483646 w 6063"/>
                  <a:gd name="T57" fmla="*/ 2147483646 h 11913"/>
                  <a:gd name="T58" fmla="*/ 2147483646 w 6063"/>
                  <a:gd name="T59" fmla="*/ 2147483646 h 11913"/>
                  <a:gd name="T60" fmla="*/ 2147483646 w 6063"/>
                  <a:gd name="T61" fmla="*/ 2147483646 h 11913"/>
                  <a:gd name="T62" fmla="*/ 2147483646 w 6063"/>
                  <a:gd name="T63" fmla="*/ 2147483646 h 11913"/>
                  <a:gd name="T64" fmla="*/ 2147483646 w 6063"/>
                  <a:gd name="T65" fmla="*/ 2147483646 h 11913"/>
                  <a:gd name="T66" fmla="*/ 2147483646 w 6063"/>
                  <a:gd name="T67" fmla="*/ 2147483646 h 11913"/>
                  <a:gd name="T68" fmla="*/ 2147483646 w 6063"/>
                  <a:gd name="T69" fmla="*/ 2147483646 h 11913"/>
                  <a:gd name="T70" fmla="*/ 2147483646 w 6063"/>
                  <a:gd name="T71" fmla="*/ 2147483646 h 11913"/>
                  <a:gd name="T72" fmla="*/ 2147483646 w 6063"/>
                  <a:gd name="T73" fmla="*/ 2147483646 h 11913"/>
                  <a:gd name="T74" fmla="*/ 2147483646 w 6063"/>
                  <a:gd name="T75" fmla="*/ 2147483646 h 11913"/>
                  <a:gd name="T76" fmla="*/ 2147483646 w 6063"/>
                  <a:gd name="T77" fmla="*/ 2147483646 h 11913"/>
                  <a:gd name="T78" fmla="*/ 2147483646 w 6063"/>
                  <a:gd name="T79" fmla="*/ 2147483646 h 11913"/>
                  <a:gd name="T80" fmla="*/ 2147483646 w 6063"/>
                  <a:gd name="T81" fmla="*/ 2147483646 h 11913"/>
                  <a:gd name="T82" fmla="*/ 2147483646 w 6063"/>
                  <a:gd name="T83" fmla="*/ 2147483646 h 11913"/>
                  <a:gd name="T84" fmla="*/ 2147483646 w 6063"/>
                  <a:gd name="T85" fmla="*/ 2147483646 h 11913"/>
                  <a:gd name="T86" fmla="*/ 2147483646 w 6063"/>
                  <a:gd name="T87" fmla="*/ 2147483646 h 119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63"/>
                  <a:gd name="T133" fmla="*/ 0 h 11913"/>
                  <a:gd name="T134" fmla="*/ 6063 w 6063"/>
                  <a:gd name="T135" fmla="*/ 11913 h 119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25" name="Shape 321">
                <a:extLst>
                  <a:ext uri="{FF2B5EF4-FFF2-40B4-BE49-F238E27FC236}">
                    <a16:creationId xmlns:a16="http://schemas.microsoft.com/office/drawing/2014/main" id="{FEE20EDC-273C-1362-693F-1041D1B19F73}"/>
                  </a:ext>
                </a:extLst>
              </p:cNvPr>
              <p:cNvSpPr>
                <a:spLocks/>
              </p:cNvSpPr>
              <p:nvPr/>
            </p:nvSpPr>
            <p:spPr bwMode="auto">
              <a:xfrm>
                <a:off x="3487202" y="4420905"/>
                <a:ext cx="82279" cy="112236"/>
              </a:xfrm>
              <a:custGeom>
                <a:avLst/>
                <a:gdLst>
                  <a:gd name="T0" fmla="*/ 2147483646 w 3313"/>
                  <a:gd name="T1" fmla="*/ 2147483646 h 4512"/>
                  <a:gd name="T2" fmla="*/ 2147483646 w 3313"/>
                  <a:gd name="T3" fmla="*/ 2147483646 h 4512"/>
                  <a:gd name="T4" fmla="*/ 2147483646 w 3313"/>
                  <a:gd name="T5" fmla="*/ 2147483646 h 4512"/>
                  <a:gd name="T6" fmla="*/ 2147483646 w 3313"/>
                  <a:gd name="T7" fmla="*/ 2147483646 h 4512"/>
                  <a:gd name="T8" fmla="*/ 2147483646 w 3313"/>
                  <a:gd name="T9" fmla="*/ 2147483646 h 4512"/>
                  <a:gd name="T10" fmla="*/ 2147483646 w 3313"/>
                  <a:gd name="T11" fmla="*/ 2147483646 h 4512"/>
                  <a:gd name="T12" fmla="*/ 2147483646 w 3313"/>
                  <a:gd name="T13" fmla="*/ 2147483646 h 4512"/>
                  <a:gd name="T14" fmla="*/ 2147483646 w 3313"/>
                  <a:gd name="T15" fmla="*/ 2147483646 h 4512"/>
                  <a:gd name="T16" fmla="*/ 0 w 3313"/>
                  <a:gd name="T17" fmla="*/ 2147483646 h 4512"/>
                  <a:gd name="T18" fmla="*/ 0 w 3313"/>
                  <a:gd name="T19" fmla="*/ 2147483646 h 4512"/>
                  <a:gd name="T20" fmla="*/ 2147483646 w 3313"/>
                  <a:gd name="T21" fmla="*/ 2147483646 h 4512"/>
                  <a:gd name="T22" fmla="*/ 2147483646 w 3313"/>
                  <a:gd name="T23" fmla="*/ 2147483646 h 4512"/>
                  <a:gd name="T24" fmla="*/ 2147483646 w 3313"/>
                  <a:gd name="T25" fmla="*/ 2147483646 h 4512"/>
                  <a:gd name="T26" fmla="*/ 2147483646 w 3313"/>
                  <a:gd name="T27" fmla="*/ 2147483646 h 4512"/>
                  <a:gd name="T28" fmla="*/ 2147483646 w 3313"/>
                  <a:gd name="T29" fmla="*/ 2147483646 h 4512"/>
                  <a:gd name="T30" fmla="*/ 2147483646 w 3313"/>
                  <a:gd name="T31" fmla="*/ 2147483646 h 4512"/>
                  <a:gd name="T32" fmla="*/ 2147483646 w 3313"/>
                  <a:gd name="T33" fmla="*/ 2147483646 h 4512"/>
                  <a:gd name="T34" fmla="*/ 2147483646 w 3313"/>
                  <a:gd name="T35" fmla="*/ 2147483646 h 4512"/>
                  <a:gd name="T36" fmla="*/ 2147483646 w 3313"/>
                  <a:gd name="T37" fmla="*/ 2147483646 h 4512"/>
                  <a:gd name="T38" fmla="*/ 2147483646 w 3313"/>
                  <a:gd name="T39" fmla="*/ 2147483646 h 4512"/>
                  <a:gd name="T40" fmla="*/ 2147483646 w 3313"/>
                  <a:gd name="T41" fmla="*/ 2147483646 h 4512"/>
                  <a:gd name="T42" fmla="*/ 2147483646 w 3313"/>
                  <a:gd name="T43" fmla="*/ 2147483646 h 4512"/>
                  <a:gd name="T44" fmla="*/ 2147483646 w 3313"/>
                  <a:gd name="T45" fmla="*/ 2147483646 h 45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13"/>
                  <a:gd name="T70" fmla="*/ 0 h 4512"/>
                  <a:gd name="T71" fmla="*/ 3313 w 3313"/>
                  <a:gd name="T72" fmla="*/ 4512 h 45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lnTo>
                      <a:pt x="3031" y="1"/>
                    </a:lnTo>
                    <a:close/>
                  </a:path>
                </a:pathLst>
              </a:custGeom>
              <a:solidFill>
                <a:srgbClr val="8EBC7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26" name="Shape 322">
                <a:extLst>
                  <a:ext uri="{FF2B5EF4-FFF2-40B4-BE49-F238E27FC236}">
                    <a16:creationId xmlns:a16="http://schemas.microsoft.com/office/drawing/2014/main" id="{568577BF-D41E-1C8E-9D9E-94C4AFB05D5A}"/>
                  </a:ext>
                </a:extLst>
              </p:cNvPr>
              <p:cNvSpPr>
                <a:spLocks/>
              </p:cNvSpPr>
              <p:nvPr/>
            </p:nvSpPr>
            <p:spPr bwMode="auto">
              <a:xfrm>
                <a:off x="3621696" y="4656443"/>
                <a:ext cx="90191" cy="85363"/>
              </a:xfrm>
              <a:custGeom>
                <a:avLst/>
                <a:gdLst>
                  <a:gd name="T0" fmla="*/ 2147483646 w 3596"/>
                  <a:gd name="T1" fmla="*/ 2147483646 h 3385"/>
                  <a:gd name="T2" fmla="*/ 2147483646 w 3596"/>
                  <a:gd name="T3" fmla="*/ 2147483646 h 3385"/>
                  <a:gd name="T4" fmla="*/ 2147483646 w 3596"/>
                  <a:gd name="T5" fmla="*/ 2147483646 h 3385"/>
                  <a:gd name="T6" fmla="*/ 2147483646 w 3596"/>
                  <a:gd name="T7" fmla="*/ 2147483646 h 3385"/>
                  <a:gd name="T8" fmla="*/ 2147483646 w 3596"/>
                  <a:gd name="T9" fmla="*/ 2147483646 h 3385"/>
                  <a:gd name="T10" fmla="*/ 2147483646 w 3596"/>
                  <a:gd name="T11" fmla="*/ 2147483646 h 3385"/>
                  <a:gd name="T12" fmla="*/ 2147483646 w 3596"/>
                  <a:gd name="T13" fmla="*/ 2147483646 h 3385"/>
                  <a:gd name="T14" fmla="*/ 2147483646 w 3596"/>
                  <a:gd name="T15" fmla="*/ 2147483646 h 3385"/>
                  <a:gd name="T16" fmla="*/ 2147483646 w 3596"/>
                  <a:gd name="T17" fmla="*/ 2147483646 h 3385"/>
                  <a:gd name="T18" fmla="*/ 2147483646 w 3596"/>
                  <a:gd name="T19" fmla="*/ 2147483646 h 3385"/>
                  <a:gd name="T20" fmla="*/ 2147483646 w 3596"/>
                  <a:gd name="T21" fmla="*/ 2147483646 h 3385"/>
                  <a:gd name="T22" fmla="*/ 2147483646 w 3596"/>
                  <a:gd name="T23" fmla="*/ 2147483646 h 3385"/>
                  <a:gd name="T24" fmla="*/ 2147483646 w 3596"/>
                  <a:gd name="T25" fmla="*/ 2147483646 h 3385"/>
                  <a:gd name="T26" fmla="*/ 2147483646 w 3596"/>
                  <a:gd name="T27" fmla="*/ 2147483646 h 3385"/>
                  <a:gd name="T28" fmla="*/ 2147483646 w 3596"/>
                  <a:gd name="T29" fmla="*/ 2147483646 h 3385"/>
                  <a:gd name="T30" fmla="*/ 2147483646 w 3596"/>
                  <a:gd name="T31" fmla="*/ 2147483646 h 3385"/>
                  <a:gd name="T32" fmla="*/ 2147483646 w 3596"/>
                  <a:gd name="T33" fmla="*/ 2147483646 h 3385"/>
                  <a:gd name="T34" fmla="*/ 2147483646 w 3596"/>
                  <a:gd name="T35" fmla="*/ 2147483646 h 3385"/>
                  <a:gd name="T36" fmla="*/ 2147483646 w 3596"/>
                  <a:gd name="T37" fmla="*/ 2147483646 h 3385"/>
                  <a:gd name="T38" fmla="*/ 2147483646 w 3596"/>
                  <a:gd name="T39" fmla="*/ 2147483646 h 3385"/>
                  <a:gd name="T40" fmla="*/ 2147483646 w 3596"/>
                  <a:gd name="T41" fmla="*/ 2147483646 h 3385"/>
                  <a:gd name="T42" fmla="*/ 2147483646 w 3596"/>
                  <a:gd name="T43" fmla="*/ 2147483646 h 33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96"/>
                  <a:gd name="T67" fmla="*/ 0 h 3385"/>
                  <a:gd name="T68" fmla="*/ 3596 w 3596"/>
                  <a:gd name="T69" fmla="*/ 3385 h 33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grpSp>
        <p:sp>
          <p:nvSpPr>
            <p:cNvPr id="15" name="Shape 323">
              <a:extLst>
                <a:ext uri="{FF2B5EF4-FFF2-40B4-BE49-F238E27FC236}">
                  <a16:creationId xmlns:a16="http://schemas.microsoft.com/office/drawing/2014/main" id="{70678C95-345C-EC39-F90F-17BE7AE5C502}"/>
                </a:ext>
              </a:extLst>
            </p:cNvPr>
            <p:cNvSpPr>
              <a:spLocks/>
            </p:cNvSpPr>
            <p:nvPr/>
          </p:nvSpPr>
          <p:spPr bwMode="auto">
            <a:xfrm>
              <a:off x="1660200" y="3957732"/>
              <a:ext cx="245255" cy="246604"/>
            </a:xfrm>
            <a:custGeom>
              <a:avLst/>
              <a:gdLst>
                <a:gd name="T0" fmla="*/ 2147483646 w 9798"/>
                <a:gd name="T1" fmla="*/ 2147483646 h 9869"/>
                <a:gd name="T2" fmla="*/ 2147483646 w 9798"/>
                <a:gd name="T3" fmla="*/ 2147483646 h 9869"/>
                <a:gd name="T4" fmla="*/ 2147483646 w 9798"/>
                <a:gd name="T5" fmla="*/ 2147483646 h 9869"/>
                <a:gd name="T6" fmla="*/ 2147483646 w 9798"/>
                <a:gd name="T7" fmla="*/ 2147483646 h 9869"/>
                <a:gd name="T8" fmla="*/ 2147483646 w 9798"/>
                <a:gd name="T9" fmla="*/ 2147483646 h 9869"/>
                <a:gd name="T10" fmla="*/ 2147483646 w 9798"/>
                <a:gd name="T11" fmla="*/ 2147483646 h 9869"/>
                <a:gd name="T12" fmla="*/ 2147483646 w 9798"/>
                <a:gd name="T13" fmla="*/ 2147483646 h 9869"/>
                <a:gd name="T14" fmla="*/ 2147483646 w 9798"/>
                <a:gd name="T15" fmla="*/ 2147483646 h 9869"/>
                <a:gd name="T16" fmla="*/ 2147483646 w 9798"/>
                <a:gd name="T17" fmla="*/ 2147483646 h 9869"/>
                <a:gd name="T18" fmla="*/ 2147483646 w 9798"/>
                <a:gd name="T19" fmla="*/ 2147483646 h 9869"/>
                <a:gd name="T20" fmla="*/ 2147483646 w 9798"/>
                <a:gd name="T21" fmla="*/ 2147483646 h 9869"/>
                <a:gd name="T22" fmla="*/ 2147483646 w 9798"/>
                <a:gd name="T23" fmla="*/ 2147483646 h 9869"/>
                <a:gd name="T24" fmla="*/ 2147483646 w 9798"/>
                <a:gd name="T25" fmla="*/ 2147483646 h 9869"/>
                <a:gd name="T26" fmla="*/ 2147483646 w 9798"/>
                <a:gd name="T27" fmla="*/ 2147483646 h 9869"/>
                <a:gd name="T28" fmla="*/ 2147483646 w 9798"/>
                <a:gd name="T29" fmla="*/ 2147483646 h 9869"/>
                <a:gd name="T30" fmla="*/ 2147483646 w 9798"/>
                <a:gd name="T31" fmla="*/ 2147483646 h 9869"/>
                <a:gd name="T32" fmla="*/ 2147483646 w 9798"/>
                <a:gd name="T33" fmla="*/ 2147483646 h 9869"/>
                <a:gd name="T34" fmla="*/ 2147483646 w 9798"/>
                <a:gd name="T35" fmla="*/ 2147483646 h 9869"/>
                <a:gd name="T36" fmla="*/ 2147483646 w 9798"/>
                <a:gd name="T37" fmla="*/ 2147483646 h 9869"/>
                <a:gd name="T38" fmla="*/ 2147483646 w 9798"/>
                <a:gd name="T39" fmla="*/ 2147483646 h 9869"/>
                <a:gd name="T40" fmla="*/ 2147483646 w 9798"/>
                <a:gd name="T41" fmla="*/ 2147483646 h 9869"/>
                <a:gd name="T42" fmla="*/ 2147483646 w 9798"/>
                <a:gd name="T43" fmla="*/ 2147483646 h 9869"/>
                <a:gd name="T44" fmla="*/ 2147483646 w 9798"/>
                <a:gd name="T45" fmla="*/ 2147483646 h 9869"/>
                <a:gd name="T46" fmla="*/ 2147483646 w 9798"/>
                <a:gd name="T47" fmla="*/ 2147483646 h 9869"/>
                <a:gd name="T48" fmla="*/ 2147483646 w 9798"/>
                <a:gd name="T49" fmla="*/ 2147483646 h 9869"/>
                <a:gd name="T50" fmla="*/ 2147483646 w 9798"/>
                <a:gd name="T51" fmla="*/ 0 h 9869"/>
                <a:gd name="T52" fmla="*/ 2147483646 w 9798"/>
                <a:gd name="T53" fmla="*/ 2147483646 h 9869"/>
                <a:gd name="T54" fmla="*/ 2147483646 w 9798"/>
                <a:gd name="T55" fmla="*/ 2147483646 h 9869"/>
                <a:gd name="T56" fmla="*/ 2147483646 w 9798"/>
                <a:gd name="T57" fmla="*/ 2147483646 h 9869"/>
                <a:gd name="T58" fmla="*/ 2147483646 w 9798"/>
                <a:gd name="T59" fmla="*/ 2147483646 h 9869"/>
                <a:gd name="T60" fmla="*/ 2147483646 w 9798"/>
                <a:gd name="T61" fmla="*/ 2147483646 h 9869"/>
                <a:gd name="T62" fmla="*/ 2147483646 w 9798"/>
                <a:gd name="T63" fmla="*/ 2147483646 h 9869"/>
                <a:gd name="T64" fmla="*/ 2147483646 w 9798"/>
                <a:gd name="T65" fmla="*/ 2147483646 h 9869"/>
                <a:gd name="T66" fmla="*/ 2147483646 w 9798"/>
                <a:gd name="T67" fmla="*/ 2147483646 h 9869"/>
                <a:gd name="T68" fmla="*/ 2147483646 w 9798"/>
                <a:gd name="T69" fmla="*/ 2147483646 h 9869"/>
                <a:gd name="T70" fmla="*/ 2147483646 w 9798"/>
                <a:gd name="T71" fmla="*/ 2147483646 h 9869"/>
                <a:gd name="T72" fmla="*/ 2147483646 w 9798"/>
                <a:gd name="T73" fmla="*/ 2147483646 h 9869"/>
                <a:gd name="T74" fmla="*/ 2147483646 w 9798"/>
                <a:gd name="T75" fmla="*/ 2147483646 h 9869"/>
                <a:gd name="T76" fmla="*/ 2147483646 w 9798"/>
                <a:gd name="T77" fmla="*/ 2147483646 h 9869"/>
                <a:gd name="T78" fmla="*/ 2147483646 w 9798"/>
                <a:gd name="T79" fmla="*/ 2147483646 h 9869"/>
                <a:gd name="T80" fmla="*/ 2147483646 w 9798"/>
                <a:gd name="T81" fmla="*/ 2147483646 h 9869"/>
                <a:gd name="T82" fmla="*/ 2147483646 w 9798"/>
                <a:gd name="T83" fmla="*/ 2147483646 h 9869"/>
                <a:gd name="T84" fmla="*/ 2147483646 w 9798"/>
                <a:gd name="T85" fmla="*/ 2147483646 h 9869"/>
                <a:gd name="T86" fmla="*/ 2147483646 w 9798"/>
                <a:gd name="T87" fmla="*/ 2147483646 h 9869"/>
                <a:gd name="T88" fmla="*/ 2147483646 w 9798"/>
                <a:gd name="T89" fmla="*/ 2147483646 h 9869"/>
                <a:gd name="T90" fmla="*/ 2147483646 w 9798"/>
                <a:gd name="T91" fmla="*/ 2147483646 h 9869"/>
                <a:gd name="T92" fmla="*/ 2147483646 w 9798"/>
                <a:gd name="T93" fmla="*/ 2147483646 h 9869"/>
                <a:gd name="T94" fmla="*/ 2147483646 w 9798"/>
                <a:gd name="T95" fmla="*/ 2147483646 h 9869"/>
                <a:gd name="T96" fmla="*/ 2147483646 w 9798"/>
                <a:gd name="T97" fmla="*/ 2147483646 h 9869"/>
                <a:gd name="T98" fmla="*/ 2147483646 w 9798"/>
                <a:gd name="T99" fmla="*/ 0 h 98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798"/>
                <a:gd name="T151" fmla="*/ 0 h 9869"/>
                <a:gd name="T152" fmla="*/ 9798 w 9798"/>
                <a:gd name="T153" fmla="*/ 9869 h 98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lnTo>
                    <a:pt x="4582"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lnTo>
                    <a:pt x="7753"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lnTo>
                    <a:pt x="5921"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lnTo>
                    <a:pt x="4229"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16" name="Shape 324">
              <a:extLst>
                <a:ext uri="{FF2B5EF4-FFF2-40B4-BE49-F238E27FC236}">
                  <a16:creationId xmlns:a16="http://schemas.microsoft.com/office/drawing/2014/main" id="{AC9A93BA-A49A-5D95-B412-7ED1E35F438D}"/>
                </a:ext>
              </a:extLst>
            </p:cNvPr>
            <p:cNvSpPr>
              <a:spLocks/>
            </p:cNvSpPr>
            <p:nvPr/>
          </p:nvSpPr>
          <p:spPr bwMode="auto">
            <a:xfrm>
              <a:off x="971907" y="3707967"/>
              <a:ext cx="219937" cy="341451"/>
            </a:xfrm>
            <a:custGeom>
              <a:avLst/>
              <a:gdLst>
                <a:gd name="T0" fmla="*/ 2147483646 w 8811"/>
                <a:gd name="T1" fmla="*/ 2147483646 h 13675"/>
                <a:gd name="T2" fmla="*/ 2147483646 w 8811"/>
                <a:gd name="T3" fmla="*/ 2147483646 h 13675"/>
                <a:gd name="T4" fmla="*/ 2147483646 w 8811"/>
                <a:gd name="T5" fmla="*/ 2147483646 h 13675"/>
                <a:gd name="T6" fmla="*/ 2147483646 w 8811"/>
                <a:gd name="T7" fmla="*/ 2147483646 h 13675"/>
                <a:gd name="T8" fmla="*/ 2147483646 w 8811"/>
                <a:gd name="T9" fmla="*/ 2147483646 h 13675"/>
                <a:gd name="T10" fmla="*/ 2147483646 w 8811"/>
                <a:gd name="T11" fmla="*/ 2147483646 h 13675"/>
                <a:gd name="T12" fmla="*/ 2147483646 w 8811"/>
                <a:gd name="T13" fmla="*/ 2147483646 h 13675"/>
                <a:gd name="T14" fmla="*/ 2147483646 w 8811"/>
                <a:gd name="T15" fmla="*/ 2147483646 h 13675"/>
                <a:gd name="T16" fmla="*/ 2147483646 w 8811"/>
                <a:gd name="T17" fmla="*/ 2147483646 h 13675"/>
                <a:gd name="T18" fmla="*/ 2147483646 w 8811"/>
                <a:gd name="T19" fmla="*/ 2147483646 h 13675"/>
                <a:gd name="T20" fmla="*/ 2147483646 w 8811"/>
                <a:gd name="T21" fmla="*/ 2147483646 h 13675"/>
                <a:gd name="T22" fmla="*/ 2147483646 w 8811"/>
                <a:gd name="T23" fmla="*/ 2147483646 h 13675"/>
                <a:gd name="T24" fmla="*/ 2147483646 w 8811"/>
                <a:gd name="T25" fmla="*/ 2147483646 h 13675"/>
                <a:gd name="T26" fmla="*/ 2147483646 w 8811"/>
                <a:gd name="T27" fmla="*/ 2147483646 h 13675"/>
                <a:gd name="T28" fmla="*/ 2147483646 w 8811"/>
                <a:gd name="T29" fmla="*/ 2147483646 h 13675"/>
                <a:gd name="T30" fmla="*/ 2147483646 w 8811"/>
                <a:gd name="T31" fmla="*/ 2147483646 h 13675"/>
                <a:gd name="T32" fmla="*/ 2147483646 w 8811"/>
                <a:gd name="T33" fmla="*/ 2147483646 h 13675"/>
                <a:gd name="T34" fmla="*/ 2147483646 w 8811"/>
                <a:gd name="T35" fmla="*/ 2147483646 h 13675"/>
                <a:gd name="T36" fmla="*/ 2147483646 w 8811"/>
                <a:gd name="T37" fmla="*/ 2147483646 h 13675"/>
                <a:gd name="T38" fmla="*/ 2147483646 w 8811"/>
                <a:gd name="T39" fmla="*/ 2147483646 h 13675"/>
                <a:gd name="T40" fmla="*/ 2147483646 w 8811"/>
                <a:gd name="T41" fmla="*/ 2147483646 h 13675"/>
                <a:gd name="T42" fmla="*/ 2147483646 w 8811"/>
                <a:gd name="T43" fmla="*/ 2147483646 h 13675"/>
                <a:gd name="T44" fmla="*/ 2147483646 w 8811"/>
                <a:gd name="T45" fmla="*/ 2147483646 h 13675"/>
                <a:gd name="T46" fmla="*/ 2147483646 w 8811"/>
                <a:gd name="T47" fmla="*/ 2147483646 h 13675"/>
                <a:gd name="T48" fmla="*/ 2147483646 w 8811"/>
                <a:gd name="T49" fmla="*/ 2147483646 h 13675"/>
                <a:gd name="T50" fmla="*/ 2147483646 w 8811"/>
                <a:gd name="T51" fmla="*/ 2147483646 h 13675"/>
                <a:gd name="T52" fmla="*/ 2147483646 w 8811"/>
                <a:gd name="T53" fmla="*/ 2147483646 h 13675"/>
                <a:gd name="T54" fmla="*/ 0 w 8811"/>
                <a:gd name="T55" fmla="*/ 2147483646 h 13675"/>
                <a:gd name="T56" fmla="*/ 2147483646 w 8811"/>
                <a:gd name="T57" fmla="*/ 2147483646 h 13675"/>
                <a:gd name="T58" fmla="*/ 2147483646 w 8811"/>
                <a:gd name="T59" fmla="*/ 2147483646 h 13675"/>
                <a:gd name="T60" fmla="*/ 2147483646 w 8811"/>
                <a:gd name="T61" fmla="*/ 2147483646 h 13675"/>
                <a:gd name="T62" fmla="*/ 2147483646 w 8811"/>
                <a:gd name="T63" fmla="*/ 2147483646 h 13675"/>
                <a:gd name="T64" fmla="*/ 2147483646 w 8811"/>
                <a:gd name="T65" fmla="*/ 2147483646 h 13675"/>
                <a:gd name="T66" fmla="*/ 2147483646 w 8811"/>
                <a:gd name="T67" fmla="*/ 2147483646 h 13675"/>
                <a:gd name="T68" fmla="*/ 2147483646 w 8811"/>
                <a:gd name="T69" fmla="*/ 2147483646 h 13675"/>
                <a:gd name="T70" fmla="*/ 2147483646 w 8811"/>
                <a:gd name="T71" fmla="*/ 2147483646 h 13675"/>
                <a:gd name="T72" fmla="*/ 2147483646 w 8811"/>
                <a:gd name="T73" fmla="*/ 2147483646 h 13675"/>
                <a:gd name="T74" fmla="*/ 2147483646 w 8811"/>
                <a:gd name="T75" fmla="*/ 2147483646 h 13675"/>
                <a:gd name="T76" fmla="*/ 2147483646 w 8811"/>
                <a:gd name="T77" fmla="*/ 2147483646 h 13675"/>
                <a:gd name="T78" fmla="*/ 2147483646 w 8811"/>
                <a:gd name="T79" fmla="*/ 2147483646 h 13675"/>
                <a:gd name="T80" fmla="*/ 2147483646 w 8811"/>
                <a:gd name="T81" fmla="*/ 2147483646 h 13675"/>
                <a:gd name="T82" fmla="*/ 2147483646 w 8811"/>
                <a:gd name="T83" fmla="*/ 2147483646 h 13675"/>
                <a:gd name="T84" fmla="*/ 2147483646 w 8811"/>
                <a:gd name="T85" fmla="*/ 2147483646 h 13675"/>
                <a:gd name="T86" fmla="*/ 2147483646 w 8811"/>
                <a:gd name="T87" fmla="*/ 2147483646 h 13675"/>
                <a:gd name="T88" fmla="*/ 2147483646 w 8811"/>
                <a:gd name="T89" fmla="*/ 2147483646 h 13675"/>
                <a:gd name="T90" fmla="*/ 2147483646 w 8811"/>
                <a:gd name="T91" fmla="*/ 2147483646 h 13675"/>
                <a:gd name="T92" fmla="*/ 2147483646 w 8811"/>
                <a:gd name="T93" fmla="*/ 2147483646 h 13675"/>
                <a:gd name="T94" fmla="*/ 2147483646 w 8811"/>
                <a:gd name="T95" fmla="*/ 2147483646 h 13675"/>
                <a:gd name="T96" fmla="*/ 2147483646 w 8811"/>
                <a:gd name="T97" fmla="*/ 2147483646 h 13675"/>
                <a:gd name="T98" fmla="*/ 2147483646 w 8811"/>
                <a:gd name="T99" fmla="*/ 2147483646 h 13675"/>
                <a:gd name="T100" fmla="*/ 2147483646 w 8811"/>
                <a:gd name="T101" fmla="*/ 2147483646 h 13675"/>
                <a:gd name="T102" fmla="*/ 2147483646 w 8811"/>
                <a:gd name="T103" fmla="*/ 2147483646 h 13675"/>
                <a:gd name="T104" fmla="*/ 2147483646 w 8811"/>
                <a:gd name="T105" fmla="*/ 2147483646 h 13675"/>
                <a:gd name="T106" fmla="*/ 2147483646 w 8811"/>
                <a:gd name="T107" fmla="*/ 2147483646 h 13675"/>
                <a:gd name="T108" fmla="*/ 2147483646 w 8811"/>
                <a:gd name="T109" fmla="*/ 2147483646 h 13675"/>
                <a:gd name="T110" fmla="*/ 2147483646 w 8811"/>
                <a:gd name="T111" fmla="*/ 2147483646 h 13675"/>
                <a:gd name="T112" fmla="*/ 2147483646 w 8811"/>
                <a:gd name="T113" fmla="*/ 2147483646 h 13675"/>
                <a:gd name="T114" fmla="*/ 2147483646 w 8811"/>
                <a:gd name="T115" fmla="*/ 2147483646 h 13675"/>
                <a:gd name="T116" fmla="*/ 2147483646 w 8811"/>
                <a:gd name="T117" fmla="*/ 2147483646 h 136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811"/>
                <a:gd name="T178" fmla="*/ 0 h 13675"/>
                <a:gd name="T179" fmla="*/ 8811 w 8811"/>
                <a:gd name="T180" fmla="*/ 13675 h 136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811" h="13675" extrusionOk="0">
                  <a:moveTo>
                    <a:pt x="5075" y="6838"/>
                  </a:moveTo>
                  <a:lnTo>
                    <a:pt x="5921" y="7261"/>
                  </a:lnTo>
                  <a:lnTo>
                    <a:pt x="6907" y="7824"/>
                  </a:lnTo>
                  <a:lnTo>
                    <a:pt x="7330" y="8177"/>
                  </a:lnTo>
                  <a:lnTo>
                    <a:pt x="7683" y="8529"/>
                  </a:lnTo>
                  <a:lnTo>
                    <a:pt x="8035" y="8952"/>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17" name="Shape 325">
              <a:extLst>
                <a:ext uri="{FF2B5EF4-FFF2-40B4-BE49-F238E27FC236}">
                  <a16:creationId xmlns:a16="http://schemas.microsoft.com/office/drawing/2014/main" id="{4BB6AAA0-A3C3-B70D-9C07-2293AC5F97E9}"/>
                </a:ext>
              </a:extLst>
            </p:cNvPr>
            <p:cNvSpPr>
              <a:spLocks/>
            </p:cNvSpPr>
            <p:nvPr/>
          </p:nvSpPr>
          <p:spPr bwMode="auto">
            <a:xfrm>
              <a:off x="2016215" y="4890400"/>
              <a:ext cx="120254" cy="586475"/>
            </a:xfrm>
            <a:custGeom>
              <a:avLst/>
              <a:gdLst>
                <a:gd name="T0" fmla="*/ 2147483646 w 4794"/>
                <a:gd name="T1" fmla="*/ 2147483646 h 23472"/>
                <a:gd name="T2" fmla="*/ 2147483646 w 4794"/>
                <a:gd name="T3" fmla="*/ 2147483646 h 23472"/>
                <a:gd name="T4" fmla="*/ 2147483646 w 4794"/>
                <a:gd name="T5" fmla="*/ 2147483646 h 23472"/>
                <a:gd name="T6" fmla="*/ 2147483646 w 4794"/>
                <a:gd name="T7" fmla="*/ 2147483646 h 23472"/>
                <a:gd name="T8" fmla="*/ 2147483646 w 4794"/>
                <a:gd name="T9" fmla="*/ 2147483646 h 23472"/>
                <a:gd name="T10" fmla="*/ 2147483646 w 4794"/>
                <a:gd name="T11" fmla="*/ 2147483646 h 23472"/>
                <a:gd name="T12" fmla="*/ 2147483646 w 4794"/>
                <a:gd name="T13" fmla="*/ 2147483646 h 23472"/>
                <a:gd name="T14" fmla="*/ 2147483646 w 4794"/>
                <a:gd name="T15" fmla="*/ 2147483646 h 23472"/>
                <a:gd name="T16" fmla="*/ 2147483646 w 4794"/>
                <a:gd name="T17" fmla="*/ 2147483646 h 23472"/>
                <a:gd name="T18" fmla="*/ 2147483646 w 4794"/>
                <a:gd name="T19" fmla="*/ 2147483646 h 23472"/>
                <a:gd name="T20" fmla="*/ 2147483646 w 4794"/>
                <a:gd name="T21" fmla="*/ 2147483646 h 23472"/>
                <a:gd name="T22" fmla="*/ 2147483646 w 4794"/>
                <a:gd name="T23" fmla="*/ 2147483646 h 23472"/>
                <a:gd name="T24" fmla="*/ 2147483646 w 4794"/>
                <a:gd name="T25" fmla="*/ 2147483646 h 23472"/>
                <a:gd name="T26" fmla="*/ 2147483646 w 4794"/>
                <a:gd name="T27" fmla="*/ 2147483646 h 23472"/>
                <a:gd name="T28" fmla="*/ 2147483646 w 4794"/>
                <a:gd name="T29" fmla="*/ 2147483646 h 23472"/>
                <a:gd name="T30" fmla="*/ 2147483646 w 4794"/>
                <a:gd name="T31" fmla="*/ 2147483646 h 23472"/>
                <a:gd name="T32" fmla="*/ 2147483646 w 4794"/>
                <a:gd name="T33" fmla="*/ 2147483646 h 23472"/>
                <a:gd name="T34" fmla="*/ 2147483646 w 4794"/>
                <a:gd name="T35" fmla="*/ 2147483646 h 23472"/>
                <a:gd name="T36" fmla="*/ 2147483646 w 4794"/>
                <a:gd name="T37" fmla="*/ 2147483646 h 23472"/>
                <a:gd name="T38" fmla="*/ 2147483646 w 4794"/>
                <a:gd name="T39" fmla="*/ 2147483646 h 23472"/>
                <a:gd name="T40" fmla="*/ 2147483646 w 4794"/>
                <a:gd name="T41" fmla="*/ 2147483646 h 23472"/>
                <a:gd name="T42" fmla="*/ 2147483646 w 4794"/>
                <a:gd name="T43" fmla="*/ 2147483646 h 23472"/>
                <a:gd name="T44" fmla="*/ 2147483646 w 4794"/>
                <a:gd name="T45" fmla="*/ 2147483646 h 23472"/>
                <a:gd name="T46" fmla="*/ 2147483646 w 4794"/>
                <a:gd name="T47" fmla="*/ 2147483646 h 23472"/>
                <a:gd name="T48" fmla="*/ 2147483646 w 4794"/>
                <a:gd name="T49" fmla="*/ 2147483646 h 23472"/>
                <a:gd name="T50" fmla="*/ 2147483646 w 4794"/>
                <a:gd name="T51" fmla="*/ 2147483646 h 23472"/>
                <a:gd name="T52" fmla="*/ 2147483646 w 4794"/>
                <a:gd name="T53" fmla="*/ 2147483646 h 23472"/>
                <a:gd name="T54" fmla="*/ 2147483646 w 4794"/>
                <a:gd name="T55" fmla="*/ 2147483646 h 23472"/>
                <a:gd name="T56" fmla="*/ 2147483646 w 4794"/>
                <a:gd name="T57" fmla="*/ 2147483646 h 23472"/>
                <a:gd name="T58" fmla="*/ 2147483646 w 4794"/>
                <a:gd name="T59" fmla="*/ 2147483646 h 23472"/>
                <a:gd name="T60" fmla="*/ 2147483646 w 4794"/>
                <a:gd name="T61" fmla="*/ 2147483646 h 23472"/>
                <a:gd name="T62" fmla="*/ 2147483646 w 4794"/>
                <a:gd name="T63" fmla="*/ 2147483646 h 23472"/>
                <a:gd name="T64" fmla="*/ 2147483646 w 4794"/>
                <a:gd name="T65" fmla="*/ 2147483646 h 23472"/>
                <a:gd name="T66" fmla="*/ 2147483646 w 4794"/>
                <a:gd name="T67" fmla="*/ 2147483646 h 23472"/>
                <a:gd name="T68" fmla="*/ 2147483646 w 4794"/>
                <a:gd name="T69" fmla="*/ 2147483646 h 23472"/>
                <a:gd name="T70" fmla="*/ 2147483646 w 4794"/>
                <a:gd name="T71" fmla="*/ 2147483646 h 23472"/>
                <a:gd name="T72" fmla="*/ 2147483646 w 4794"/>
                <a:gd name="T73" fmla="*/ 2147483646 h 23472"/>
                <a:gd name="T74" fmla="*/ 2147483646 w 4794"/>
                <a:gd name="T75" fmla="*/ 2147483646 h 23472"/>
                <a:gd name="T76" fmla="*/ 2147483646 w 4794"/>
                <a:gd name="T77" fmla="*/ 2147483646 h 23472"/>
                <a:gd name="T78" fmla="*/ 2147483646 w 4794"/>
                <a:gd name="T79" fmla="*/ 2147483646 h 23472"/>
                <a:gd name="T80" fmla="*/ 2147483646 w 4794"/>
                <a:gd name="T81" fmla="*/ 2147483646 h 23472"/>
                <a:gd name="T82" fmla="*/ 2147483646 w 4794"/>
                <a:gd name="T83" fmla="*/ 2147483646 h 23472"/>
                <a:gd name="T84" fmla="*/ 2147483646 w 4794"/>
                <a:gd name="T85" fmla="*/ 2147483646 h 23472"/>
                <a:gd name="T86" fmla="*/ 2147483646 w 4794"/>
                <a:gd name="T87" fmla="*/ 2147483646 h 23472"/>
                <a:gd name="T88" fmla="*/ 2147483646 w 4794"/>
                <a:gd name="T89" fmla="*/ 2147483646 h 234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794"/>
                <a:gd name="T136" fmla="*/ 0 h 23472"/>
                <a:gd name="T137" fmla="*/ 4794 w 4794"/>
                <a:gd name="T138" fmla="*/ 23472 h 234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grpSp>
          <p:nvGrpSpPr>
            <p:cNvPr id="18" name="Shape 326">
              <a:extLst>
                <a:ext uri="{FF2B5EF4-FFF2-40B4-BE49-F238E27FC236}">
                  <a16:creationId xmlns:a16="http://schemas.microsoft.com/office/drawing/2014/main" id="{7FD74B2B-1D6E-8AED-DCC3-F871EE9BBF95}"/>
                </a:ext>
              </a:extLst>
            </p:cNvPr>
            <p:cNvGrpSpPr>
              <a:grpSpLocks/>
            </p:cNvGrpSpPr>
            <p:nvPr/>
          </p:nvGrpSpPr>
          <p:grpSpPr bwMode="auto">
            <a:xfrm>
              <a:off x="1216650" y="5036325"/>
              <a:ext cx="169175" cy="269650"/>
              <a:chOff x="3510425" y="5036325"/>
              <a:chExt cx="169175" cy="269650"/>
            </a:xfrm>
          </p:grpSpPr>
          <p:sp>
            <p:nvSpPr>
              <p:cNvPr id="19" name="Shape 327">
                <a:extLst>
                  <a:ext uri="{FF2B5EF4-FFF2-40B4-BE49-F238E27FC236}">
                    <a16:creationId xmlns:a16="http://schemas.microsoft.com/office/drawing/2014/main" id="{2683F20F-40F8-7962-A26F-C6C3EF453FAB}"/>
                  </a:ext>
                </a:extLst>
              </p:cNvPr>
              <p:cNvSpPr>
                <a:spLocks/>
              </p:cNvSpPr>
              <p:nvPr/>
            </p:nvSpPr>
            <p:spPr bwMode="auto">
              <a:xfrm>
                <a:off x="3510935" y="5105388"/>
                <a:ext cx="87026" cy="77459"/>
              </a:xfrm>
              <a:custGeom>
                <a:avLst/>
                <a:gdLst>
                  <a:gd name="T0" fmla="*/ 2147483646 w 3454"/>
                  <a:gd name="T1" fmla="*/ 2147483646 h 3103"/>
                  <a:gd name="T2" fmla="*/ 2147483646 w 3454"/>
                  <a:gd name="T3" fmla="*/ 2147483646 h 3103"/>
                  <a:gd name="T4" fmla="*/ 2147483646 w 3454"/>
                  <a:gd name="T5" fmla="*/ 2147483646 h 3103"/>
                  <a:gd name="T6" fmla="*/ 2147483646 w 3454"/>
                  <a:gd name="T7" fmla="*/ 2147483646 h 3103"/>
                  <a:gd name="T8" fmla="*/ 2147483646 w 3454"/>
                  <a:gd name="T9" fmla="*/ 2147483646 h 3103"/>
                  <a:gd name="T10" fmla="*/ 2147483646 w 3454"/>
                  <a:gd name="T11" fmla="*/ 2147483646 h 3103"/>
                  <a:gd name="T12" fmla="*/ 2147483646 w 3454"/>
                  <a:gd name="T13" fmla="*/ 2147483646 h 3103"/>
                  <a:gd name="T14" fmla="*/ 0 w 3454"/>
                  <a:gd name="T15" fmla="*/ 2147483646 h 3103"/>
                  <a:gd name="T16" fmla="*/ 2147483646 w 3454"/>
                  <a:gd name="T17" fmla="*/ 2147483646 h 3103"/>
                  <a:gd name="T18" fmla="*/ 2147483646 w 3454"/>
                  <a:gd name="T19" fmla="*/ 2147483646 h 3103"/>
                  <a:gd name="T20" fmla="*/ 2147483646 w 3454"/>
                  <a:gd name="T21" fmla="*/ 2147483646 h 3103"/>
                  <a:gd name="T22" fmla="*/ 2147483646 w 3454"/>
                  <a:gd name="T23" fmla="*/ 2147483646 h 3103"/>
                  <a:gd name="T24" fmla="*/ 2147483646 w 3454"/>
                  <a:gd name="T25" fmla="*/ 2147483646 h 3103"/>
                  <a:gd name="T26" fmla="*/ 2147483646 w 3454"/>
                  <a:gd name="T27" fmla="*/ 2147483646 h 3103"/>
                  <a:gd name="T28" fmla="*/ 2147483646 w 3454"/>
                  <a:gd name="T29" fmla="*/ 2147483646 h 3103"/>
                  <a:gd name="T30" fmla="*/ 2147483646 w 3454"/>
                  <a:gd name="T31" fmla="*/ 2147483646 h 3103"/>
                  <a:gd name="T32" fmla="*/ 2147483646 w 3454"/>
                  <a:gd name="T33" fmla="*/ 2147483646 h 3103"/>
                  <a:gd name="T34" fmla="*/ 2147483646 w 3454"/>
                  <a:gd name="T35" fmla="*/ 2147483646 h 3103"/>
                  <a:gd name="T36" fmla="*/ 2147483646 w 3454"/>
                  <a:gd name="T37" fmla="*/ 2147483646 h 3103"/>
                  <a:gd name="T38" fmla="*/ 2147483646 w 3454"/>
                  <a:gd name="T39" fmla="*/ 2147483646 h 3103"/>
                  <a:gd name="T40" fmla="*/ 2147483646 w 3454"/>
                  <a:gd name="T41" fmla="*/ 2147483646 h 3103"/>
                  <a:gd name="T42" fmla="*/ 2147483646 w 3454"/>
                  <a:gd name="T43" fmla="*/ 2147483646 h 3103"/>
                  <a:gd name="T44" fmla="*/ 2147483646 w 3454"/>
                  <a:gd name="T45" fmla="*/ 2147483646 h 3103"/>
                  <a:gd name="T46" fmla="*/ 2147483646 w 3454"/>
                  <a:gd name="T47" fmla="*/ 2147483646 h 3103"/>
                  <a:gd name="T48" fmla="*/ 2147483646 w 3454"/>
                  <a:gd name="T49" fmla="*/ 2147483646 h 3103"/>
                  <a:gd name="T50" fmla="*/ 2147483646 w 3454"/>
                  <a:gd name="T51" fmla="*/ 2147483646 h 3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54"/>
                  <a:gd name="T79" fmla="*/ 0 h 3103"/>
                  <a:gd name="T80" fmla="*/ 3454 w 3454"/>
                  <a:gd name="T81" fmla="*/ 3103 h 31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lnTo>
                      <a:pt x="2185" y="1"/>
                    </a:lnTo>
                    <a:close/>
                  </a:path>
                </a:pathLst>
              </a:custGeom>
              <a:solidFill>
                <a:srgbClr val="DDAC6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20" name="Shape 328">
                <a:extLst>
                  <a:ext uri="{FF2B5EF4-FFF2-40B4-BE49-F238E27FC236}">
                    <a16:creationId xmlns:a16="http://schemas.microsoft.com/office/drawing/2014/main" id="{688F1C98-1A7A-0173-0898-77400BD8B79F}"/>
                  </a:ext>
                </a:extLst>
              </p:cNvPr>
              <p:cNvSpPr>
                <a:spLocks/>
              </p:cNvSpPr>
              <p:nvPr/>
            </p:nvSpPr>
            <p:spPr bwMode="auto">
              <a:xfrm>
                <a:off x="3602708" y="5157555"/>
                <a:ext cx="66456" cy="63232"/>
              </a:xfrm>
              <a:custGeom>
                <a:avLst/>
                <a:gdLst>
                  <a:gd name="T0" fmla="*/ 2147483646 w 2679"/>
                  <a:gd name="T1" fmla="*/ 0 h 2538"/>
                  <a:gd name="T2" fmla="*/ 2147483646 w 2679"/>
                  <a:gd name="T3" fmla="*/ 2147483646 h 2538"/>
                  <a:gd name="T4" fmla="*/ 2147483646 w 2679"/>
                  <a:gd name="T5" fmla="*/ 2147483646 h 2538"/>
                  <a:gd name="T6" fmla="*/ 2147483646 w 2679"/>
                  <a:gd name="T7" fmla="*/ 2147483646 h 2538"/>
                  <a:gd name="T8" fmla="*/ 2147483646 w 2679"/>
                  <a:gd name="T9" fmla="*/ 2147483646 h 2538"/>
                  <a:gd name="T10" fmla="*/ 0 w 2679"/>
                  <a:gd name="T11" fmla="*/ 2147483646 h 2538"/>
                  <a:gd name="T12" fmla="*/ 0 w 2679"/>
                  <a:gd name="T13" fmla="*/ 2147483646 h 2538"/>
                  <a:gd name="T14" fmla="*/ 2147483646 w 2679"/>
                  <a:gd name="T15" fmla="*/ 2147483646 h 2538"/>
                  <a:gd name="T16" fmla="*/ 2147483646 w 2679"/>
                  <a:gd name="T17" fmla="*/ 2147483646 h 2538"/>
                  <a:gd name="T18" fmla="*/ 2147483646 w 2679"/>
                  <a:gd name="T19" fmla="*/ 2147483646 h 2538"/>
                  <a:gd name="T20" fmla="*/ 2147483646 w 2679"/>
                  <a:gd name="T21" fmla="*/ 2147483646 h 2538"/>
                  <a:gd name="T22" fmla="*/ 2147483646 w 2679"/>
                  <a:gd name="T23" fmla="*/ 2147483646 h 2538"/>
                  <a:gd name="T24" fmla="*/ 2147483646 w 2679"/>
                  <a:gd name="T25" fmla="*/ 2147483646 h 2538"/>
                  <a:gd name="T26" fmla="*/ 2147483646 w 2679"/>
                  <a:gd name="T27" fmla="*/ 2147483646 h 2538"/>
                  <a:gd name="T28" fmla="*/ 2147483646 w 2679"/>
                  <a:gd name="T29" fmla="*/ 2147483646 h 2538"/>
                  <a:gd name="T30" fmla="*/ 2147483646 w 2679"/>
                  <a:gd name="T31" fmla="*/ 2147483646 h 2538"/>
                  <a:gd name="T32" fmla="*/ 2147483646 w 2679"/>
                  <a:gd name="T33" fmla="*/ 2147483646 h 2538"/>
                  <a:gd name="T34" fmla="*/ 2147483646 w 2679"/>
                  <a:gd name="T35" fmla="*/ 2147483646 h 2538"/>
                  <a:gd name="T36" fmla="*/ 2147483646 w 2679"/>
                  <a:gd name="T37" fmla="*/ 2147483646 h 2538"/>
                  <a:gd name="T38" fmla="*/ 2147483646 w 2679"/>
                  <a:gd name="T39" fmla="*/ 2147483646 h 2538"/>
                  <a:gd name="T40" fmla="*/ 2147483646 w 2679"/>
                  <a:gd name="T41" fmla="*/ 2147483646 h 2538"/>
                  <a:gd name="T42" fmla="*/ 2147483646 w 2679"/>
                  <a:gd name="T43" fmla="*/ 2147483646 h 2538"/>
                  <a:gd name="T44" fmla="*/ 2147483646 w 2679"/>
                  <a:gd name="T45" fmla="*/ 2147483646 h 2538"/>
                  <a:gd name="T46" fmla="*/ 2147483646 w 2679"/>
                  <a:gd name="T47" fmla="*/ 2147483646 h 2538"/>
                  <a:gd name="T48" fmla="*/ 2147483646 w 2679"/>
                  <a:gd name="T49" fmla="*/ 2147483646 h 2538"/>
                  <a:gd name="T50" fmla="*/ 2147483646 w 2679"/>
                  <a:gd name="T51" fmla="*/ 2147483646 h 2538"/>
                  <a:gd name="T52" fmla="*/ 2147483646 w 2679"/>
                  <a:gd name="T53" fmla="*/ 0 h 25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79"/>
                  <a:gd name="T82" fmla="*/ 0 h 2538"/>
                  <a:gd name="T83" fmla="*/ 2679 w 2679"/>
                  <a:gd name="T84" fmla="*/ 2538 h 25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lnTo>
                      <a:pt x="1269" y="0"/>
                    </a:lnTo>
                    <a:close/>
                  </a:path>
                </a:pathLst>
              </a:custGeom>
              <a:solidFill>
                <a:srgbClr val="DDAC6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21" name="Shape 329">
                <a:extLst>
                  <a:ext uri="{FF2B5EF4-FFF2-40B4-BE49-F238E27FC236}">
                    <a16:creationId xmlns:a16="http://schemas.microsoft.com/office/drawing/2014/main" id="{BFEC5F4E-8F12-B1C5-150A-992C2667DD04}"/>
                  </a:ext>
                </a:extLst>
              </p:cNvPr>
              <p:cNvSpPr>
                <a:spLocks/>
              </p:cNvSpPr>
              <p:nvPr/>
            </p:nvSpPr>
            <p:spPr bwMode="auto">
              <a:xfrm>
                <a:off x="3539416" y="5220786"/>
                <a:ext cx="82279" cy="85363"/>
              </a:xfrm>
              <a:custGeom>
                <a:avLst/>
                <a:gdLst>
                  <a:gd name="T0" fmla="*/ 2147483646 w 3313"/>
                  <a:gd name="T1" fmla="*/ 2147483646 h 3385"/>
                  <a:gd name="T2" fmla="*/ 2147483646 w 3313"/>
                  <a:gd name="T3" fmla="*/ 2147483646 h 3385"/>
                  <a:gd name="T4" fmla="*/ 2147483646 w 3313"/>
                  <a:gd name="T5" fmla="*/ 2147483646 h 3385"/>
                  <a:gd name="T6" fmla="*/ 2147483646 w 3313"/>
                  <a:gd name="T7" fmla="*/ 2147483646 h 3385"/>
                  <a:gd name="T8" fmla="*/ 2147483646 w 3313"/>
                  <a:gd name="T9" fmla="*/ 2147483646 h 3385"/>
                  <a:gd name="T10" fmla="*/ 2147483646 w 3313"/>
                  <a:gd name="T11" fmla="*/ 2147483646 h 3385"/>
                  <a:gd name="T12" fmla="*/ 2147483646 w 3313"/>
                  <a:gd name="T13" fmla="*/ 2147483646 h 3385"/>
                  <a:gd name="T14" fmla="*/ 2147483646 w 3313"/>
                  <a:gd name="T15" fmla="*/ 2147483646 h 3385"/>
                  <a:gd name="T16" fmla="*/ 0 w 3313"/>
                  <a:gd name="T17" fmla="*/ 2147483646 h 3385"/>
                  <a:gd name="T18" fmla="*/ 0 w 3313"/>
                  <a:gd name="T19" fmla="*/ 2147483646 h 3385"/>
                  <a:gd name="T20" fmla="*/ 2147483646 w 3313"/>
                  <a:gd name="T21" fmla="*/ 2147483646 h 3385"/>
                  <a:gd name="T22" fmla="*/ 2147483646 w 3313"/>
                  <a:gd name="T23" fmla="*/ 2147483646 h 3385"/>
                  <a:gd name="T24" fmla="*/ 2147483646 w 3313"/>
                  <a:gd name="T25" fmla="*/ 2147483646 h 3385"/>
                  <a:gd name="T26" fmla="*/ 2147483646 w 3313"/>
                  <a:gd name="T27" fmla="*/ 2147483646 h 3385"/>
                  <a:gd name="T28" fmla="*/ 2147483646 w 3313"/>
                  <a:gd name="T29" fmla="*/ 2147483646 h 3385"/>
                  <a:gd name="T30" fmla="*/ 2147483646 w 3313"/>
                  <a:gd name="T31" fmla="*/ 2147483646 h 3385"/>
                  <a:gd name="T32" fmla="*/ 2147483646 w 3313"/>
                  <a:gd name="T33" fmla="*/ 2147483646 h 3385"/>
                  <a:gd name="T34" fmla="*/ 2147483646 w 3313"/>
                  <a:gd name="T35" fmla="*/ 2147483646 h 3385"/>
                  <a:gd name="T36" fmla="*/ 2147483646 w 3313"/>
                  <a:gd name="T37" fmla="*/ 2147483646 h 3385"/>
                  <a:gd name="T38" fmla="*/ 2147483646 w 3313"/>
                  <a:gd name="T39" fmla="*/ 2147483646 h 3385"/>
                  <a:gd name="T40" fmla="*/ 2147483646 w 3313"/>
                  <a:gd name="T41" fmla="*/ 2147483646 h 3385"/>
                  <a:gd name="T42" fmla="*/ 2147483646 w 3313"/>
                  <a:gd name="T43" fmla="*/ 2147483646 h 3385"/>
                  <a:gd name="T44" fmla="*/ 2147483646 w 3313"/>
                  <a:gd name="T45" fmla="*/ 2147483646 h 3385"/>
                  <a:gd name="T46" fmla="*/ 2147483646 w 3313"/>
                  <a:gd name="T47" fmla="*/ 2147483646 h 3385"/>
                  <a:gd name="T48" fmla="*/ 2147483646 w 3313"/>
                  <a:gd name="T49" fmla="*/ 2147483646 h 3385"/>
                  <a:gd name="T50" fmla="*/ 2147483646 w 3313"/>
                  <a:gd name="T51" fmla="*/ 2147483646 h 3385"/>
                  <a:gd name="T52" fmla="*/ 2147483646 w 3313"/>
                  <a:gd name="T53" fmla="*/ 2147483646 h 3385"/>
                  <a:gd name="T54" fmla="*/ 2147483646 w 3313"/>
                  <a:gd name="T55" fmla="*/ 2147483646 h 3385"/>
                  <a:gd name="T56" fmla="*/ 2147483646 w 3313"/>
                  <a:gd name="T57" fmla="*/ 2147483646 h 3385"/>
                  <a:gd name="T58" fmla="*/ 2147483646 w 3313"/>
                  <a:gd name="T59" fmla="*/ 2147483646 h 3385"/>
                  <a:gd name="T60" fmla="*/ 2147483646 w 3313"/>
                  <a:gd name="T61" fmla="*/ 2147483646 h 3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13"/>
                  <a:gd name="T94" fmla="*/ 0 h 3385"/>
                  <a:gd name="T95" fmla="*/ 3313 w 3313"/>
                  <a:gd name="T96" fmla="*/ 3385 h 33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lnTo>
                      <a:pt x="1621" y="1"/>
                    </a:lnTo>
                    <a:close/>
                  </a:path>
                </a:pathLst>
              </a:custGeom>
              <a:solidFill>
                <a:srgbClr val="DDAC6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22" name="Shape 330">
                <a:extLst>
                  <a:ext uri="{FF2B5EF4-FFF2-40B4-BE49-F238E27FC236}">
                    <a16:creationId xmlns:a16="http://schemas.microsoft.com/office/drawing/2014/main" id="{F80EBECB-F394-6C6F-76E4-089E2F8924DF}"/>
                  </a:ext>
                </a:extLst>
              </p:cNvPr>
              <p:cNvSpPr>
                <a:spLocks/>
              </p:cNvSpPr>
              <p:nvPr/>
            </p:nvSpPr>
            <p:spPr bwMode="auto">
              <a:xfrm>
                <a:off x="3640682" y="5035833"/>
                <a:ext cx="39558" cy="42682"/>
              </a:xfrm>
              <a:custGeom>
                <a:avLst/>
                <a:gdLst>
                  <a:gd name="T0" fmla="*/ 2147483646 w 1551"/>
                  <a:gd name="T1" fmla="*/ 2147483646 h 1693"/>
                  <a:gd name="T2" fmla="*/ 2147483646 w 1551"/>
                  <a:gd name="T3" fmla="*/ 2147483646 h 1693"/>
                  <a:gd name="T4" fmla="*/ 2147483646 w 1551"/>
                  <a:gd name="T5" fmla="*/ 2147483646 h 1693"/>
                  <a:gd name="T6" fmla="*/ 2147483646 w 1551"/>
                  <a:gd name="T7" fmla="*/ 2147483646 h 1693"/>
                  <a:gd name="T8" fmla="*/ 0 w 1551"/>
                  <a:gd name="T9" fmla="*/ 2147483646 h 1693"/>
                  <a:gd name="T10" fmla="*/ 0 w 1551"/>
                  <a:gd name="T11" fmla="*/ 2147483646 h 1693"/>
                  <a:gd name="T12" fmla="*/ 2147483646 w 1551"/>
                  <a:gd name="T13" fmla="*/ 2147483646 h 1693"/>
                  <a:gd name="T14" fmla="*/ 2147483646 w 1551"/>
                  <a:gd name="T15" fmla="*/ 2147483646 h 1693"/>
                  <a:gd name="T16" fmla="*/ 2147483646 w 1551"/>
                  <a:gd name="T17" fmla="*/ 2147483646 h 1693"/>
                  <a:gd name="T18" fmla="*/ 2147483646 w 1551"/>
                  <a:gd name="T19" fmla="*/ 2147483646 h 1693"/>
                  <a:gd name="T20" fmla="*/ 2147483646 w 1551"/>
                  <a:gd name="T21" fmla="*/ 2147483646 h 1693"/>
                  <a:gd name="T22" fmla="*/ 2147483646 w 1551"/>
                  <a:gd name="T23" fmla="*/ 2147483646 h 1693"/>
                  <a:gd name="T24" fmla="*/ 2147483646 w 1551"/>
                  <a:gd name="T25" fmla="*/ 2147483646 h 1693"/>
                  <a:gd name="T26" fmla="*/ 2147483646 w 1551"/>
                  <a:gd name="T27" fmla="*/ 2147483646 h 1693"/>
                  <a:gd name="T28" fmla="*/ 2147483646 w 1551"/>
                  <a:gd name="T29" fmla="*/ 2147483646 h 1693"/>
                  <a:gd name="T30" fmla="*/ 2147483646 w 1551"/>
                  <a:gd name="T31" fmla="*/ 2147483646 h 1693"/>
                  <a:gd name="T32" fmla="*/ 2147483646 w 1551"/>
                  <a:gd name="T33" fmla="*/ 2147483646 h 1693"/>
                  <a:gd name="T34" fmla="*/ 2147483646 w 1551"/>
                  <a:gd name="T35" fmla="*/ 2147483646 h 16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51"/>
                  <a:gd name="T55" fmla="*/ 0 h 1693"/>
                  <a:gd name="T56" fmla="*/ 1551 w 1551"/>
                  <a:gd name="T57" fmla="*/ 1693 h 16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lnTo>
                      <a:pt x="493" y="1"/>
                    </a:lnTo>
                    <a:close/>
                  </a:path>
                </a:pathLst>
              </a:custGeom>
              <a:solidFill>
                <a:srgbClr val="DDAC6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grpSp>
      </p:grpSp>
      <p:grpSp>
        <p:nvGrpSpPr>
          <p:cNvPr id="59" name="Shape 331">
            <a:extLst>
              <a:ext uri="{FF2B5EF4-FFF2-40B4-BE49-F238E27FC236}">
                <a16:creationId xmlns:a16="http://schemas.microsoft.com/office/drawing/2014/main" id="{4D53131B-385D-3DE1-8E8E-374C33DEFC0E}"/>
              </a:ext>
            </a:extLst>
          </p:cNvPr>
          <p:cNvGrpSpPr>
            <a:grpSpLocks/>
          </p:cNvGrpSpPr>
          <p:nvPr/>
        </p:nvGrpSpPr>
        <p:grpSpPr bwMode="auto">
          <a:xfrm rot="12280721">
            <a:off x="603250" y="1056255"/>
            <a:ext cx="389820" cy="481352"/>
            <a:chOff x="4217025" y="773800"/>
            <a:chExt cx="290750" cy="361250"/>
          </a:xfrm>
        </p:grpSpPr>
        <p:sp>
          <p:nvSpPr>
            <p:cNvPr id="60" name="Shape 332">
              <a:extLst>
                <a:ext uri="{FF2B5EF4-FFF2-40B4-BE49-F238E27FC236}">
                  <a16:creationId xmlns:a16="http://schemas.microsoft.com/office/drawing/2014/main" id="{AE1792AF-4E7A-1A3E-1C19-5D6DD9DF693C}"/>
                </a:ext>
              </a:extLst>
            </p:cNvPr>
            <p:cNvSpPr>
              <a:spLocks/>
            </p:cNvSpPr>
            <p:nvPr/>
          </p:nvSpPr>
          <p:spPr bwMode="auto">
            <a:xfrm>
              <a:off x="4241438" y="775477"/>
              <a:ext cx="56886" cy="136261"/>
            </a:xfrm>
            <a:custGeom>
              <a:avLst/>
              <a:gdLst>
                <a:gd name="T0" fmla="*/ 2147483646 w 2256"/>
                <a:gd name="T1" fmla="*/ 2147483646 h 5428"/>
                <a:gd name="T2" fmla="*/ 2147483646 w 2256"/>
                <a:gd name="T3" fmla="*/ 2147483646 h 5428"/>
                <a:gd name="T4" fmla="*/ 2147483646 w 2256"/>
                <a:gd name="T5" fmla="*/ 2147483646 h 5428"/>
                <a:gd name="T6" fmla="*/ 2147483646 w 2256"/>
                <a:gd name="T7" fmla="*/ 2147483646 h 5428"/>
                <a:gd name="T8" fmla="*/ 2147483646 w 2256"/>
                <a:gd name="T9" fmla="*/ 2147483646 h 5428"/>
                <a:gd name="T10" fmla="*/ 2147483646 w 2256"/>
                <a:gd name="T11" fmla="*/ 2147483646 h 5428"/>
                <a:gd name="T12" fmla="*/ 2147483646 w 2256"/>
                <a:gd name="T13" fmla="*/ 2147483646 h 5428"/>
                <a:gd name="T14" fmla="*/ 2147483646 w 2256"/>
                <a:gd name="T15" fmla="*/ 2147483646 h 5428"/>
                <a:gd name="T16" fmla="*/ 2147483646 w 2256"/>
                <a:gd name="T17" fmla="*/ 2147483646 h 5428"/>
                <a:gd name="T18" fmla="*/ 2147483646 w 2256"/>
                <a:gd name="T19" fmla="*/ 2147483646 h 5428"/>
                <a:gd name="T20" fmla="*/ 2147483646 w 2256"/>
                <a:gd name="T21" fmla="*/ 2147483646 h 5428"/>
                <a:gd name="T22" fmla="*/ 0 w 2256"/>
                <a:gd name="T23" fmla="*/ 0 h 5428"/>
                <a:gd name="T24" fmla="*/ 0 w 2256"/>
                <a:gd name="T25" fmla="*/ 2147483646 h 5428"/>
                <a:gd name="T26" fmla="*/ 2147483646 w 2256"/>
                <a:gd name="T27" fmla="*/ 2147483646 h 5428"/>
                <a:gd name="T28" fmla="*/ 2147483646 w 2256"/>
                <a:gd name="T29" fmla="*/ 2147483646 h 5428"/>
                <a:gd name="T30" fmla="*/ 2147483646 w 2256"/>
                <a:gd name="T31" fmla="*/ 2147483646 h 5428"/>
                <a:gd name="T32" fmla="*/ 2147483646 w 2256"/>
                <a:gd name="T33" fmla="*/ 2147483646 h 5428"/>
                <a:gd name="T34" fmla="*/ 2147483646 w 2256"/>
                <a:gd name="T35" fmla="*/ 2147483646 h 5428"/>
                <a:gd name="T36" fmla="*/ 2147483646 w 2256"/>
                <a:gd name="T37" fmla="*/ 2147483646 h 5428"/>
                <a:gd name="T38" fmla="*/ 2147483646 w 2256"/>
                <a:gd name="T39" fmla="*/ 2147483646 h 5428"/>
                <a:gd name="T40" fmla="*/ 2147483646 w 2256"/>
                <a:gd name="T41" fmla="*/ 2147483646 h 5428"/>
                <a:gd name="T42" fmla="*/ 2147483646 w 2256"/>
                <a:gd name="T43" fmla="*/ 2147483646 h 5428"/>
                <a:gd name="T44" fmla="*/ 2147483646 w 2256"/>
                <a:gd name="T45" fmla="*/ 2147483646 h 5428"/>
                <a:gd name="T46" fmla="*/ 2147483646 w 2256"/>
                <a:gd name="T47" fmla="*/ 2147483646 h 5428"/>
                <a:gd name="T48" fmla="*/ 2147483646 w 2256"/>
                <a:gd name="T49" fmla="*/ 2147483646 h 5428"/>
                <a:gd name="T50" fmla="*/ 2147483646 w 2256"/>
                <a:gd name="T51" fmla="*/ 2147483646 h 5428"/>
                <a:gd name="T52" fmla="*/ 2147483646 w 2256"/>
                <a:gd name="T53" fmla="*/ 2147483646 h 5428"/>
                <a:gd name="T54" fmla="*/ 2147483646 w 2256"/>
                <a:gd name="T55" fmla="*/ 2147483646 h 5428"/>
                <a:gd name="T56" fmla="*/ 2147483646 w 2256"/>
                <a:gd name="T57" fmla="*/ 2147483646 h 5428"/>
                <a:gd name="T58" fmla="*/ 2147483646 w 2256"/>
                <a:gd name="T59" fmla="*/ 2147483646 h 5428"/>
                <a:gd name="T60" fmla="*/ 2147483646 w 2256"/>
                <a:gd name="T61" fmla="*/ 2147483646 h 5428"/>
                <a:gd name="T62" fmla="*/ 2147483646 w 2256"/>
                <a:gd name="T63" fmla="*/ 2147483646 h 5428"/>
                <a:gd name="T64" fmla="*/ 2147483646 w 2256"/>
                <a:gd name="T65" fmla="*/ 2147483646 h 5428"/>
                <a:gd name="T66" fmla="*/ 2147483646 w 2256"/>
                <a:gd name="T67" fmla="*/ 2147483646 h 5428"/>
                <a:gd name="T68" fmla="*/ 2147483646 w 2256"/>
                <a:gd name="T69" fmla="*/ 2147483646 h 5428"/>
                <a:gd name="T70" fmla="*/ 0 w 2256"/>
                <a:gd name="T71" fmla="*/ 0 h 54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56"/>
                <a:gd name="T109" fmla="*/ 0 h 5428"/>
                <a:gd name="T110" fmla="*/ 2256 w 2256"/>
                <a:gd name="T111" fmla="*/ 5428 h 54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61" name="Shape 333">
              <a:extLst>
                <a:ext uri="{FF2B5EF4-FFF2-40B4-BE49-F238E27FC236}">
                  <a16:creationId xmlns:a16="http://schemas.microsoft.com/office/drawing/2014/main" id="{C59912B8-29B2-969B-E77F-5F7033B5E765}"/>
                </a:ext>
              </a:extLst>
            </p:cNvPr>
            <p:cNvSpPr>
              <a:spLocks/>
            </p:cNvSpPr>
            <p:nvPr/>
          </p:nvSpPr>
          <p:spPr bwMode="auto">
            <a:xfrm>
              <a:off x="4314852" y="870927"/>
              <a:ext cx="216483" cy="109325"/>
            </a:xfrm>
            <a:custGeom>
              <a:avLst/>
              <a:gdLst>
                <a:gd name="T0" fmla="*/ 2147483646 w 8670"/>
                <a:gd name="T1" fmla="*/ 2147483646 h 4371"/>
                <a:gd name="T2" fmla="*/ 2147483646 w 8670"/>
                <a:gd name="T3" fmla="*/ 2147483646 h 4371"/>
                <a:gd name="T4" fmla="*/ 2147483646 w 8670"/>
                <a:gd name="T5" fmla="*/ 2147483646 h 4371"/>
                <a:gd name="T6" fmla="*/ 2147483646 w 8670"/>
                <a:gd name="T7" fmla="*/ 2147483646 h 4371"/>
                <a:gd name="T8" fmla="*/ 2147483646 w 8670"/>
                <a:gd name="T9" fmla="*/ 2147483646 h 4371"/>
                <a:gd name="T10" fmla="*/ 2147483646 w 8670"/>
                <a:gd name="T11" fmla="*/ 2147483646 h 4371"/>
                <a:gd name="T12" fmla="*/ 2147483646 w 8670"/>
                <a:gd name="T13" fmla="*/ 2147483646 h 4371"/>
                <a:gd name="T14" fmla="*/ 2147483646 w 8670"/>
                <a:gd name="T15" fmla="*/ 2147483646 h 4371"/>
                <a:gd name="T16" fmla="*/ 2147483646 w 8670"/>
                <a:gd name="T17" fmla="*/ 2147483646 h 4371"/>
                <a:gd name="T18" fmla="*/ 2147483646 w 8670"/>
                <a:gd name="T19" fmla="*/ 2147483646 h 4371"/>
                <a:gd name="T20" fmla="*/ 2147483646 w 8670"/>
                <a:gd name="T21" fmla="*/ 0 h 4371"/>
                <a:gd name="T22" fmla="*/ 2147483646 w 8670"/>
                <a:gd name="T23" fmla="*/ 2147483646 h 4371"/>
                <a:gd name="T24" fmla="*/ 2147483646 w 8670"/>
                <a:gd name="T25" fmla="*/ 2147483646 h 4371"/>
                <a:gd name="T26" fmla="*/ 2147483646 w 8670"/>
                <a:gd name="T27" fmla="*/ 2147483646 h 4371"/>
                <a:gd name="T28" fmla="*/ 2147483646 w 8670"/>
                <a:gd name="T29" fmla="*/ 2147483646 h 4371"/>
                <a:gd name="T30" fmla="*/ 2147483646 w 8670"/>
                <a:gd name="T31" fmla="*/ 2147483646 h 4371"/>
                <a:gd name="T32" fmla="*/ 2147483646 w 8670"/>
                <a:gd name="T33" fmla="*/ 2147483646 h 4371"/>
                <a:gd name="T34" fmla="*/ 2147483646 w 8670"/>
                <a:gd name="T35" fmla="*/ 2147483646 h 4371"/>
                <a:gd name="T36" fmla="*/ 2147483646 w 8670"/>
                <a:gd name="T37" fmla="*/ 2147483646 h 4371"/>
                <a:gd name="T38" fmla="*/ 2147483646 w 8670"/>
                <a:gd name="T39" fmla="*/ 2147483646 h 4371"/>
                <a:gd name="T40" fmla="*/ 2147483646 w 8670"/>
                <a:gd name="T41" fmla="*/ 2147483646 h 4371"/>
                <a:gd name="T42" fmla="*/ 2147483646 w 8670"/>
                <a:gd name="T43" fmla="*/ 2147483646 h 4371"/>
                <a:gd name="T44" fmla="*/ 2147483646 w 8670"/>
                <a:gd name="T45" fmla="*/ 2147483646 h 4371"/>
                <a:gd name="T46" fmla="*/ 2147483646 w 8670"/>
                <a:gd name="T47" fmla="*/ 2147483646 h 4371"/>
                <a:gd name="T48" fmla="*/ 2147483646 w 8670"/>
                <a:gd name="T49" fmla="*/ 2147483646 h 4371"/>
                <a:gd name="T50" fmla="*/ 2147483646 w 8670"/>
                <a:gd name="T51" fmla="*/ 2147483646 h 4371"/>
                <a:gd name="T52" fmla="*/ 2147483646 w 8670"/>
                <a:gd name="T53" fmla="*/ 2147483646 h 4371"/>
                <a:gd name="T54" fmla="*/ 2147483646 w 8670"/>
                <a:gd name="T55" fmla="*/ 2147483646 h 4371"/>
                <a:gd name="T56" fmla="*/ 2147483646 w 8670"/>
                <a:gd name="T57" fmla="*/ 2147483646 h 4371"/>
                <a:gd name="T58" fmla="*/ 2147483646 w 8670"/>
                <a:gd name="T59" fmla="*/ 2147483646 h 4371"/>
                <a:gd name="T60" fmla="*/ 2147483646 w 8670"/>
                <a:gd name="T61" fmla="*/ 2147483646 h 4371"/>
                <a:gd name="T62" fmla="*/ 2147483646 w 8670"/>
                <a:gd name="T63" fmla="*/ 2147483646 h 4371"/>
                <a:gd name="T64" fmla="*/ 2147483646 w 8670"/>
                <a:gd name="T65" fmla="*/ 2147483646 h 4371"/>
                <a:gd name="T66" fmla="*/ 2147483646 w 8670"/>
                <a:gd name="T67" fmla="*/ 2147483646 h 4371"/>
                <a:gd name="T68" fmla="*/ 2147483646 w 8670"/>
                <a:gd name="T69" fmla="*/ 2147483646 h 4371"/>
                <a:gd name="T70" fmla="*/ 2147483646 w 8670"/>
                <a:gd name="T71" fmla="*/ 2147483646 h 4371"/>
                <a:gd name="T72" fmla="*/ 2147483646 w 8670"/>
                <a:gd name="T73" fmla="*/ 2147483646 h 4371"/>
                <a:gd name="T74" fmla="*/ 2147483646 w 8670"/>
                <a:gd name="T75" fmla="*/ 2147483646 h 4371"/>
                <a:gd name="T76" fmla="*/ 2147483646 w 8670"/>
                <a:gd name="T77" fmla="*/ 0 h 43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70"/>
                <a:gd name="T118" fmla="*/ 0 h 4371"/>
                <a:gd name="T119" fmla="*/ 8670 w 8670"/>
                <a:gd name="T120" fmla="*/ 4371 h 43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lnTo>
                    <a:pt x="8388" y="0"/>
                  </a:lnTo>
                  <a:close/>
                </a:path>
              </a:pathLst>
            </a:custGeom>
            <a:solidFill>
              <a:srgbClr val="BDCC6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sp>
          <p:nvSpPr>
            <p:cNvPr id="62" name="Shape 334">
              <a:extLst>
                <a:ext uri="{FF2B5EF4-FFF2-40B4-BE49-F238E27FC236}">
                  <a16:creationId xmlns:a16="http://schemas.microsoft.com/office/drawing/2014/main" id="{44B339B8-FA11-EF60-6BA2-9B7F8463B0D3}"/>
                </a:ext>
              </a:extLst>
            </p:cNvPr>
            <p:cNvSpPr>
              <a:spLocks/>
            </p:cNvSpPr>
            <p:nvPr/>
          </p:nvSpPr>
          <p:spPr bwMode="auto">
            <a:xfrm>
              <a:off x="4221814" y="1011455"/>
              <a:ext cx="69527" cy="129923"/>
            </a:xfrm>
            <a:custGeom>
              <a:avLst/>
              <a:gdLst>
                <a:gd name="T0" fmla="*/ 2147483646 w 2750"/>
                <a:gd name="T1" fmla="*/ 2147483646 h 5217"/>
                <a:gd name="T2" fmla="*/ 2147483646 w 2750"/>
                <a:gd name="T3" fmla="*/ 2147483646 h 5217"/>
                <a:gd name="T4" fmla="*/ 2147483646 w 2750"/>
                <a:gd name="T5" fmla="*/ 2147483646 h 5217"/>
                <a:gd name="T6" fmla="*/ 2147483646 w 2750"/>
                <a:gd name="T7" fmla="*/ 2147483646 h 5217"/>
                <a:gd name="T8" fmla="*/ 2147483646 w 2750"/>
                <a:gd name="T9" fmla="*/ 2147483646 h 5217"/>
                <a:gd name="T10" fmla="*/ 2147483646 w 2750"/>
                <a:gd name="T11" fmla="*/ 2147483646 h 5217"/>
                <a:gd name="T12" fmla="*/ 2147483646 w 2750"/>
                <a:gd name="T13" fmla="*/ 2147483646 h 5217"/>
                <a:gd name="T14" fmla="*/ 2147483646 w 2750"/>
                <a:gd name="T15" fmla="*/ 2147483646 h 5217"/>
                <a:gd name="T16" fmla="*/ 2147483646 w 2750"/>
                <a:gd name="T17" fmla="*/ 2147483646 h 5217"/>
                <a:gd name="T18" fmla="*/ 2147483646 w 2750"/>
                <a:gd name="T19" fmla="*/ 2147483646 h 5217"/>
                <a:gd name="T20" fmla="*/ 2147483646 w 2750"/>
                <a:gd name="T21" fmla="*/ 2147483646 h 5217"/>
                <a:gd name="T22" fmla="*/ 2147483646 w 2750"/>
                <a:gd name="T23" fmla="*/ 2147483646 h 5217"/>
                <a:gd name="T24" fmla="*/ 2147483646 w 2750"/>
                <a:gd name="T25" fmla="*/ 2147483646 h 5217"/>
                <a:gd name="T26" fmla="*/ 2147483646 w 2750"/>
                <a:gd name="T27" fmla="*/ 2147483646 h 5217"/>
                <a:gd name="T28" fmla="*/ 2147483646 w 2750"/>
                <a:gd name="T29" fmla="*/ 2147483646 h 5217"/>
                <a:gd name="T30" fmla="*/ 2147483646 w 2750"/>
                <a:gd name="T31" fmla="*/ 2147483646 h 5217"/>
                <a:gd name="T32" fmla="*/ 2147483646 w 2750"/>
                <a:gd name="T33" fmla="*/ 2147483646 h 5217"/>
                <a:gd name="T34" fmla="*/ 2147483646 w 2750"/>
                <a:gd name="T35" fmla="*/ 2147483646 h 5217"/>
                <a:gd name="T36" fmla="*/ 2147483646 w 2750"/>
                <a:gd name="T37" fmla="*/ 2147483646 h 5217"/>
                <a:gd name="T38" fmla="*/ 2147483646 w 2750"/>
                <a:gd name="T39" fmla="*/ 2147483646 h 5217"/>
                <a:gd name="T40" fmla="*/ 2147483646 w 2750"/>
                <a:gd name="T41" fmla="*/ 2147483646 h 5217"/>
                <a:gd name="T42" fmla="*/ 0 w 2750"/>
                <a:gd name="T43" fmla="*/ 2147483646 h 5217"/>
                <a:gd name="T44" fmla="*/ 0 w 2750"/>
                <a:gd name="T45" fmla="*/ 2147483646 h 5217"/>
                <a:gd name="T46" fmla="*/ 0 w 2750"/>
                <a:gd name="T47" fmla="*/ 2147483646 h 5217"/>
                <a:gd name="T48" fmla="*/ 2147483646 w 2750"/>
                <a:gd name="T49" fmla="*/ 2147483646 h 5217"/>
                <a:gd name="T50" fmla="*/ 2147483646 w 2750"/>
                <a:gd name="T51" fmla="*/ 2147483646 h 5217"/>
                <a:gd name="T52" fmla="*/ 2147483646 w 2750"/>
                <a:gd name="T53" fmla="*/ 2147483646 h 5217"/>
                <a:gd name="T54" fmla="*/ 2147483646 w 2750"/>
                <a:gd name="T55" fmla="*/ 2147483646 h 5217"/>
                <a:gd name="T56" fmla="*/ 2147483646 w 2750"/>
                <a:gd name="T57" fmla="*/ 2147483646 h 5217"/>
                <a:gd name="T58" fmla="*/ 2147483646 w 2750"/>
                <a:gd name="T59" fmla="*/ 2147483646 h 5217"/>
                <a:gd name="T60" fmla="*/ 2147483646 w 2750"/>
                <a:gd name="T61" fmla="*/ 2147483646 h 5217"/>
                <a:gd name="T62" fmla="*/ 2147483646 w 2750"/>
                <a:gd name="T63" fmla="*/ 2147483646 h 5217"/>
                <a:gd name="T64" fmla="*/ 2147483646 w 2750"/>
                <a:gd name="T65" fmla="*/ 2147483646 h 5217"/>
                <a:gd name="T66" fmla="*/ 2147483646 w 2750"/>
                <a:gd name="T67" fmla="*/ 2147483646 h 5217"/>
                <a:gd name="T68" fmla="*/ 2147483646 w 2750"/>
                <a:gd name="T69" fmla="*/ 2147483646 h 5217"/>
                <a:gd name="T70" fmla="*/ 2147483646 w 2750"/>
                <a:gd name="T71" fmla="*/ 2147483646 h 5217"/>
                <a:gd name="T72" fmla="*/ 2147483646 w 2750"/>
                <a:gd name="T73" fmla="*/ 2147483646 h 5217"/>
                <a:gd name="T74" fmla="*/ 2147483646 w 2750"/>
                <a:gd name="T75" fmla="*/ 2147483646 h 5217"/>
                <a:gd name="T76" fmla="*/ 2147483646 w 2750"/>
                <a:gd name="T77" fmla="*/ 2147483646 h 5217"/>
                <a:gd name="T78" fmla="*/ 2147483646 w 2750"/>
                <a:gd name="T79" fmla="*/ 2147483646 h 5217"/>
                <a:gd name="T80" fmla="*/ 2147483646 w 2750"/>
                <a:gd name="T81" fmla="*/ 2147483646 h 5217"/>
                <a:gd name="T82" fmla="*/ 2147483646 w 2750"/>
                <a:gd name="T83" fmla="*/ 2147483646 h 5217"/>
                <a:gd name="T84" fmla="*/ 2147483646 w 2750"/>
                <a:gd name="T85" fmla="*/ 2147483646 h 52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50"/>
                <a:gd name="T130" fmla="*/ 0 h 5217"/>
                <a:gd name="T131" fmla="*/ 2750 w 2750"/>
                <a:gd name="T132" fmla="*/ 5217 h 52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929"/>
            </a:p>
          </p:txBody>
        </p:sp>
      </p:grpSp>
      <p:sp>
        <p:nvSpPr>
          <p:cNvPr id="271" name="Shape 271"/>
          <p:cNvSpPr txBox="1">
            <a:spLocks noGrp="1"/>
          </p:cNvSpPr>
          <p:nvPr>
            <p:ph type="title"/>
          </p:nvPr>
        </p:nvSpPr>
        <p:spPr>
          <a:xfrm>
            <a:off x="838633" y="782633"/>
            <a:ext cx="8012800" cy="11432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2" name="Shape 272"/>
          <p:cNvSpPr txBox="1">
            <a:spLocks noGrp="1"/>
          </p:cNvSpPr>
          <p:nvPr>
            <p:ph type="body" idx="1"/>
          </p:nvPr>
        </p:nvSpPr>
        <p:spPr>
          <a:xfrm>
            <a:off x="838633" y="2108200"/>
            <a:ext cx="3889200" cy="4004400"/>
          </a:xfrm>
          <a:prstGeom prst="rect">
            <a:avLst/>
          </a:prstGeom>
        </p:spPr>
        <p:txBody>
          <a:bodyPr/>
          <a:lstStyle>
            <a:lvl1pPr lvl="0">
              <a:spcBef>
                <a:spcPts val="0"/>
              </a:spcBef>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273" name="Shape 273"/>
          <p:cNvSpPr txBox="1">
            <a:spLocks noGrp="1"/>
          </p:cNvSpPr>
          <p:nvPr>
            <p:ph type="body" idx="2"/>
          </p:nvPr>
        </p:nvSpPr>
        <p:spPr>
          <a:xfrm>
            <a:off x="4962179" y="2108200"/>
            <a:ext cx="3889199" cy="4004400"/>
          </a:xfrm>
          <a:prstGeom prst="rect">
            <a:avLst/>
          </a:prstGeom>
        </p:spPr>
        <p:txBody>
          <a:bodyPr/>
          <a:lstStyle>
            <a:lvl1pPr lvl="0">
              <a:spcBef>
                <a:spcPts val="0"/>
              </a:spcBef>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Tree>
    <p:extLst>
      <p:ext uri="{BB962C8B-B14F-4D97-AF65-F5344CB8AC3E}">
        <p14:creationId xmlns:p14="http://schemas.microsoft.com/office/powerpoint/2010/main" val="4253505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74552C-87A8-9095-F64D-9D870A1CBC84}"/>
              </a:ext>
            </a:extLst>
          </p:cNvPr>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929">
              <a:solidFill>
                <a:srgbClr val="FFFFFF"/>
              </a:solidFill>
              <a:latin typeface="Trebuchet MS" pitchFamily="34" charset="0"/>
            </a:endParaRPr>
          </a:p>
        </p:txBody>
      </p:sp>
      <p:sp>
        <p:nvSpPr>
          <p:cNvPr id="5" name="Rectangle 4">
            <a:extLst>
              <a:ext uri="{FF2B5EF4-FFF2-40B4-BE49-F238E27FC236}">
                <a16:creationId xmlns:a16="http://schemas.microsoft.com/office/drawing/2014/main" id="{54F76603-37A2-87FC-6969-15E7C0472C1A}"/>
              </a:ext>
            </a:extLst>
          </p:cNvPr>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929">
              <a:solidFill>
                <a:srgbClr val="FFFFFF"/>
              </a:solidFill>
              <a:latin typeface="Trebuchet MS" pitchFamily="34" charset="0"/>
            </a:endParaRPr>
          </a:p>
        </p:txBody>
      </p:sp>
      <p:sp>
        <p:nvSpPr>
          <p:cNvPr id="6" name="Rectangle 5">
            <a:extLst>
              <a:ext uri="{FF2B5EF4-FFF2-40B4-BE49-F238E27FC236}">
                <a16:creationId xmlns:a16="http://schemas.microsoft.com/office/drawing/2014/main" id="{6F470577-4E6B-3805-899B-1B0F51EE90BB}"/>
              </a:ext>
            </a:extLst>
          </p:cNvPr>
          <p:cNvSpPr/>
          <p:nvPr/>
        </p:nvSpPr>
        <p:spPr>
          <a:xfrm>
            <a:off x="0" y="265339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29">
              <a:solidFill>
                <a:srgbClr val="FFFFFF"/>
              </a:solidFill>
              <a:cs typeface="Arial" pitchFamily="34" charset="0"/>
            </a:endParaRPr>
          </a:p>
        </p:txBody>
      </p:sp>
      <p:sp>
        <p:nvSpPr>
          <p:cNvPr id="7" name="Oval 6">
            <a:extLst>
              <a:ext uri="{FF2B5EF4-FFF2-40B4-BE49-F238E27FC236}">
                <a16:creationId xmlns:a16="http://schemas.microsoft.com/office/drawing/2014/main" id="{B698A0F5-819B-DFF4-E697-743044E876F0}"/>
              </a:ext>
            </a:extLst>
          </p:cNvPr>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929">
              <a:solidFill>
                <a:srgbClr val="FFFFFF"/>
              </a:solidFill>
              <a:latin typeface="Trebuchet MS" pitchFamily="34" charset="0"/>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357">
                <a:solidFill>
                  <a:schemeClr val="tx2"/>
                </a:solidFill>
              </a:defRPr>
            </a:lvl1pPr>
            <a:lvl2pPr marL="489844" indent="0" algn="ctr">
              <a:buNone/>
              <a:defRPr>
                <a:solidFill>
                  <a:schemeClr val="tx1">
                    <a:tint val="75000"/>
                  </a:schemeClr>
                </a:solidFill>
              </a:defRPr>
            </a:lvl2pPr>
            <a:lvl3pPr marL="979688" indent="0" algn="ctr">
              <a:buNone/>
              <a:defRPr>
                <a:solidFill>
                  <a:schemeClr val="tx1">
                    <a:tint val="75000"/>
                  </a:schemeClr>
                </a:solidFill>
              </a:defRPr>
            </a:lvl3pPr>
            <a:lvl4pPr marL="1469532" indent="0" algn="ctr">
              <a:buNone/>
              <a:defRPr>
                <a:solidFill>
                  <a:schemeClr val="tx1">
                    <a:tint val="75000"/>
                  </a:schemeClr>
                </a:solidFill>
              </a:defRPr>
            </a:lvl4pPr>
            <a:lvl5pPr marL="1959376" indent="0" algn="ctr">
              <a:buNone/>
              <a:defRPr>
                <a:solidFill>
                  <a:schemeClr val="tx1">
                    <a:tint val="75000"/>
                  </a:schemeClr>
                </a:solidFill>
              </a:defRPr>
            </a:lvl5pPr>
            <a:lvl6pPr marL="2449220" indent="0" algn="ctr">
              <a:buNone/>
              <a:defRPr>
                <a:solidFill>
                  <a:schemeClr val="tx1">
                    <a:tint val="75000"/>
                  </a:schemeClr>
                </a:solidFill>
              </a:defRPr>
            </a:lvl6pPr>
            <a:lvl7pPr marL="2939064" indent="0" algn="ctr">
              <a:buNone/>
              <a:defRPr>
                <a:solidFill>
                  <a:schemeClr val="tx1">
                    <a:tint val="75000"/>
                  </a:schemeClr>
                </a:solidFill>
              </a:defRPr>
            </a:lvl7pPr>
            <a:lvl8pPr marL="3428909" indent="0" algn="ctr">
              <a:buNone/>
              <a:defRPr>
                <a:solidFill>
                  <a:schemeClr val="tx1">
                    <a:tint val="75000"/>
                  </a:schemeClr>
                </a:solidFill>
              </a:defRPr>
            </a:lvl8pPr>
            <a:lvl9pPr marL="3918753"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1090110" y="3132291"/>
            <a:ext cx="9567134" cy="1793168"/>
          </a:xfrm>
          <a:effectLst/>
        </p:spPr>
        <p:txBody>
          <a:bodyPr/>
          <a:lstStyle>
            <a:lvl1pPr marL="685782" indent="-489844" algn="l">
              <a:defRPr sz="5786"/>
            </a:lvl1pPr>
          </a:lstStyle>
          <a:p>
            <a:r>
              <a:rPr lang="en-US"/>
              <a:t>Click to edit Master title style</a:t>
            </a:r>
            <a:endParaRPr lang="en-US" dirty="0"/>
          </a:p>
        </p:txBody>
      </p:sp>
      <p:sp>
        <p:nvSpPr>
          <p:cNvPr id="8" name="Date Placeholder 3">
            <a:extLst>
              <a:ext uri="{FF2B5EF4-FFF2-40B4-BE49-F238E27FC236}">
                <a16:creationId xmlns:a16="http://schemas.microsoft.com/office/drawing/2014/main" id="{321E1BF1-EBF3-6E9B-9725-E21878E11BF6}"/>
              </a:ext>
            </a:extLst>
          </p:cNvPr>
          <p:cNvSpPr>
            <a:spLocks noGrp="1"/>
          </p:cNvSpPr>
          <p:nvPr>
            <p:ph type="dt" sz="half" idx="10"/>
          </p:nvPr>
        </p:nvSpPr>
        <p:spPr/>
        <p:txBody>
          <a:bodyPr/>
          <a:lstStyle>
            <a:lvl1pPr>
              <a:defRPr/>
            </a:lvl1pPr>
          </a:lstStyle>
          <a:p>
            <a:pPr>
              <a:defRPr/>
            </a:pPr>
            <a:endParaRPr lang="en-US" altLang="en-US"/>
          </a:p>
        </p:txBody>
      </p:sp>
      <p:sp>
        <p:nvSpPr>
          <p:cNvPr id="9" name="Footer Placeholder 4">
            <a:extLst>
              <a:ext uri="{FF2B5EF4-FFF2-40B4-BE49-F238E27FC236}">
                <a16:creationId xmlns:a16="http://schemas.microsoft.com/office/drawing/2014/main" id="{500FAE25-6345-6691-1A7C-1B659A4AF2DF}"/>
              </a:ext>
            </a:extLst>
          </p:cNvPr>
          <p:cNvSpPr>
            <a:spLocks noGrp="1"/>
          </p:cNvSpPr>
          <p:nvPr>
            <p:ph type="ftr" sz="quarter" idx="11"/>
          </p:nvPr>
        </p:nvSpPr>
        <p:spPr/>
        <p:txBody>
          <a:bodyPr/>
          <a:lstStyle>
            <a:lvl1pPr>
              <a:defRPr/>
            </a:lvl1pPr>
          </a:lstStyle>
          <a:p>
            <a:pPr>
              <a:defRPr/>
            </a:pPr>
            <a:endParaRPr lang="en-US" altLang="en-US"/>
          </a:p>
        </p:txBody>
      </p:sp>
      <p:sp>
        <p:nvSpPr>
          <p:cNvPr id="10" name="Slide Number Placeholder 5">
            <a:extLst>
              <a:ext uri="{FF2B5EF4-FFF2-40B4-BE49-F238E27FC236}">
                <a16:creationId xmlns:a16="http://schemas.microsoft.com/office/drawing/2014/main" id="{380F60A2-19BA-BE6C-849B-C560E0E3531A}"/>
              </a:ext>
            </a:extLst>
          </p:cNvPr>
          <p:cNvSpPr>
            <a:spLocks noGrp="1"/>
          </p:cNvSpPr>
          <p:nvPr>
            <p:ph type="sldNum" sz="quarter" idx="12"/>
          </p:nvPr>
        </p:nvSpPr>
        <p:spPr/>
        <p:txBody>
          <a:bodyPr/>
          <a:lstStyle>
            <a:lvl1pPr>
              <a:defRPr/>
            </a:lvl1pPr>
          </a:lstStyle>
          <a:p>
            <a:fld id="{4631EF22-E577-4EE7-BBF8-6B4A8E027D02}" type="slidenum">
              <a:rPr lang="en-US" altLang="en-US"/>
              <a:pPr/>
              <a:t>‹#›</a:t>
            </a:fld>
            <a:endParaRPr lang="en-US" altLang="en-US"/>
          </a:p>
        </p:txBody>
      </p:sp>
    </p:spTree>
    <p:extLst>
      <p:ext uri="{BB962C8B-B14F-4D97-AF65-F5344CB8AC3E}">
        <p14:creationId xmlns:p14="http://schemas.microsoft.com/office/powerpoint/2010/main" val="1129658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403EC61F-AB09-B425-2395-E63AECC6948C}"/>
              </a:ext>
            </a:extLst>
          </p:cNvPr>
          <p:cNvSpPr>
            <a:spLocks noGrp="1"/>
          </p:cNvSpPr>
          <p:nvPr>
            <p:ph type="dt" sz="half" idx="14"/>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10D4E23C-A8DA-A62E-B465-D2A5C245ECC8}"/>
              </a:ext>
            </a:extLst>
          </p:cNvPr>
          <p:cNvSpPr>
            <a:spLocks noGrp="1"/>
          </p:cNvSpPr>
          <p:nvPr>
            <p:ph type="ftr" sz="quarter" idx="15"/>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5FAFA75F-A1A9-ECD5-762C-BA7EFDE6FBA1}"/>
              </a:ext>
            </a:extLst>
          </p:cNvPr>
          <p:cNvSpPr>
            <a:spLocks noGrp="1"/>
          </p:cNvSpPr>
          <p:nvPr>
            <p:ph type="sldNum" sz="quarter" idx="16"/>
          </p:nvPr>
        </p:nvSpPr>
        <p:spPr/>
        <p:txBody>
          <a:bodyPr/>
          <a:lstStyle>
            <a:lvl1pPr>
              <a:defRPr/>
            </a:lvl1pPr>
          </a:lstStyle>
          <a:p>
            <a:fld id="{4D4572FE-2202-4466-9D62-D14C92D4F44E}" type="slidenum">
              <a:rPr lang="en-US" altLang="en-US"/>
              <a:pPr/>
              <a:t>‹#›</a:t>
            </a:fld>
            <a:endParaRPr lang="en-US" altLang="en-US"/>
          </a:p>
        </p:txBody>
      </p:sp>
    </p:spTree>
    <p:extLst>
      <p:ext uri="{BB962C8B-B14F-4D97-AF65-F5344CB8AC3E}">
        <p14:creationId xmlns:p14="http://schemas.microsoft.com/office/powerpoint/2010/main" val="1095725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CD6B4-C58E-F69F-92B6-9BCD85C8A605}"/>
              </a:ext>
            </a:extLst>
          </p:cNvPr>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929">
              <a:solidFill>
                <a:srgbClr val="FFFFFF"/>
              </a:solidFill>
              <a:latin typeface="Trebuchet MS" pitchFamily="34" charset="0"/>
            </a:endParaRPr>
          </a:p>
        </p:txBody>
      </p:sp>
      <p:sp>
        <p:nvSpPr>
          <p:cNvPr id="5" name="Rectangle 4">
            <a:extLst>
              <a:ext uri="{FF2B5EF4-FFF2-40B4-BE49-F238E27FC236}">
                <a16:creationId xmlns:a16="http://schemas.microsoft.com/office/drawing/2014/main" id="{114B8A69-7015-D955-BA2D-79A097D4C1B9}"/>
              </a:ext>
            </a:extLst>
          </p:cNvPr>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929">
              <a:solidFill>
                <a:srgbClr val="FFFFFF"/>
              </a:solidFill>
              <a:latin typeface="Trebuchet MS" pitchFamily="34" charset="0"/>
            </a:endParaRPr>
          </a:p>
        </p:txBody>
      </p:sp>
      <p:sp>
        <p:nvSpPr>
          <p:cNvPr id="6" name="Rectangle 5">
            <a:extLst>
              <a:ext uri="{FF2B5EF4-FFF2-40B4-BE49-F238E27FC236}">
                <a16:creationId xmlns:a16="http://schemas.microsoft.com/office/drawing/2014/main" id="{E1410300-BF7C-B3E3-C7AE-EE1ABD3E0158}"/>
              </a:ext>
            </a:extLst>
          </p:cNvPr>
          <p:cNvSpPr/>
          <p:nvPr/>
        </p:nvSpPr>
        <p:spPr>
          <a:xfrm>
            <a:off x="0" y="265339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29">
              <a:solidFill>
                <a:srgbClr val="FFFFFF"/>
              </a:solidFill>
              <a:cs typeface="Arial" pitchFamily="34" charset="0"/>
            </a:endParaRPr>
          </a:p>
        </p:txBody>
      </p:sp>
      <p:sp>
        <p:nvSpPr>
          <p:cNvPr id="7" name="Oval 6">
            <a:extLst>
              <a:ext uri="{FF2B5EF4-FFF2-40B4-BE49-F238E27FC236}">
                <a16:creationId xmlns:a16="http://schemas.microsoft.com/office/drawing/2014/main" id="{C9DEF3BB-FB48-D69E-C78F-1485C115C85D}"/>
              </a:ext>
            </a:extLst>
          </p:cNvPr>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929">
              <a:solidFill>
                <a:srgbClr val="FFFFFF"/>
              </a:solidFill>
              <a:latin typeface="Trebuchet MS" pitchFamily="34" charset="0"/>
            </a:endParaRPr>
          </a:p>
        </p:txBody>
      </p:sp>
      <p:sp>
        <p:nvSpPr>
          <p:cNvPr id="2" name="Title 1"/>
          <p:cNvSpPr>
            <a:spLocks noGrp="1"/>
          </p:cNvSpPr>
          <p:nvPr>
            <p:ph type="title"/>
          </p:nvPr>
        </p:nvSpPr>
        <p:spPr>
          <a:xfrm>
            <a:off x="2710927" y="2172648"/>
            <a:ext cx="7955554" cy="2423346"/>
          </a:xfrm>
          <a:effectLst/>
        </p:spPr>
        <p:txBody>
          <a:bodyPr anchor="b"/>
          <a:lstStyle>
            <a:lvl1pPr algn="r">
              <a:defRPr sz="4928"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5" y="4607511"/>
            <a:ext cx="7960659" cy="835460"/>
          </a:xfrm>
        </p:spPr>
        <p:txBody>
          <a:bodyPr/>
          <a:lstStyle>
            <a:lvl1pPr marL="0" indent="0" algn="r">
              <a:buNone/>
              <a:defRPr sz="2143">
                <a:solidFill>
                  <a:schemeClr val="tx2"/>
                </a:solidFill>
              </a:defRPr>
            </a:lvl1pPr>
            <a:lvl2pPr marL="489844" indent="0">
              <a:buNone/>
              <a:defRPr sz="1929">
                <a:solidFill>
                  <a:schemeClr val="tx1">
                    <a:tint val="75000"/>
                  </a:schemeClr>
                </a:solidFill>
              </a:defRPr>
            </a:lvl2pPr>
            <a:lvl3pPr marL="979688" indent="0">
              <a:buNone/>
              <a:defRPr sz="1714">
                <a:solidFill>
                  <a:schemeClr val="tx1">
                    <a:tint val="75000"/>
                  </a:schemeClr>
                </a:solidFill>
              </a:defRPr>
            </a:lvl3pPr>
            <a:lvl4pPr marL="1469532" indent="0">
              <a:buNone/>
              <a:defRPr sz="1500">
                <a:solidFill>
                  <a:schemeClr val="tx1">
                    <a:tint val="75000"/>
                  </a:schemeClr>
                </a:solidFill>
              </a:defRPr>
            </a:lvl4pPr>
            <a:lvl5pPr marL="1959376" indent="0">
              <a:buNone/>
              <a:defRPr sz="1500">
                <a:solidFill>
                  <a:schemeClr val="tx1">
                    <a:tint val="75000"/>
                  </a:schemeClr>
                </a:solidFill>
              </a:defRPr>
            </a:lvl5pPr>
            <a:lvl6pPr marL="2449220" indent="0">
              <a:buNone/>
              <a:defRPr sz="1500">
                <a:solidFill>
                  <a:schemeClr val="tx1">
                    <a:tint val="75000"/>
                  </a:schemeClr>
                </a:solidFill>
              </a:defRPr>
            </a:lvl6pPr>
            <a:lvl7pPr marL="2939064" indent="0">
              <a:buNone/>
              <a:defRPr sz="1500">
                <a:solidFill>
                  <a:schemeClr val="tx1">
                    <a:tint val="75000"/>
                  </a:schemeClr>
                </a:solidFill>
              </a:defRPr>
            </a:lvl7pPr>
            <a:lvl8pPr marL="3428909" indent="0">
              <a:buNone/>
              <a:defRPr sz="1500">
                <a:solidFill>
                  <a:schemeClr val="tx1">
                    <a:tint val="75000"/>
                  </a:schemeClr>
                </a:solidFill>
              </a:defRPr>
            </a:lvl8pPr>
            <a:lvl9pPr marL="3918753" indent="0">
              <a:buNone/>
              <a:defRPr sz="15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4BA9A-4C6E-BE03-43C1-05406B0E56A3}"/>
              </a:ext>
            </a:extLst>
          </p:cNvPr>
          <p:cNvSpPr>
            <a:spLocks noGrp="1"/>
          </p:cNvSpPr>
          <p:nvPr>
            <p:ph type="dt" sz="half" idx="10"/>
          </p:nvPr>
        </p:nvSpPr>
        <p:spPr/>
        <p:txBody>
          <a:bodyPr/>
          <a:lstStyle>
            <a:lvl1pPr>
              <a:defRPr/>
            </a:lvl1pPr>
          </a:lstStyle>
          <a:p>
            <a:pPr>
              <a:defRPr/>
            </a:pPr>
            <a:endParaRPr lang="en-US" altLang="en-US"/>
          </a:p>
        </p:txBody>
      </p:sp>
      <p:sp>
        <p:nvSpPr>
          <p:cNvPr id="9" name="Footer Placeholder 4">
            <a:extLst>
              <a:ext uri="{FF2B5EF4-FFF2-40B4-BE49-F238E27FC236}">
                <a16:creationId xmlns:a16="http://schemas.microsoft.com/office/drawing/2014/main" id="{AA1EDC89-DFA6-A93B-D7DA-1ED6F718874C}"/>
              </a:ext>
            </a:extLst>
          </p:cNvPr>
          <p:cNvSpPr>
            <a:spLocks noGrp="1"/>
          </p:cNvSpPr>
          <p:nvPr>
            <p:ph type="ftr" sz="quarter" idx="11"/>
          </p:nvPr>
        </p:nvSpPr>
        <p:spPr/>
        <p:txBody>
          <a:bodyPr/>
          <a:lstStyle>
            <a:lvl1pPr>
              <a:defRPr/>
            </a:lvl1pPr>
          </a:lstStyle>
          <a:p>
            <a:pPr>
              <a:defRPr/>
            </a:pPr>
            <a:endParaRPr lang="en-US" altLang="en-US"/>
          </a:p>
        </p:txBody>
      </p:sp>
      <p:sp>
        <p:nvSpPr>
          <p:cNvPr id="10" name="Slide Number Placeholder 5">
            <a:extLst>
              <a:ext uri="{FF2B5EF4-FFF2-40B4-BE49-F238E27FC236}">
                <a16:creationId xmlns:a16="http://schemas.microsoft.com/office/drawing/2014/main" id="{34EEBD0A-C6DC-9C48-9ED6-52E538C7CBA1}"/>
              </a:ext>
            </a:extLst>
          </p:cNvPr>
          <p:cNvSpPr>
            <a:spLocks noGrp="1"/>
          </p:cNvSpPr>
          <p:nvPr>
            <p:ph type="sldNum" sz="quarter" idx="12"/>
          </p:nvPr>
        </p:nvSpPr>
        <p:spPr/>
        <p:txBody>
          <a:bodyPr/>
          <a:lstStyle>
            <a:lvl1pPr>
              <a:defRPr/>
            </a:lvl1pPr>
          </a:lstStyle>
          <a:p>
            <a:fld id="{74585DE5-D20E-43B7-962A-FD61B77B30ED}" type="slidenum">
              <a:rPr lang="en-US" altLang="en-US"/>
              <a:pPr/>
              <a:t>‹#›</a:t>
            </a:fld>
            <a:endParaRPr lang="en-US" altLang="en-US"/>
          </a:p>
        </p:txBody>
      </p:sp>
    </p:spTree>
    <p:extLst>
      <p:ext uri="{BB962C8B-B14F-4D97-AF65-F5344CB8AC3E}">
        <p14:creationId xmlns:p14="http://schemas.microsoft.com/office/powerpoint/2010/main" val="399525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4000"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3">
            <a:extLst>
              <a:ext uri="{FF2B5EF4-FFF2-40B4-BE49-F238E27FC236}">
                <a16:creationId xmlns:a16="http://schemas.microsoft.com/office/drawing/2014/main" id="{4759E40E-568A-24EE-ACBB-6B76D9602BF1}"/>
              </a:ext>
            </a:extLst>
          </p:cNvPr>
          <p:cNvSpPr>
            <a:spLocks noGrp="1"/>
          </p:cNvSpPr>
          <p:nvPr>
            <p:ph type="dt" sz="half" idx="15"/>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34A2772A-DFCB-6043-7FFE-088EC1748C16}"/>
              </a:ext>
            </a:extLst>
          </p:cNvPr>
          <p:cNvSpPr>
            <a:spLocks noGrp="1"/>
          </p:cNvSpPr>
          <p:nvPr>
            <p:ph type="ftr" sz="quarter" idx="16"/>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B157C232-FEA2-D404-9162-F13ACDF4DB36}"/>
              </a:ext>
            </a:extLst>
          </p:cNvPr>
          <p:cNvSpPr>
            <a:spLocks noGrp="1"/>
          </p:cNvSpPr>
          <p:nvPr>
            <p:ph type="sldNum" sz="quarter" idx="17"/>
          </p:nvPr>
        </p:nvSpPr>
        <p:spPr/>
        <p:txBody>
          <a:bodyPr/>
          <a:lstStyle>
            <a:lvl1pPr>
              <a:defRPr/>
            </a:lvl1pPr>
          </a:lstStyle>
          <a:p>
            <a:fld id="{99192BB8-FE00-4FBA-BC0C-0F3F6DF2B0E3}" type="slidenum">
              <a:rPr lang="en-US" altLang="en-US"/>
              <a:pPr/>
              <a:t>‹#›</a:t>
            </a:fld>
            <a:endParaRPr lang="en-US" altLang="en-US"/>
          </a:p>
        </p:txBody>
      </p:sp>
    </p:spTree>
    <p:extLst>
      <p:ext uri="{BB962C8B-B14F-4D97-AF65-F5344CB8AC3E}">
        <p14:creationId xmlns:p14="http://schemas.microsoft.com/office/powerpoint/2010/main" val="2414719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1" y="731520"/>
            <a:ext cx="4462272" cy="639762"/>
          </a:xfrm>
        </p:spPr>
        <p:txBody>
          <a:bodyPr anchor="b">
            <a:noAutofit/>
          </a:bodyPr>
          <a:lstStyle>
            <a:lvl1pPr marL="0" indent="0" algn="ctr">
              <a:buNone/>
              <a:defRPr lang="en-US" sz="2571"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89844" indent="0">
              <a:buNone/>
              <a:defRPr sz="2143" b="1"/>
            </a:lvl2pPr>
            <a:lvl3pPr marL="979688" indent="0">
              <a:buNone/>
              <a:defRPr sz="1929" b="1"/>
            </a:lvl3pPr>
            <a:lvl4pPr marL="1469532" indent="0">
              <a:buNone/>
              <a:defRPr sz="1714" b="1"/>
            </a:lvl4pPr>
            <a:lvl5pPr marL="1959376" indent="0">
              <a:buNone/>
              <a:defRPr sz="1714" b="1"/>
            </a:lvl5pPr>
            <a:lvl6pPr marL="2449220" indent="0">
              <a:buNone/>
              <a:defRPr sz="1714" b="1"/>
            </a:lvl6pPr>
            <a:lvl7pPr marL="2939064" indent="0">
              <a:buNone/>
              <a:defRPr sz="1714" b="1"/>
            </a:lvl7pPr>
            <a:lvl8pPr marL="3428909" indent="0">
              <a:buNone/>
              <a:defRPr sz="1714" b="1"/>
            </a:lvl8pPr>
            <a:lvl9pPr marL="3918753" indent="0">
              <a:buNone/>
              <a:defRPr sz="1714" b="1"/>
            </a:lvl9pPr>
          </a:lstStyle>
          <a:p>
            <a:pPr lvl="0"/>
            <a:r>
              <a:rPr lang="en-US"/>
              <a:t>Click to edit Master text styles</a:t>
            </a:r>
          </a:p>
        </p:txBody>
      </p:sp>
      <p:sp>
        <p:nvSpPr>
          <p:cNvPr id="4" name="Content Placeholder 3"/>
          <p:cNvSpPr>
            <a:spLocks noGrp="1"/>
          </p:cNvSpPr>
          <p:nvPr>
            <p:ph sz="half" idx="2"/>
          </p:nvPr>
        </p:nvSpPr>
        <p:spPr>
          <a:xfrm>
            <a:off x="1541930" y="1400327"/>
            <a:ext cx="4462272" cy="2743200"/>
          </a:xfrm>
        </p:spPr>
        <p:txBody>
          <a:bodyPr>
            <a:normAutofit/>
          </a:bodyPr>
          <a:lstStyle>
            <a:lvl1pPr>
              <a:defRPr sz="1929"/>
            </a:lvl1pPr>
            <a:lvl2pPr>
              <a:defRPr sz="1929"/>
            </a:lvl2pPr>
            <a:lvl3pPr>
              <a:defRPr sz="1714"/>
            </a:lvl3pPr>
            <a:lvl4pPr>
              <a:defRPr sz="1714"/>
            </a:lvl4pPr>
            <a:lvl5pPr>
              <a:defRPr sz="1714"/>
            </a:lvl5pPr>
            <a:lvl6pPr>
              <a:defRPr sz="1714"/>
            </a:lvl6pPr>
            <a:lvl7pPr>
              <a:defRPr sz="1714"/>
            </a:lvl7pPr>
            <a:lvl8pPr>
              <a:defRPr sz="1714"/>
            </a:lvl8pPr>
            <a:lvl9pPr>
              <a:defRPr sz="17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571"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89844" indent="0">
              <a:buNone/>
              <a:defRPr sz="2143" b="1"/>
            </a:lvl2pPr>
            <a:lvl3pPr marL="979688" indent="0">
              <a:buNone/>
              <a:defRPr sz="1929" b="1"/>
            </a:lvl3pPr>
            <a:lvl4pPr marL="1469532" indent="0">
              <a:buNone/>
              <a:defRPr sz="1714" b="1"/>
            </a:lvl4pPr>
            <a:lvl5pPr marL="1959376" indent="0">
              <a:buNone/>
              <a:defRPr sz="1714" b="1"/>
            </a:lvl5pPr>
            <a:lvl6pPr marL="2449220" indent="0">
              <a:buNone/>
              <a:defRPr sz="1714" b="1"/>
            </a:lvl6pPr>
            <a:lvl7pPr marL="2939064" indent="0">
              <a:buNone/>
              <a:defRPr sz="1714" b="1"/>
            </a:lvl7pPr>
            <a:lvl8pPr marL="3428909" indent="0">
              <a:buNone/>
              <a:defRPr sz="1714" b="1"/>
            </a:lvl8pPr>
            <a:lvl9pPr marL="3918753" indent="0">
              <a:buNone/>
              <a:defRPr sz="1714" b="1"/>
            </a:lvl9pPr>
          </a:lstStyle>
          <a:p>
            <a:pPr lvl="0"/>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929"/>
            </a:lvl1pPr>
            <a:lvl2pPr>
              <a:defRPr sz="1929"/>
            </a:lvl2pPr>
            <a:lvl3pPr>
              <a:defRPr sz="1714"/>
            </a:lvl3pPr>
            <a:lvl4pPr>
              <a:defRPr sz="1714"/>
            </a:lvl4pPr>
            <a:lvl5pPr>
              <a:defRPr sz="1714"/>
            </a:lvl5pPr>
            <a:lvl6pPr>
              <a:defRPr sz="1714"/>
            </a:lvl6pPr>
            <a:lvl7pPr>
              <a:defRPr sz="1714"/>
            </a:lvl7pPr>
            <a:lvl8pPr>
              <a:defRPr sz="1714"/>
            </a:lvl8pPr>
            <a:lvl9pPr>
              <a:defRPr sz="17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2" name="Date Placeholder 3">
            <a:extLst>
              <a:ext uri="{FF2B5EF4-FFF2-40B4-BE49-F238E27FC236}">
                <a16:creationId xmlns:a16="http://schemas.microsoft.com/office/drawing/2014/main" id="{6B155FCB-37F9-56C1-BC66-F36EF7BCCED1}"/>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D7BD9DE6-EC6E-7907-50E8-CFB0B8C11826}"/>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D73A5138-4B48-8BEC-F622-925DE93261F8}"/>
              </a:ext>
            </a:extLst>
          </p:cNvPr>
          <p:cNvSpPr>
            <a:spLocks noGrp="1"/>
          </p:cNvSpPr>
          <p:nvPr>
            <p:ph type="sldNum" sz="quarter" idx="12"/>
          </p:nvPr>
        </p:nvSpPr>
        <p:spPr/>
        <p:txBody>
          <a:bodyPr/>
          <a:lstStyle>
            <a:lvl1pPr>
              <a:defRPr/>
            </a:lvl1pPr>
          </a:lstStyle>
          <a:p>
            <a:fld id="{7D4111E4-053B-4E06-B4C8-262320DA63E6}" type="slidenum">
              <a:rPr lang="en-US" altLang="en-US"/>
              <a:pPr/>
              <a:t>‹#›</a:t>
            </a:fld>
            <a:endParaRPr lang="en-US" altLang="en-US"/>
          </a:p>
        </p:txBody>
      </p:sp>
    </p:spTree>
    <p:extLst>
      <p:ext uri="{BB962C8B-B14F-4D97-AF65-F5344CB8AC3E}">
        <p14:creationId xmlns:p14="http://schemas.microsoft.com/office/powerpoint/2010/main" val="4027774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9E0B881-31F7-AAD3-1C79-9B316CBF90AB}"/>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F5572307-07D4-638A-54BA-2A078B005909}"/>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05981307-4AFA-F919-2242-719D8A6163F9}"/>
              </a:ext>
            </a:extLst>
          </p:cNvPr>
          <p:cNvSpPr>
            <a:spLocks noGrp="1"/>
          </p:cNvSpPr>
          <p:nvPr>
            <p:ph type="sldNum" sz="quarter" idx="12"/>
          </p:nvPr>
        </p:nvSpPr>
        <p:spPr/>
        <p:txBody>
          <a:bodyPr/>
          <a:lstStyle>
            <a:lvl1pPr>
              <a:defRPr/>
            </a:lvl1pPr>
          </a:lstStyle>
          <a:p>
            <a:fld id="{F8334C2E-87F3-4E73-A828-ED573FB724DC}" type="slidenum">
              <a:rPr lang="en-US" altLang="en-US"/>
              <a:pPr/>
              <a:t>‹#›</a:t>
            </a:fld>
            <a:endParaRPr lang="en-US" altLang="en-US"/>
          </a:p>
        </p:txBody>
      </p:sp>
    </p:spTree>
    <p:extLst>
      <p:ext uri="{BB962C8B-B14F-4D97-AF65-F5344CB8AC3E}">
        <p14:creationId xmlns:p14="http://schemas.microsoft.com/office/powerpoint/2010/main" val="654803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3C740FA-F686-758B-09ED-F411E1965F1D}"/>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E6D5FA0A-1423-3CF3-B0DE-9B940857F91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EB0DBAFC-6773-05EE-B4A3-87D75154417D}"/>
              </a:ext>
            </a:extLst>
          </p:cNvPr>
          <p:cNvSpPr>
            <a:spLocks noGrp="1"/>
          </p:cNvSpPr>
          <p:nvPr>
            <p:ph type="sldNum" sz="quarter" idx="12"/>
          </p:nvPr>
        </p:nvSpPr>
        <p:spPr/>
        <p:txBody>
          <a:bodyPr/>
          <a:lstStyle>
            <a:lvl1pPr>
              <a:defRPr/>
            </a:lvl1pPr>
          </a:lstStyle>
          <a:p>
            <a:fld id="{8BF6EAFA-9E84-4366-B873-882E33F59E29}" type="slidenum">
              <a:rPr lang="en-US" altLang="en-US"/>
              <a:pPr/>
              <a:t>‹#›</a:t>
            </a:fld>
            <a:endParaRPr lang="en-US" altLang="en-US"/>
          </a:p>
        </p:txBody>
      </p:sp>
    </p:spTree>
    <p:extLst>
      <p:ext uri="{BB962C8B-B14F-4D97-AF65-F5344CB8AC3E}">
        <p14:creationId xmlns:p14="http://schemas.microsoft.com/office/powerpoint/2010/main" val="83949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5" y="2209801"/>
            <a:ext cx="4848113" cy="1258493"/>
          </a:xfrm>
          <a:effectLst/>
        </p:spPr>
        <p:txBody>
          <a:bodyPr anchor="b"/>
          <a:lstStyle>
            <a:lvl1pPr marL="244922" indent="-244922" algn="l">
              <a:defRPr sz="30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1"/>
            <a:ext cx="5356113" cy="4894730"/>
          </a:xfrm>
        </p:spPr>
        <p:txBody>
          <a:bodyPr anchor="ctr"/>
          <a:lstStyle>
            <a:lvl1pPr>
              <a:defRPr sz="2357"/>
            </a:lvl1pPr>
            <a:lvl2pPr>
              <a:defRPr sz="2143"/>
            </a:lvl2pPr>
            <a:lvl3pPr>
              <a:defRPr sz="1929"/>
            </a:lvl3pPr>
            <a:lvl4pPr>
              <a:defRPr sz="1714"/>
            </a:lvl4pPr>
            <a:lvl5pPr>
              <a:defRPr sz="1500"/>
            </a:lvl5pPr>
            <a:lvl6pPr>
              <a:defRPr sz="2143"/>
            </a:lvl6pPr>
            <a:lvl7pPr>
              <a:defRPr sz="2143"/>
            </a:lvl7pPr>
            <a:lvl8pPr>
              <a:defRPr sz="2143"/>
            </a:lvl8pPr>
            <a:lvl9pPr>
              <a:defRPr sz="2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500"/>
            </a:lvl1pPr>
            <a:lvl2pPr marL="489844" indent="0">
              <a:buNone/>
              <a:defRPr sz="1286"/>
            </a:lvl2pPr>
            <a:lvl3pPr marL="979688" indent="0">
              <a:buNone/>
              <a:defRPr sz="1071"/>
            </a:lvl3pPr>
            <a:lvl4pPr marL="1469532" indent="0">
              <a:buNone/>
              <a:defRPr sz="964"/>
            </a:lvl4pPr>
            <a:lvl5pPr marL="1959376" indent="0">
              <a:buNone/>
              <a:defRPr sz="964"/>
            </a:lvl5pPr>
            <a:lvl6pPr marL="2449220" indent="0">
              <a:buNone/>
              <a:defRPr sz="964"/>
            </a:lvl6pPr>
            <a:lvl7pPr marL="2939064" indent="0">
              <a:buNone/>
              <a:defRPr sz="964"/>
            </a:lvl7pPr>
            <a:lvl8pPr marL="3428909" indent="0">
              <a:buNone/>
              <a:defRPr sz="964"/>
            </a:lvl8pPr>
            <a:lvl9pPr marL="3918753" indent="0">
              <a:buNone/>
              <a:defRPr sz="964"/>
            </a:lvl9pPr>
          </a:lstStyle>
          <a:p>
            <a:pPr lvl="0"/>
            <a:r>
              <a:rPr lang="en-US"/>
              <a:t>Click to edit Master text styles</a:t>
            </a:r>
          </a:p>
        </p:txBody>
      </p:sp>
      <p:sp>
        <p:nvSpPr>
          <p:cNvPr id="5" name="Date Placeholder 3">
            <a:extLst>
              <a:ext uri="{FF2B5EF4-FFF2-40B4-BE49-F238E27FC236}">
                <a16:creationId xmlns:a16="http://schemas.microsoft.com/office/drawing/2014/main" id="{BBACF34F-15DE-1B85-D017-2A6181E8FAE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3F171459-7225-2AA3-D99D-F10D92DB878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397EF10-B405-F37B-31DF-E510F2A70562}"/>
              </a:ext>
            </a:extLst>
          </p:cNvPr>
          <p:cNvSpPr>
            <a:spLocks noGrp="1"/>
          </p:cNvSpPr>
          <p:nvPr>
            <p:ph type="sldNum" sz="quarter" idx="12"/>
          </p:nvPr>
        </p:nvSpPr>
        <p:spPr/>
        <p:txBody>
          <a:bodyPr/>
          <a:lstStyle>
            <a:lvl1pPr>
              <a:defRPr/>
            </a:lvl1pPr>
          </a:lstStyle>
          <a:p>
            <a:fld id="{62612753-EAD6-48A4-8573-354ABE0D6133}" type="slidenum">
              <a:rPr lang="en-US" altLang="en-US"/>
              <a:pPr/>
              <a:t>‹#›</a:t>
            </a:fld>
            <a:endParaRPr lang="en-US" altLang="en-US"/>
          </a:p>
        </p:txBody>
      </p:sp>
    </p:spTree>
    <p:extLst>
      <p:ext uri="{BB962C8B-B14F-4D97-AF65-F5344CB8AC3E}">
        <p14:creationId xmlns:p14="http://schemas.microsoft.com/office/powerpoint/2010/main" val="1335504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899447-B9F4-8360-C90A-05F20FF98874}"/>
              </a:ext>
            </a:extLst>
          </p:cNvPr>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929">
              <a:solidFill>
                <a:srgbClr val="FFFFFF"/>
              </a:solidFill>
              <a:latin typeface="Trebuchet MS" pitchFamily="34" charset="0"/>
            </a:endParaRPr>
          </a:p>
        </p:txBody>
      </p:sp>
      <p:sp>
        <p:nvSpPr>
          <p:cNvPr id="6" name="Rectangle 5">
            <a:extLst>
              <a:ext uri="{FF2B5EF4-FFF2-40B4-BE49-F238E27FC236}">
                <a16:creationId xmlns:a16="http://schemas.microsoft.com/office/drawing/2014/main" id="{93B4AF61-C267-FAD5-FF51-E0EB60F24B50}"/>
              </a:ext>
            </a:extLst>
          </p:cNvPr>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929">
              <a:solidFill>
                <a:srgbClr val="FFFFFF"/>
              </a:solidFill>
              <a:latin typeface="Trebuchet MS" pitchFamily="34" charset="0"/>
            </a:endParaRPr>
          </a:p>
        </p:txBody>
      </p:sp>
      <p:sp>
        <p:nvSpPr>
          <p:cNvPr id="7" name="Rectangle 6">
            <a:extLst>
              <a:ext uri="{FF2B5EF4-FFF2-40B4-BE49-F238E27FC236}">
                <a16:creationId xmlns:a16="http://schemas.microsoft.com/office/drawing/2014/main" id="{82412D5F-029E-B59B-7F98-2CFE13E3C757}"/>
              </a:ext>
            </a:extLst>
          </p:cNvPr>
          <p:cNvSpPr/>
          <p:nvPr/>
        </p:nvSpPr>
        <p:spPr>
          <a:xfrm>
            <a:off x="0" y="265339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29">
              <a:solidFill>
                <a:srgbClr val="FFFFFF"/>
              </a:solidFill>
              <a:cs typeface="Arial" pitchFamily="34" charset="0"/>
            </a:endParaRPr>
          </a:p>
        </p:txBody>
      </p:sp>
      <p:sp>
        <p:nvSpPr>
          <p:cNvPr id="8" name="Oval 7">
            <a:extLst>
              <a:ext uri="{FF2B5EF4-FFF2-40B4-BE49-F238E27FC236}">
                <a16:creationId xmlns:a16="http://schemas.microsoft.com/office/drawing/2014/main" id="{D9D4016B-AB1B-75A8-C7D2-799D9620861C}"/>
              </a:ext>
            </a:extLst>
          </p:cNvPr>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929">
              <a:solidFill>
                <a:srgbClr val="FFFFFF"/>
              </a:solidFill>
              <a:latin typeface="Trebuchet MS" pitchFamily="34" charset="0"/>
            </a:endParaRPr>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143"/>
            </a:lvl1pPr>
            <a:lvl2pPr marL="489844" indent="0">
              <a:buNone/>
              <a:defRPr sz="3000"/>
            </a:lvl2pPr>
            <a:lvl3pPr marL="979688" indent="0">
              <a:buNone/>
              <a:defRPr sz="2571"/>
            </a:lvl3pPr>
            <a:lvl4pPr marL="1469532" indent="0">
              <a:buNone/>
              <a:defRPr sz="2143"/>
            </a:lvl4pPr>
            <a:lvl5pPr marL="1959376" indent="0">
              <a:buNone/>
              <a:defRPr sz="2143"/>
            </a:lvl5pPr>
            <a:lvl6pPr marL="2449220" indent="0">
              <a:buNone/>
              <a:defRPr sz="2143"/>
            </a:lvl6pPr>
            <a:lvl7pPr marL="2939064" indent="0">
              <a:buNone/>
              <a:defRPr sz="2143"/>
            </a:lvl7pPr>
            <a:lvl8pPr marL="3428909" indent="0">
              <a:buNone/>
              <a:defRPr sz="2143"/>
            </a:lvl8pPr>
            <a:lvl9pPr marL="3918753" indent="0">
              <a:buNone/>
              <a:defRPr sz="2143"/>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70516" y="1010486"/>
            <a:ext cx="4925486" cy="2163020"/>
          </a:xfrm>
        </p:spPr>
        <p:txBody>
          <a:bodyPr anchor="b"/>
          <a:lstStyle>
            <a:lvl1pPr marL="195938" indent="-195938">
              <a:buFont typeface="Georgia" pitchFamily="18" charset="0"/>
              <a:buChar char="*"/>
              <a:defRPr sz="1714"/>
            </a:lvl1pPr>
            <a:lvl2pPr marL="489844" indent="0">
              <a:buNone/>
              <a:defRPr sz="1286"/>
            </a:lvl2pPr>
            <a:lvl3pPr marL="979688" indent="0">
              <a:buNone/>
              <a:defRPr sz="1071"/>
            </a:lvl3pPr>
            <a:lvl4pPr marL="1469532" indent="0">
              <a:buNone/>
              <a:defRPr sz="964"/>
            </a:lvl4pPr>
            <a:lvl5pPr marL="1959376" indent="0">
              <a:buNone/>
              <a:defRPr sz="964"/>
            </a:lvl5pPr>
            <a:lvl6pPr marL="2449220" indent="0">
              <a:buNone/>
              <a:defRPr sz="964"/>
            </a:lvl6pPr>
            <a:lvl7pPr marL="2939064" indent="0">
              <a:buNone/>
              <a:defRPr sz="964"/>
            </a:lvl7pPr>
            <a:lvl8pPr marL="3428909" indent="0">
              <a:buNone/>
              <a:defRPr sz="964"/>
            </a:lvl8pPr>
            <a:lvl9pPr marL="3918753" indent="0">
              <a:buNone/>
              <a:defRPr sz="964"/>
            </a:lvl9pPr>
          </a:lstStyle>
          <a:p>
            <a:pPr lvl="0"/>
            <a:r>
              <a:rPr lang="en-US"/>
              <a:t>Click to edit Master text styles</a:t>
            </a:r>
          </a:p>
        </p:txBody>
      </p:sp>
      <p:sp>
        <p:nvSpPr>
          <p:cNvPr id="2" name="Title 1"/>
          <p:cNvSpPr>
            <a:spLocks noGrp="1"/>
          </p:cNvSpPr>
          <p:nvPr>
            <p:ph type="title"/>
          </p:nvPr>
        </p:nvSpPr>
        <p:spPr>
          <a:xfrm>
            <a:off x="969690" y="4464421"/>
            <a:ext cx="8511384" cy="1143000"/>
          </a:xfrm>
        </p:spPr>
        <p:txBody>
          <a:bodyPr anchor="b"/>
          <a:lstStyle>
            <a:lvl1pPr algn="l">
              <a:defRPr sz="4928" b="1"/>
            </a:lvl1pPr>
          </a:lstStyle>
          <a:p>
            <a:r>
              <a:rPr lang="en-US"/>
              <a:t>Click to edit Master title style</a:t>
            </a:r>
            <a:endParaRPr lang="en-US" dirty="0"/>
          </a:p>
        </p:txBody>
      </p:sp>
      <p:sp>
        <p:nvSpPr>
          <p:cNvPr id="9" name="Date Placeholder 4">
            <a:extLst>
              <a:ext uri="{FF2B5EF4-FFF2-40B4-BE49-F238E27FC236}">
                <a16:creationId xmlns:a16="http://schemas.microsoft.com/office/drawing/2014/main" id="{C82F20E8-0715-8CC0-2047-FB67B7CA1BCD}"/>
              </a:ext>
            </a:extLst>
          </p:cNvPr>
          <p:cNvSpPr>
            <a:spLocks noGrp="1"/>
          </p:cNvSpPr>
          <p:nvPr>
            <p:ph type="dt" sz="half" idx="10"/>
          </p:nvPr>
        </p:nvSpPr>
        <p:spPr/>
        <p:txBody>
          <a:bodyPr/>
          <a:lstStyle>
            <a:lvl1pPr>
              <a:defRPr/>
            </a:lvl1pPr>
          </a:lstStyle>
          <a:p>
            <a:pPr>
              <a:defRPr/>
            </a:pPr>
            <a:endParaRPr lang="en-US" altLang="en-US"/>
          </a:p>
        </p:txBody>
      </p:sp>
      <p:sp>
        <p:nvSpPr>
          <p:cNvPr id="10" name="Footer Placeholder 5">
            <a:extLst>
              <a:ext uri="{FF2B5EF4-FFF2-40B4-BE49-F238E27FC236}">
                <a16:creationId xmlns:a16="http://schemas.microsoft.com/office/drawing/2014/main" id="{40502825-7A99-C97D-F6B6-4B69A23DDB16}"/>
              </a:ext>
            </a:extLst>
          </p:cNvPr>
          <p:cNvSpPr>
            <a:spLocks noGrp="1"/>
          </p:cNvSpPr>
          <p:nvPr>
            <p:ph type="ftr" sz="quarter" idx="11"/>
          </p:nvPr>
        </p:nvSpPr>
        <p:spPr/>
        <p:txBody>
          <a:bodyPr/>
          <a:lstStyle>
            <a:lvl1pPr>
              <a:defRPr/>
            </a:lvl1pPr>
          </a:lstStyle>
          <a:p>
            <a:pPr>
              <a:defRPr/>
            </a:pPr>
            <a:endParaRPr lang="en-US" altLang="en-US"/>
          </a:p>
        </p:txBody>
      </p:sp>
      <p:sp>
        <p:nvSpPr>
          <p:cNvPr id="11" name="Slide Number Placeholder 6">
            <a:extLst>
              <a:ext uri="{FF2B5EF4-FFF2-40B4-BE49-F238E27FC236}">
                <a16:creationId xmlns:a16="http://schemas.microsoft.com/office/drawing/2014/main" id="{84C5B0AE-BF46-B3BF-D689-D4E39FB9C3EB}"/>
              </a:ext>
            </a:extLst>
          </p:cNvPr>
          <p:cNvSpPr>
            <a:spLocks noGrp="1"/>
          </p:cNvSpPr>
          <p:nvPr>
            <p:ph type="sldNum" sz="quarter" idx="12"/>
          </p:nvPr>
        </p:nvSpPr>
        <p:spPr/>
        <p:txBody>
          <a:bodyPr/>
          <a:lstStyle>
            <a:lvl1pPr>
              <a:defRPr/>
            </a:lvl1pPr>
          </a:lstStyle>
          <a:p>
            <a:fld id="{F263EDA6-BA64-4188-9A08-B84DD4787067}" type="slidenum">
              <a:rPr lang="en-US" altLang="en-US"/>
              <a:pPr/>
              <a:t>‹#›</a:t>
            </a:fld>
            <a:endParaRPr lang="en-US" altLang="en-US"/>
          </a:p>
        </p:txBody>
      </p:sp>
    </p:spTree>
    <p:extLst>
      <p:ext uri="{BB962C8B-B14F-4D97-AF65-F5344CB8AC3E}">
        <p14:creationId xmlns:p14="http://schemas.microsoft.com/office/powerpoint/2010/main" val="152590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7D5A2-86F7-5044-B89A-6696744F62B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F378CF3-B7BF-1698-D7AB-FC4CB004832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8847746-0FD3-7C64-4CC1-6A235B974B75}"/>
              </a:ext>
            </a:extLst>
          </p:cNvPr>
          <p:cNvSpPr>
            <a:spLocks noGrp="1"/>
          </p:cNvSpPr>
          <p:nvPr>
            <p:ph type="sldNum" sz="quarter" idx="12"/>
          </p:nvPr>
        </p:nvSpPr>
        <p:spPr/>
        <p:txBody>
          <a:bodyPr/>
          <a:lstStyle>
            <a:lvl1pPr>
              <a:defRPr/>
            </a:lvl1pPr>
          </a:lstStyle>
          <a:p>
            <a:fld id="{3949D740-890B-44A5-860A-A0DE69A150ED}" type="slidenum">
              <a:rPr lang="en-US" altLang="en-US"/>
              <a:pPr/>
              <a:t>‹#›</a:t>
            </a:fld>
            <a:endParaRPr lang="en-US" altLang="en-US"/>
          </a:p>
        </p:txBody>
      </p:sp>
    </p:spTree>
    <p:extLst>
      <p:ext uri="{BB962C8B-B14F-4D97-AF65-F5344CB8AC3E}">
        <p14:creationId xmlns:p14="http://schemas.microsoft.com/office/powerpoint/2010/main" val="33291115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19"/>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25F16B-A9BB-219D-3FAA-B13C8DB05E1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AA8AE8B-6632-2805-ED79-5F31FFFB7AA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38CCF40-FA5B-F21E-3026-91A2E7E73EF9}"/>
              </a:ext>
            </a:extLst>
          </p:cNvPr>
          <p:cNvSpPr>
            <a:spLocks noGrp="1"/>
          </p:cNvSpPr>
          <p:nvPr>
            <p:ph type="sldNum" sz="quarter" idx="12"/>
          </p:nvPr>
        </p:nvSpPr>
        <p:spPr/>
        <p:txBody>
          <a:bodyPr/>
          <a:lstStyle>
            <a:lvl1pPr>
              <a:defRPr/>
            </a:lvl1pPr>
          </a:lstStyle>
          <a:p>
            <a:fld id="{99E6527C-3774-4C7D-8C1C-321B31D8FABB}" type="slidenum">
              <a:rPr lang="en-US" altLang="en-US"/>
              <a:pPr/>
              <a:t>‹#›</a:t>
            </a:fld>
            <a:endParaRPr lang="en-US" altLang="en-US"/>
          </a:p>
        </p:txBody>
      </p:sp>
    </p:spTree>
    <p:extLst>
      <p:ext uri="{BB962C8B-B14F-4D97-AF65-F5344CB8AC3E}">
        <p14:creationId xmlns:p14="http://schemas.microsoft.com/office/powerpoint/2010/main" val="766601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6B0ABA7F-41DB-0A2A-8199-597FD92ECEBA}"/>
              </a:ext>
            </a:extLst>
          </p:cNvPr>
          <p:cNvSpPr>
            <a:spLocks noGrp="1"/>
          </p:cNvSpPr>
          <p:nvPr>
            <p:ph type="title"/>
          </p:nvPr>
        </p:nvSpPr>
        <p:spPr bwMode="auto">
          <a:xfrm>
            <a:off x="837848" y="365693"/>
            <a:ext cx="10516306" cy="132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594BB75C-2BA2-35D2-3230-CEE894688687}"/>
              </a:ext>
            </a:extLst>
          </p:cNvPr>
          <p:cNvSpPr>
            <a:spLocks noGrp="1"/>
          </p:cNvSpPr>
          <p:nvPr>
            <p:ph type="body" idx="1"/>
          </p:nvPr>
        </p:nvSpPr>
        <p:spPr bwMode="auto">
          <a:xfrm>
            <a:off x="837848" y="1825059"/>
            <a:ext cx="10516306" cy="435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25F1E13-AEE0-7E9B-06E3-D071BE5B8B31}"/>
              </a:ext>
            </a:extLst>
          </p:cNvPr>
          <p:cNvSpPr>
            <a:spLocks noGrp="1"/>
          </p:cNvSpPr>
          <p:nvPr>
            <p:ph type="dt" sz="half" idx="2"/>
          </p:nvPr>
        </p:nvSpPr>
        <p:spPr>
          <a:xfrm>
            <a:off x="837848" y="6356237"/>
            <a:ext cx="2742847" cy="365691"/>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panose="020F0502020204030204"/>
              </a:defRPr>
            </a:lvl1pPr>
          </a:lstStyle>
          <a:p>
            <a:pPr>
              <a:defRPr/>
            </a:pPr>
            <a:fld id="{D7492391-6007-46A6-BDDC-206E83388A1D}" type="datetimeFigureOut">
              <a:rPr lang="en-US"/>
              <a:pPr>
                <a:defRPr/>
              </a:pPr>
              <a:t>3/31/2025</a:t>
            </a:fld>
            <a:endParaRPr lang="en-US"/>
          </a:p>
        </p:txBody>
      </p:sp>
      <p:sp>
        <p:nvSpPr>
          <p:cNvPr id="5" name="Footer Placeholder 4">
            <a:extLst>
              <a:ext uri="{FF2B5EF4-FFF2-40B4-BE49-F238E27FC236}">
                <a16:creationId xmlns:a16="http://schemas.microsoft.com/office/drawing/2014/main" id="{EA7700E1-7712-5230-9E34-2C2CE30583BD}"/>
              </a:ext>
            </a:extLst>
          </p:cNvPr>
          <p:cNvSpPr>
            <a:spLocks noGrp="1"/>
          </p:cNvSpPr>
          <p:nvPr>
            <p:ph type="ftr" sz="quarter" idx="3"/>
          </p:nvPr>
        </p:nvSpPr>
        <p:spPr>
          <a:xfrm>
            <a:off x="4039306" y="6356237"/>
            <a:ext cx="4113389" cy="365691"/>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panose="020F0502020204030204"/>
              </a:defRPr>
            </a:lvl1pPr>
          </a:lstStyle>
          <a:p>
            <a:pPr>
              <a:defRPr/>
            </a:pPr>
            <a:endParaRPr lang="en-US"/>
          </a:p>
        </p:txBody>
      </p:sp>
      <p:sp>
        <p:nvSpPr>
          <p:cNvPr id="6" name="Slide Number Placeholder 5">
            <a:extLst>
              <a:ext uri="{FF2B5EF4-FFF2-40B4-BE49-F238E27FC236}">
                <a16:creationId xmlns:a16="http://schemas.microsoft.com/office/drawing/2014/main" id="{50A8D229-06D6-4787-5661-41FA34B7D08F}"/>
              </a:ext>
            </a:extLst>
          </p:cNvPr>
          <p:cNvSpPr>
            <a:spLocks noGrp="1"/>
          </p:cNvSpPr>
          <p:nvPr>
            <p:ph type="sldNum" sz="quarter" idx="4"/>
          </p:nvPr>
        </p:nvSpPr>
        <p:spPr>
          <a:xfrm>
            <a:off x="8611306" y="6356237"/>
            <a:ext cx="2742848" cy="365691"/>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57">
                <a:solidFill>
                  <a:srgbClr val="898989"/>
                </a:solidFill>
                <a:latin typeface="Calibri" panose="020F0502020204030204" pitchFamily="34" charset="0"/>
              </a:defRPr>
            </a:lvl1pPr>
          </a:lstStyle>
          <a:p>
            <a:fld id="{1253E02C-143E-4487-8816-C258CE241A42}" type="slidenum">
              <a:rPr lang="en-US" altLang="vi-VN"/>
              <a:pPr/>
              <a:t>‹#›</a:t>
            </a:fld>
            <a:endParaRPr lang="en-US" altLang="vi-VN"/>
          </a:p>
        </p:txBody>
      </p:sp>
    </p:spTree>
    <p:extLst>
      <p:ext uri="{BB962C8B-B14F-4D97-AF65-F5344CB8AC3E}">
        <p14:creationId xmlns:p14="http://schemas.microsoft.com/office/powerpoint/2010/main" val="262893908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l" defTabSz="685442" rtl="0" eaLnBrk="0" fontAlgn="base" hangingPunct="0">
        <a:lnSpc>
          <a:spcPct val="90000"/>
        </a:lnSpc>
        <a:spcBef>
          <a:spcPct val="0"/>
        </a:spcBef>
        <a:spcAft>
          <a:spcPct val="0"/>
        </a:spcAft>
        <a:defRPr sz="3214" kern="1200">
          <a:solidFill>
            <a:schemeClr val="tx1"/>
          </a:solidFill>
          <a:latin typeface="+mj-lt"/>
          <a:ea typeface="+mj-ea"/>
          <a:cs typeface="+mj-cs"/>
        </a:defRPr>
      </a:lvl1pPr>
      <a:lvl2pPr algn="l" defTabSz="685442" rtl="0" eaLnBrk="0" fontAlgn="base" hangingPunct="0">
        <a:lnSpc>
          <a:spcPct val="90000"/>
        </a:lnSpc>
        <a:spcBef>
          <a:spcPct val="0"/>
        </a:spcBef>
        <a:spcAft>
          <a:spcPct val="0"/>
        </a:spcAft>
        <a:defRPr sz="3214">
          <a:solidFill>
            <a:schemeClr val="tx1"/>
          </a:solidFill>
          <a:latin typeface="Calibri Light" panose="020F0302020204030204" pitchFamily="34" charset="0"/>
        </a:defRPr>
      </a:lvl2pPr>
      <a:lvl3pPr algn="l" defTabSz="685442" rtl="0" eaLnBrk="0" fontAlgn="base" hangingPunct="0">
        <a:lnSpc>
          <a:spcPct val="90000"/>
        </a:lnSpc>
        <a:spcBef>
          <a:spcPct val="0"/>
        </a:spcBef>
        <a:spcAft>
          <a:spcPct val="0"/>
        </a:spcAft>
        <a:defRPr sz="3214">
          <a:solidFill>
            <a:schemeClr val="tx1"/>
          </a:solidFill>
          <a:latin typeface="Calibri Light" panose="020F0302020204030204" pitchFamily="34" charset="0"/>
        </a:defRPr>
      </a:lvl3pPr>
      <a:lvl4pPr algn="l" defTabSz="685442" rtl="0" eaLnBrk="0" fontAlgn="base" hangingPunct="0">
        <a:lnSpc>
          <a:spcPct val="90000"/>
        </a:lnSpc>
        <a:spcBef>
          <a:spcPct val="0"/>
        </a:spcBef>
        <a:spcAft>
          <a:spcPct val="0"/>
        </a:spcAft>
        <a:defRPr sz="3214">
          <a:solidFill>
            <a:schemeClr val="tx1"/>
          </a:solidFill>
          <a:latin typeface="Calibri Light" panose="020F0302020204030204" pitchFamily="34" charset="0"/>
        </a:defRPr>
      </a:lvl4pPr>
      <a:lvl5pPr algn="l" defTabSz="685442" rtl="0" eaLnBrk="0" fontAlgn="base" hangingPunct="0">
        <a:lnSpc>
          <a:spcPct val="90000"/>
        </a:lnSpc>
        <a:spcBef>
          <a:spcPct val="0"/>
        </a:spcBef>
        <a:spcAft>
          <a:spcPct val="0"/>
        </a:spcAft>
        <a:defRPr sz="3214">
          <a:solidFill>
            <a:schemeClr val="tx1"/>
          </a:solidFill>
          <a:latin typeface="Calibri Light" panose="020F0302020204030204" pitchFamily="34" charset="0"/>
        </a:defRPr>
      </a:lvl5pPr>
      <a:lvl6pPr marL="457172" algn="l" defTabSz="685757" rtl="0" fontAlgn="base">
        <a:lnSpc>
          <a:spcPct val="90000"/>
        </a:lnSpc>
        <a:spcBef>
          <a:spcPct val="0"/>
        </a:spcBef>
        <a:spcAft>
          <a:spcPct val="0"/>
        </a:spcAft>
        <a:defRPr sz="3300">
          <a:solidFill>
            <a:schemeClr val="tx1"/>
          </a:solidFill>
          <a:latin typeface="Calibri Light" panose="020F0302020204030204" pitchFamily="34" charset="0"/>
        </a:defRPr>
      </a:lvl6pPr>
      <a:lvl7pPr marL="914343" algn="l" defTabSz="685757" rtl="0" fontAlgn="base">
        <a:lnSpc>
          <a:spcPct val="90000"/>
        </a:lnSpc>
        <a:spcBef>
          <a:spcPct val="0"/>
        </a:spcBef>
        <a:spcAft>
          <a:spcPct val="0"/>
        </a:spcAft>
        <a:defRPr sz="3300">
          <a:solidFill>
            <a:schemeClr val="tx1"/>
          </a:solidFill>
          <a:latin typeface="Calibri Light" panose="020F0302020204030204" pitchFamily="34" charset="0"/>
        </a:defRPr>
      </a:lvl7pPr>
      <a:lvl8pPr marL="1371514" algn="l" defTabSz="685757" rtl="0" fontAlgn="base">
        <a:lnSpc>
          <a:spcPct val="90000"/>
        </a:lnSpc>
        <a:spcBef>
          <a:spcPct val="0"/>
        </a:spcBef>
        <a:spcAft>
          <a:spcPct val="0"/>
        </a:spcAft>
        <a:defRPr sz="3300">
          <a:solidFill>
            <a:schemeClr val="tx1"/>
          </a:solidFill>
          <a:latin typeface="Calibri Light" panose="020F0302020204030204" pitchFamily="34" charset="0"/>
        </a:defRPr>
      </a:lvl8pPr>
      <a:lvl9pPr marL="1828686" algn="l" defTabSz="685757"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0085" indent="-170085" algn="l" defTabSz="685442" rtl="0" eaLnBrk="0" fontAlgn="base" hangingPunct="0">
        <a:lnSpc>
          <a:spcPct val="90000"/>
        </a:lnSpc>
        <a:spcBef>
          <a:spcPts val="750"/>
        </a:spcBef>
        <a:spcAft>
          <a:spcPct val="0"/>
        </a:spcAft>
        <a:buFont typeface="Arial" panose="020B0604020202020204" pitchFamily="34" charset="0"/>
        <a:buChar char="•"/>
        <a:defRPr sz="2036" kern="1200">
          <a:solidFill>
            <a:schemeClr val="tx1"/>
          </a:solidFill>
          <a:latin typeface="+mn-lt"/>
          <a:ea typeface="+mn-ea"/>
          <a:cs typeface="+mn-cs"/>
        </a:defRPr>
      </a:lvl1pPr>
      <a:lvl2pPr marL="513656" indent="-170085" algn="l" defTabSz="685442"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5527" indent="-170085" algn="l" defTabSz="685442"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9098" indent="-170085" algn="l" defTabSz="685442" rtl="0" eaLnBrk="0" fontAlgn="base" hangingPunct="0">
        <a:lnSpc>
          <a:spcPct val="90000"/>
        </a:lnSpc>
        <a:spcBef>
          <a:spcPts val="375"/>
        </a:spcBef>
        <a:spcAft>
          <a:spcPct val="0"/>
        </a:spcAft>
        <a:buFont typeface="Arial" panose="020B0604020202020204" pitchFamily="34" charset="0"/>
        <a:buChar char="•"/>
        <a:defRPr sz="1286" kern="1200">
          <a:solidFill>
            <a:schemeClr val="tx1"/>
          </a:solidFill>
          <a:latin typeface="+mn-lt"/>
          <a:ea typeface="+mn-ea"/>
          <a:cs typeface="+mn-cs"/>
        </a:defRPr>
      </a:lvl4pPr>
      <a:lvl5pPr marL="1542669" indent="-170085" algn="l" defTabSz="685442" rtl="0" eaLnBrk="0" fontAlgn="base" hangingPunct="0">
        <a:lnSpc>
          <a:spcPct val="90000"/>
        </a:lnSpc>
        <a:spcBef>
          <a:spcPts val="375"/>
        </a:spcBef>
        <a:spcAft>
          <a:spcPct val="0"/>
        </a:spcAft>
        <a:buFont typeface="Arial" panose="020B0604020202020204" pitchFamily="34" charset="0"/>
        <a:buChar char="•"/>
        <a:defRPr sz="1286" kern="1200">
          <a:solidFill>
            <a:schemeClr val="tx1"/>
          </a:solidFill>
          <a:latin typeface="+mn-lt"/>
          <a:ea typeface="+mn-ea"/>
          <a:cs typeface="+mn-cs"/>
        </a:defRPr>
      </a:lvl5pPr>
      <a:lvl6pPr marL="1885832" indent="-171439" algn="l" defTabSz="6857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11" indent="-171439" algn="l" defTabSz="6857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89" indent="-171439" algn="l" defTabSz="6857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68" indent="-171439" algn="l" defTabSz="6857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57" rtl="0" eaLnBrk="1" latinLnBrk="0" hangingPunct="1">
        <a:defRPr sz="1350" kern="1200">
          <a:solidFill>
            <a:schemeClr val="tx1"/>
          </a:solidFill>
          <a:latin typeface="+mn-lt"/>
          <a:ea typeface="+mn-ea"/>
          <a:cs typeface="+mn-cs"/>
        </a:defRPr>
      </a:lvl1pPr>
      <a:lvl2pPr marL="342879" algn="l" defTabSz="685757" rtl="0" eaLnBrk="1" latinLnBrk="0" hangingPunct="1">
        <a:defRPr sz="1350" kern="1200">
          <a:solidFill>
            <a:schemeClr val="tx1"/>
          </a:solidFill>
          <a:latin typeface="+mn-lt"/>
          <a:ea typeface="+mn-ea"/>
          <a:cs typeface="+mn-cs"/>
        </a:defRPr>
      </a:lvl2pPr>
      <a:lvl3pPr marL="685757" algn="l" defTabSz="685757" rtl="0" eaLnBrk="1" latinLnBrk="0" hangingPunct="1">
        <a:defRPr sz="1350" kern="1200">
          <a:solidFill>
            <a:schemeClr val="tx1"/>
          </a:solidFill>
          <a:latin typeface="+mn-lt"/>
          <a:ea typeface="+mn-ea"/>
          <a:cs typeface="+mn-cs"/>
        </a:defRPr>
      </a:lvl3pPr>
      <a:lvl4pPr marL="1028636" algn="l" defTabSz="685757" rtl="0" eaLnBrk="1" latinLnBrk="0" hangingPunct="1">
        <a:defRPr sz="1350" kern="1200">
          <a:solidFill>
            <a:schemeClr val="tx1"/>
          </a:solidFill>
          <a:latin typeface="+mn-lt"/>
          <a:ea typeface="+mn-ea"/>
          <a:cs typeface="+mn-cs"/>
        </a:defRPr>
      </a:lvl4pPr>
      <a:lvl5pPr marL="1371514" algn="l" defTabSz="685757" rtl="0" eaLnBrk="1" latinLnBrk="0" hangingPunct="1">
        <a:defRPr sz="1350" kern="1200">
          <a:solidFill>
            <a:schemeClr val="tx1"/>
          </a:solidFill>
          <a:latin typeface="+mn-lt"/>
          <a:ea typeface="+mn-ea"/>
          <a:cs typeface="+mn-cs"/>
        </a:defRPr>
      </a:lvl5pPr>
      <a:lvl6pPr marL="1714393" algn="l" defTabSz="685757" rtl="0" eaLnBrk="1" latinLnBrk="0" hangingPunct="1">
        <a:defRPr sz="1350" kern="1200">
          <a:solidFill>
            <a:schemeClr val="tx1"/>
          </a:solidFill>
          <a:latin typeface="+mn-lt"/>
          <a:ea typeface="+mn-ea"/>
          <a:cs typeface="+mn-cs"/>
        </a:defRPr>
      </a:lvl6pPr>
      <a:lvl7pPr marL="2057271" algn="l" defTabSz="685757" rtl="0" eaLnBrk="1" latinLnBrk="0" hangingPunct="1">
        <a:defRPr sz="1350" kern="1200">
          <a:solidFill>
            <a:schemeClr val="tx1"/>
          </a:solidFill>
          <a:latin typeface="+mn-lt"/>
          <a:ea typeface="+mn-ea"/>
          <a:cs typeface="+mn-cs"/>
        </a:defRPr>
      </a:lvl7pPr>
      <a:lvl8pPr marL="2400150" algn="l" defTabSz="685757" rtl="0" eaLnBrk="1" latinLnBrk="0" hangingPunct="1">
        <a:defRPr sz="1350" kern="1200">
          <a:solidFill>
            <a:schemeClr val="tx1"/>
          </a:solidFill>
          <a:latin typeface="+mn-lt"/>
          <a:ea typeface="+mn-ea"/>
          <a:cs typeface="+mn-cs"/>
        </a:defRPr>
      </a:lvl8pPr>
      <a:lvl9pPr marL="2743029" algn="l" defTabSz="685757"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2B3EB3-0EF8-8BA1-FE25-559F0B267C13}"/>
              </a:ext>
            </a:extLst>
          </p:cNvPr>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929">
              <a:solidFill>
                <a:srgbClr val="FFFFFF"/>
              </a:solidFill>
              <a:latin typeface="Trebuchet MS" pitchFamily="34" charset="0"/>
            </a:endParaRPr>
          </a:p>
        </p:txBody>
      </p:sp>
      <p:sp>
        <p:nvSpPr>
          <p:cNvPr id="8" name="Rectangle 7">
            <a:extLst>
              <a:ext uri="{FF2B5EF4-FFF2-40B4-BE49-F238E27FC236}">
                <a16:creationId xmlns:a16="http://schemas.microsoft.com/office/drawing/2014/main" id="{46C96D4F-7FB2-9562-EF27-09477490EFA9}"/>
              </a:ext>
            </a:extLst>
          </p:cNvPr>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929">
              <a:solidFill>
                <a:srgbClr val="FFFFFF"/>
              </a:solidFill>
              <a:latin typeface="Trebuchet MS" pitchFamily="34" charset="0"/>
            </a:endParaRPr>
          </a:p>
        </p:txBody>
      </p:sp>
      <p:sp>
        <p:nvSpPr>
          <p:cNvPr id="9" name="Rectangle 8">
            <a:extLst>
              <a:ext uri="{FF2B5EF4-FFF2-40B4-BE49-F238E27FC236}">
                <a16:creationId xmlns:a16="http://schemas.microsoft.com/office/drawing/2014/main" id="{8CAB2629-666B-1B16-F30A-A96098BF59C0}"/>
              </a:ext>
            </a:extLst>
          </p:cNvPr>
          <p:cNvSpPr/>
          <p:nvPr/>
        </p:nvSpPr>
        <p:spPr>
          <a:xfrm>
            <a:off x="0" y="3769179"/>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29">
              <a:solidFill>
                <a:srgbClr val="FFFFFF"/>
              </a:solidFill>
              <a:cs typeface="Arial" pitchFamily="34" charset="0"/>
            </a:endParaRPr>
          </a:p>
        </p:txBody>
      </p:sp>
      <p:sp>
        <p:nvSpPr>
          <p:cNvPr id="10" name="Oval 9">
            <a:extLst>
              <a:ext uri="{FF2B5EF4-FFF2-40B4-BE49-F238E27FC236}">
                <a16:creationId xmlns:a16="http://schemas.microsoft.com/office/drawing/2014/main" id="{7B2C5D9D-C99C-189F-9224-221C05DF39C0}"/>
              </a:ext>
            </a:extLst>
          </p:cNvPr>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929">
              <a:solidFill>
                <a:srgbClr val="FFFFFF"/>
              </a:solidFill>
              <a:latin typeface="Trebuchet MS" pitchFamily="34" charset="0"/>
            </a:endParaRPr>
          </a:p>
        </p:txBody>
      </p:sp>
      <p:sp>
        <p:nvSpPr>
          <p:cNvPr id="2" name="Title Placeholder 1">
            <a:extLst>
              <a:ext uri="{FF2B5EF4-FFF2-40B4-BE49-F238E27FC236}">
                <a16:creationId xmlns:a16="http://schemas.microsoft.com/office/drawing/2014/main" id="{1FB16827-17E0-CEF2-3259-5F05DDDCF58C}"/>
              </a:ext>
            </a:extLst>
          </p:cNvPr>
          <p:cNvSpPr>
            <a:spLocks noGrp="1"/>
          </p:cNvSpPr>
          <p:nvPr>
            <p:ph type="title"/>
          </p:nvPr>
        </p:nvSpPr>
        <p:spPr>
          <a:xfrm>
            <a:off x="2391834" y="4371295"/>
            <a:ext cx="868186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a:extLst>
              <a:ext uri="{FF2B5EF4-FFF2-40B4-BE49-F238E27FC236}">
                <a16:creationId xmlns:a16="http://schemas.microsoft.com/office/drawing/2014/main" id="{6FF59618-58C1-0A2A-C1C5-C8707DE6B14D}"/>
              </a:ext>
            </a:extLst>
          </p:cNvPr>
          <p:cNvSpPr>
            <a:spLocks noGrp="1"/>
          </p:cNvSpPr>
          <p:nvPr>
            <p:ph type="body" idx="1"/>
          </p:nvPr>
        </p:nvSpPr>
        <p:spPr bwMode="auto">
          <a:xfrm>
            <a:off x="1524001" y="731384"/>
            <a:ext cx="8533694" cy="34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FC54ED9-DA1B-2826-E4DA-BD1D0FA7C5B3}"/>
              </a:ext>
            </a:extLst>
          </p:cNvPr>
          <p:cNvSpPr>
            <a:spLocks noGrp="1"/>
          </p:cNvSpPr>
          <p:nvPr>
            <p:ph type="dt" sz="half" idx="2"/>
          </p:nvPr>
        </p:nvSpPr>
        <p:spPr>
          <a:xfrm>
            <a:off x="8230306" y="6172541"/>
            <a:ext cx="3351389" cy="363991"/>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79" b="1">
                <a:solidFill>
                  <a:srgbClr val="7F7F7F"/>
                </a:solidFill>
                <a:latin typeface="Arial" pitchFamily="34" charset="0"/>
                <a:cs typeface="Arial" pitchFamily="34" charset="0"/>
              </a:defRPr>
            </a:lvl1pPr>
          </a:lstStyle>
          <a:p>
            <a:pPr>
              <a:defRPr/>
            </a:pPr>
            <a:endParaRPr lang="en-US" altLang="en-US"/>
          </a:p>
        </p:txBody>
      </p:sp>
      <p:sp>
        <p:nvSpPr>
          <p:cNvPr id="5" name="Footer Placeholder 4">
            <a:extLst>
              <a:ext uri="{FF2B5EF4-FFF2-40B4-BE49-F238E27FC236}">
                <a16:creationId xmlns:a16="http://schemas.microsoft.com/office/drawing/2014/main" id="{AB98F6BA-ED18-4587-1D31-1DECDFBDB782}"/>
              </a:ext>
            </a:extLst>
          </p:cNvPr>
          <p:cNvSpPr>
            <a:spLocks noGrp="1"/>
          </p:cNvSpPr>
          <p:nvPr>
            <p:ph type="ftr" sz="quarter" idx="3"/>
          </p:nvPr>
        </p:nvSpPr>
        <p:spPr>
          <a:xfrm>
            <a:off x="610306" y="6172541"/>
            <a:ext cx="4469694" cy="363991"/>
          </a:xfrm>
          <a:prstGeom prst="rect">
            <a:avLst/>
          </a:prstGeom>
        </p:spPr>
        <p:txBody>
          <a:bodyPr vert="horz" wrap="square" lIns="91440" tIns="45720" rIns="91440" bIns="45720" numCol="1" anchor="ctr" anchorCtr="0" compatLnSpc="1">
            <a:prstTxWarp prst="textNoShape">
              <a:avLst/>
            </a:prstTxWarp>
          </a:bodyPr>
          <a:lstStyle>
            <a:lvl1pPr eaLnBrk="1" hangingPunct="1">
              <a:defRPr sz="1179" b="1">
                <a:solidFill>
                  <a:srgbClr val="7F7F7F"/>
                </a:solidFill>
                <a:latin typeface="Arial" pitchFamily="34" charset="0"/>
                <a:cs typeface="Arial" pitchFamily="34" charset="0"/>
              </a:defRPr>
            </a:lvl1pPr>
          </a:lstStyle>
          <a:p>
            <a:pPr>
              <a:defRPr/>
            </a:pPr>
            <a:endParaRPr lang="en-US" altLang="en-US"/>
          </a:p>
        </p:txBody>
      </p:sp>
      <p:sp>
        <p:nvSpPr>
          <p:cNvPr id="6" name="Slide Number Placeholder 5">
            <a:extLst>
              <a:ext uri="{FF2B5EF4-FFF2-40B4-BE49-F238E27FC236}">
                <a16:creationId xmlns:a16="http://schemas.microsoft.com/office/drawing/2014/main" id="{7A5BFAEE-5A8C-A083-841F-030BE998EC7B}"/>
              </a:ext>
            </a:extLst>
          </p:cNvPr>
          <p:cNvSpPr>
            <a:spLocks noGrp="1"/>
          </p:cNvSpPr>
          <p:nvPr>
            <p:ph type="sldNum" sz="quarter" idx="4"/>
          </p:nvPr>
        </p:nvSpPr>
        <p:spPr>
          <a:xfrm>
            <a:off x="5080001" y="6172541"/>
            <a:ext cx="2437694" cy="363991"/>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86" b="1">
                <a:solidFill>
                  <a:srgbClr val="7F7F7F"/>
                </a:solidFill>
              </a:defRPr>
            </a:lvl1pPr>
          </a:lstStyle>
          <a:p>
            <a:fld id="{6B6562F3-D144-4132-B2CF-C274C5CFB32B}" type="slidenum">
              <a:rPr lang="en-US" altLang="en-US"/>
              <a:pPr/>
              <a:t>‹#›</a:t>
            </a:fld>
            <a:endParaRPr lang="en-US" altLang="en-US"/>
          </a:p>
        </p:txBody>
      </p:sp>
    </p:spTree>
    <p:extLst>
      <p:ext uri="{BB962C8B-B14F-4D97-AF65-F5344CB8AC3E}">
        <p14:creationId xmlns:p14="http://schemas.microsoft.com/office/powerpoint/2010/main" val="174199689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marL="341871" indent="-341871" algn="r" rtl="0" eaLnBrk="0" fontAlgn="base" hangingPunct="0">
        <a:spcBef>
          <a:spcPct val="0"/>
        </a:spcBef>
        <a:spcAft>
          <a:spcPct val="0"/>
        </a:spcAft>
        <a:buClr>
          <a:srgbClr val="C3260C"/>
        </a:buClr>
        <a:buSzPct val="128000"/>
        <a:buFont typeface="Georgia" panose="02040502050405020303" pitchFamily="18" charset="0"/>
        <a:buChar char="*"/>
        <a:defRPr sz="4928"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41871" indent="-341871" algn="r" rtl="0" eaLnBrk="0" fontAlgn="base" hangingPunct="0">
        <a:spcBef>
          <a:spcPct val="0"/>
        </a:spcBef>
        <a:spcAft>
          <a:spcPct val="0"/>
        </a:spcAft>
        <a:buClr>
          <a:srgbClr val="C3260C"/>
        </a:buClr>
        <a:buSzPct val="128000"/>
        <a:buFont typeface="Georgia" panose="02040502050405020303" pitchFamily="18" charset="0"/>
        <a:buChar char="*"/>
        <a:defRPr sz="4928" b="1">
          <a:solidFill>
            <a:schemeClr val="tx1"/>
          </a:solidFill>
          <a:latin typeface="Trebuchet MS" pitchFamily="34" charset="0"/>
        </a:defRPr>
      </a:lvl2pPr>
      <a:lvl3pPr marL="341871" indent="-341871" algn="r" rtl="0" eaLnBrk="0" fontAlgn="base" hangingPunct="0">
        <a:spcBef>
          <a:spcPct val="0"/>
        </a:spcBef>
        <a:spcAft>
          <a:spcPct val="0"/>
        </a:spcAft>
        <a:buClr>
          <a:srgbClr val="C3260C"/>
        </a:buClr>
        <a:buSzPct val="128000"/>
        <a:buFont typeface="Georgia" panose="02040502050405020303" pitchFamily="18" charset="0"/>
        <a:buChar char="*"/>
        <a:defRPr sz="4928" b="1">
          <a:solidFill>
            <a:schemeClr val="tx1"/>
          </a:solidFill>
          <a:latin typeface="Trebuchet MS" pitchFamily="34" charset="0"/>
        </a:defRPr>
      </a:lvl3pPr>
      <a:lvl4pPr marL="341871" indent="-341871" algn="r" rtl="0" eaLnBrk="0" fontAlgn="base" hangingPunct="0">
        <a:spcBef>
          <a:spcPct val="0"/>
        </a:spcBef>
        <a:spcAft>
          <a:spcPct val="0"/>
        </a:spcAft>
        <a:buClr>
          <a:srgbClr val="C3260C"/>
        </a:buClr>
        <a:buSzPct val="128000"/>
        <a:buFont typeface="Georgia" panose="02040502050405020303" pitchFamily="18" charset="0"/>
        <a:buChar char="*"/>
        <a:defRPr sz="4928" b="1">
          <a:solidFill>
            <a:schemeClr val="tx1"/>
          </a:solidFill>
          <a:latin typeface="Trebuchet MS" pitchFamily="34" charset="0"/>
        </a:defRPr>
      </a:lvl4pPr>
      <a:lvl5pPr marL="341871" indent="-341871" algn="r" rtl="0" eaLnBrk="0" fontAlgn="base" hangingPunct="0">
        <a:spcBef>
          <a:spcPct val="0"/>
        </a:spcBef>
        <a:spcAft>
          <a:spcPct val="0"/>
        </a:spcAft>
        <a:buClr>
          <a:srgbClr val="C3260C"/>
        </a:buClr>
        <a:buSzPct val="128000"/>
        <a:buFont typeface="Georgia" panose="02040502050405020303" pitchFamily="18" charset="0"/>
        <a:buChar char="*"/>
        <a:defRPr sz="4928"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4922" indent="-195598" algn="l" rtl="0" eaLnBrk="0" fontAlgn="base" hangingPunct="0">
        <a:spcBef>
          <a:spcPct val="20000"/>
        </a:spcBef>
        <a:spcAft>
          <a:spcPts val="321"/>
        </a:spcAft>
        <a:buClr>
          <a:srgbClr val="C3260C"/>
        </a:buClr>
        <a:buSzPct val="130000"/>
        <a:buFont typeface="Georgia" panose="02040502050405020303" pitchFamily="18" charset="0"/>
        <a:buChar char="*"/>
        <a:defRPr sz="2357" kern="1200">
          <a:solidFill>
            <a:srgbClr val="404040"/>
          </a:solidFill>
          <a:latin typeface="+mn-lt"/>
          <a:ea typeface="+mn-ea"/>
          <a:cs typeface="+mn-cs"/>
        </a:defRPr>
      </a:lvl1pPr>
      <a:lvl2pPr marL="586793" indent="-195598" algn="l" rtl="0" eaLnBrk="0" fontAlgn="base" hangingPunct="0">
        <a:spcBef>
          <a:spcPct val="20000"/>
        </a:spcBef>
        <a:spcAft>
          <a:spcPts val="321"/>
        </a:spcAft>
        <a:buClr>
          <a:srgbClr val="C3260C"/>
        </a:buClr>
        <a:buSzPct val="130000"/>
        <a:buFont typeface="Georgia" panose="02040502050405020303" pitchFamily="18" charset="0"/>
        <a:buChar char="*"/>
        <a:defRPr sz="2143" kern="1200">
          <a:solidFill>
            <a:srgbClr val="404040"/>
          </a:solidFill>
          <a:latin typeface="+mn-lt"/>
          <a:ea typeface="+mn-ea"/>
          <a:cs typeface="+mn-cs"/>
        </a:defRPr>
      </a:lvl2pPr>
      <a:lvl3pPr marL="881039" indent="-195598" algn="l" rtl="0" eaLnBrk="0" fontAlgn="base" hangingPunct="0">
        <a:spcBef>
          <a:spcPct val="20000"/>
        </a:spcBef>
        <a:spcAft>
          <a:spcPts val="321"/>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175286" indent="-195598" algn="l" rtl="0" eaLnBrk="0" fontAlgn="base" hangingPunct="0">
        <a:spcBef>
          <a:spcPct val="20000"/>
        </a:spcBef>
        <a:spcAft>
          <a:spcPts val="321"/>
        </a:spcAft>
        <a:buClr>
          <a:srgbClr val="C3260C"/>
        </a:buClr>
        <a:buSzPct val="130000"/>
        <a:buFont typeface="Georgia" panose="02040502050405020303" pitchFamily="18" charset="0"/>
        <a:buChar char="*"/>
        <a:defRPr sz="1714" kern="1200">
          <a:solidFill>
            <a:srgbClr val="404040"/>
          </a:solidFill>
          <a:latin typeface="+mn-lt"/>
          <a:ea typeface="+mn-ea"/>
          <a:cs typeface="+mn-cs"/>
        </a:defRPr>
      </a:lvl4pPr>
      <a:lvl5pPr marL="1488242" indent="-195598" algn="l" rtl="0" eaLnBrk="0" fontAlgn="base" hangingPunct="0">
        <a:spcBef>
          <a:spcPct val="20000"/>
        </a:spcBef>
        <a:spcAft>
          <a:spcPts val="321"/>
        </a:spcAft>
        <a:buClr>
          <a:srgbClr val="C3260C"/>
        </a:buClr>
        <a:buSzPct val="130000"/>
        <a:buFont typeface="Georgia" panose="02040502050405020303" pitchFamily="18" charset="0"/>
        <a:buChar char="*"/>
        <a:defRPr sz="1500" kern="1200">
          <a:solidFill>
            <a:srgbClr val="404040"/>
          </a:solidFill>
          <a:latin typeface="+mn-lt"/>
          <a:ea typeface="+mn-ea"/>
          <a:cs typeface="+mn-cs"/>
        </a:defRPr>
      </a:lvl5pPr>
      <a:lvl6pPr marL="1783032" indent="-195938" algn="l" defTabSz="979688" rtl="0" eaLnBrk="1" latinLnBrk="0" hangingPunct="1">
        <a:spcBef>
          <a:spcPct val="20000"/>
        </a:spcBef>
        <a:spcAft>
          <a:spcPts val="321"/>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6pPr>
      <a:lvl7pPr marL="2106330" indent="-195938" algn="l" defTabSz="979688" rtl="0" eaLnBrk="1" latinLnBrk="0" hangingPunct="1">
        <a:spcBef>
          <a:spcPct val="20000"/>
        </a:spcBef>
        <a:spcAft>
          <a:spcPts val="321"/>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7pPr>
      <a:lvl8pPr marL="2449220" indent="-195938" algn="l" defTabSz="979688" rtl="0" eaLnBrk="1" latinLnBrk="0" hangingPunct="1">
        <a:spcBef>
          <a:spcPct val="20000"/>
        </a:spcBef>
        <a:spcAft>
          <a:spcPts val="321"/>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8pPr>
      <a:lvl9pPr marL="2772517" indent="-195938" algn="l" defTabSz="979688" rtl="0" eaLnBrk="1" latinLnBrk="0" hangingPunct="1">
        <a:spcBef>
          <a:spcPct val="20000"/>
        </a:spcBef>
        <a:spcAft>
          <a:spcPts val="321"/>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79688" rtl="0" eaLnBrk="1" latinLnBrk="0" hangingPunct="1">
        <a:defRPr sz="1929" kern="1200">
          <a:solidFill>
            <a:schemeClr val="tx1"/>
          </a:solidFill>
          <a:latin typeface="+mn-lt"/>
          <a:ea typeface="+mn-ea"/>
          <a:cs typeface="+mn-cs"/>
        </a:defRPr>
      </a:lvl1pPr>
      <a:lvl2pPr marL="489844" algn="l" defTabSz="979688" rtl="0" eaLnBrk="1" latinLnBrk="0" hangingPunct="1">
        <a:defRPr sz="1929" kern="1200">
          <a:solidFill>
            <a:schemeClr val="tx1"/>
          </a:solidFill>
          <a:latin typeface="+mn-lt"/>
          <a:ea typeface="+mn-ea"/>
          <a:cs typeface="+mn-cs"/>
        </a:defRPr>
      </a:lvl2pPr>
      <a:lvl3pPr marL="979688" algn="l" defTabSz="979688" rtl="0" eaLnBrk="1" latinLnBrk="0" hangingPunct="1">
        <a:defRPr sz="1929" kern="1200">
          <a:solidFill>
            <a:schemeClr val="tx1"/>
          </a:solidFill>
          <a:latin typeface="+mn-lt"/>
          <a:ea typeface="+mn-ea"/>
          <a:cs typeface="+mn-cs"/>
        </a:defRPr>
      </a:lvl3pPr>
      <a:lvl4pPr marL="1469532" algn="l" defTabSz="979688" rtl="0" eaLnBrk="1" latinLnBrk="0" hangingPunct="1">
        <a:defRPr sz="1929" kern="1200">
          <a:solidFill>
            <a:schemeClr val="tx1"/>
          </a:solidFill>
          <a:latin typeface="+mn-lt"/>
          <a:ea typeface="+mn-ea"/>
          <a:cs typeface="+mn-cs"/>
        </a:defRPr>
      </a:lvl4pPr>
      <a:lvl5pPr marL="1959376" algn="l" defTabSz="979688" rtl="0" eaLnBrk="1" latinLnBrk="0" hangingPunct="1">
        <a:defRPr sz="1929" kern="1200">
          <a:solidFill>
            <a:schemeClr val="tx1"/>
          </a:solidFill>
          <a:latin typeface="+mn-lt"/>
          <a:ea typeface="+mn-ea"/>
          <a:cs typeface="+mn-cs"/>
        </a:defRPr>
      </a:lvl5pPr>
      <a:lvl6pPr marL="2449220" algn="l" defTabSz="979688" rtl="0" eaLnBrk="1" latinLnBrk="0" hangingPunct="1">
        <a:defRPr sz="1929" kern="1200">
          <a:solidFill>
            <a:schemeClr val="tx1"/>
          </a:solidFill>
          <a:latin typeface="+mn-lt"/>
          <a:ea typeface="+mn-ea"/>
          <a:cs typeface="+mn-cs"/>
        </a:defRPr>
      </a:lvl6pPr>
      <a:lvl7pPr marL="2939064" algn="l" defTabSz="979688" rtl="0" eaLnBrk="1" latinLnBrk="0" hangingPunct="1">
        <a:defRPr sz="1929" kern="1200">
          <a:solidFill>
            <a:schemeClr val="tx1"/>
          </a:solidFill>
          <a:latin typeface="+mn-lt"/>
          <a:ea typeface="+mn-ea"/>
          <a:cs typeface="+mn-cs"/>
        </a:defRPr>
      </a:lvl7pPr>
      <a:lvl8pPr marL="3428909" algn="l" defTabSz="979688" rtl="0" eaLnBrk="1" latinLnBrk="0" hangingPunct="1">
        <a:defRPr sz="1929" kern="1200">
          <a:solidFill>
            <a:schemeClr val="tx1"/>
          </a:solidFill>
          <a:latin typeface="+mn-lt"/>
          <a:ea typeface="+mn-ea"/>
          <a:cs typeface="+mn-cs"/>
        </a:defRPr>
      </a:lvl8pPr>
      <a:lvl9pPr marL="3918753" algn="l" defTabSz="979688" rtl="0" eaLnBrk="1" latinLnBrk="0" hangingPunct="1">
        <a:defRPr sz="19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eg"/><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10.xml"/><Relationship Id="rId2"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descr="WELCOME TO OUR CLASS. - ppt download">
            <a:extLst>
              <a:ext uri="{FF2B5EF4-FFF2-40B4-BE49-F238E27FC236}">
                <a16:creationId xmlns:a16="http://schemas.microsoft.com/office/drawing/2014/main" id="{F9F8BAB3-8EE5-0612-37A8-704A0CDC3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5" y="0"/>
            <a:ext cx="1175657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00 Hình Nền PowerPoint Thuyết Trình Đẹp - Đề án 2020 - Tổng hợp chia sẻ  hình ảnh, tranh vẽ, biểu mẫu trong lĩnh vực giáo dục | Hình nền, Khung ảnh,  Hình ảnh">
            <a:extLst>
              <a:ext uri="{FF2B5EF4-FFF2-40B4-BE49-F238E27FC236}">
                <a16:creationId xmlns:a16="http://schemas.microsoft.com/office/drawing/2014/main" id="{22379E5A-5041-E6A5-3C78-612E40AB0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39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D7D6415-0D8E-418B-6D09-1F3CD9517D47}"/>
              </a:ext>
            </a:extLst>
          </p:cNvPr>
          <p:cNvSpPr txBox="1"/>
          <p:nvPr/>
        </p:nvSpPr>
        <p:spPr>
          <a:xfrm>
            <a:off x="457200" y="1149757"/>
            <a:ext cx="10312400" cy="48320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 First of all, get into the habit of making a to-do-list every day or week. </a:t>
            </a:r>
            <a:r>
              <a:rPr kumimoji="0" lang="en-US" sz="2800" b="0" i="0" u="none" strike="noStrike" kern="1200" cap="none" spc="0" normalizeH="0" baseline="0" noProof="0" dirty="0">
                <a:ln>
                  <a:noFill/>
                </a:ln>
                <a:solidFill>
                  <a:srgbClr val="0070C0"/>
                </a:solidFill>
                <a:effectLst/>
                <a:highlight>
                  <a:srgbClr val="FFFF00"/>
                </a:highlight>
                <a:uLnTx/>
                <a:uFillTx/>
                <a:latin typeface="Arial" panose="020B0604020202020204" pitchFamily="34" charset="0"/>
                <a:ea typeface="+mn-ea"/>
                <a:cs typeface="Arial" panose="020B0604020202020204" pitchFamily="34" charset="0"/>
              </a:rPr>
              <a:t>Make use of </a:t>
            </a:r>
            <a:r>
              <a:rPr kumimoji="0" lang="en-US"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time-management tools, such as apps or diaries, to know what you need to do next. In addition, decide how much time you need for each task and always do one thing at a time to make sure you complete it. Schedule time to relax as well, and make sure you sleep at least nine hours each night. A good night's sleep is necessary for teenage brain development and good health. Becoming independent is not easy, but it is not as challenging as you may think. It’s about learning useful skills, making decisions by yourself, and knowing how to spend your time.</a:t>
            </a:r>
            <a:endParaRPr kumimoji="0" lang="vi-VN"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2" name="Star: 5 Points 1">
            <a:hlinkClick r:id="rId3" action="ppaction://hlinksldjump"/>
            <a:extLst>
              <a:ext uri="{FF2B5EF4-FFF2-40B4-BE49-F238E27FC236}">
                <a16:creationId xmlns:a16="http://schemas.microsoft.com/office/drawing/2014/main" id="{663E6996-B992-E7F4-6C38-21161F0960FC}"/>
              </a:ext>
            </a:extLst>
          </p:cNvPr>
          <p:cNvSpPr/>
          <p:nvPr/>
        </p:nvSpPr>
        <p:spPr>
          <a:xfrm>
            <a:off x="8757920" y="5938818"/>
            <a:ext cx="518160" cy="4064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p:cNvPicPr>
            <a:picLocks noChangeAspect="1"/>
          </p:cNvPicPr>
          <p:nvPr/>
        </p:nvPicPr>
        <p:blipFill>
          <a:blip r:embed="rId4"/>
          <a:stretch>
            <a:fillRect/>
          </a:stretch>
        </p:blipFill>
        <p:spPr>
          <a:xfrm flipV="1">
            <a:off x="2348701" y="2446985"/>
            <a:ext cx="5018014" cy="69672"/>
          </a:xfrm>
          <a:prstGeom prst="rect">
            <a:avLst/>
          </a:prstGeom>
        </p:spPr>
      </p:pic>
      <p:sp>
        <p:nvSpPr>
          <p:cNvPr id="3" name="Rectangle 2">
            <a:extLst>
              <a:ext uri="{FF2B5EF4-FFF2-40B4-BE49-F238E27FC236}">
                <a16:creationId xmlns:a16="http://schemas.microsoft.com/office/drawing/2014/main" id="{456A9CA8-E894-2F92-041A-A3EF4B20AD8C}"/>
              </a:ext>
            </a:extLst>
          </p:cNvPr>
          <p:cNvSpPr/>
          <p:nvPr/>
        </p:nvSpPr>
        <p:spPr>
          <a:xfrm>
            <a:off x="2499360" y="532388"/>
            <a:ext cx="8148320" cy="50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2400" dirty="0">
                <a:solidFill>
                  <a:srgbClr val="0070C0"/>
                </a:solidFill>
              </a:rPr>
              <a:t>c. to </a:t>
            </a:r>
            <a:r>
              <a:rPr lang="en-US" sz="2400" dirty="0">
                <a:solidFill>
                  <a:srgbClr val="FF0000"/>
                </a:solidFill>
              </a:rPr>
              <a:t>use something </a:t>
            </a:r>
            <a:r>
              <a:rPr lang="en-US" sz="2400" dirty="0">
                <a:solidFill>
                  <a:srgbClr val="0070C0"/>
                </a:solidFill>
              </a:rPr>
              <a:t>to </a:t>
            </a:r>
            <a:r>
              <a:rPr lang="en-US" sz="2400" dirty="0">
                <a:solidFill>
                  <a:srgbClr val="FF0000"/>
                </a:solidFill>
              </a:rPr>
              <a:t>achieve a particular result </a:t>
            </a:r>
            <a:r>
              <a:rPr lang="en-US" sz="2400" dirty="0">
                <a:solidFill>
                  <a:srgbClr val="0070C0"/>
                </a:solidFill>
              </a:rPr>
              <a:t>or benefit</a:t>
            </a:r>
          </a:p>
        </p:txBody>
      </p:sp>
    </p:spTree>
    <p:extLst>
      <p:ext uri="{BB962C8B-B14F-4D97-AF65-F5344CB8AC3E}">
        <p14:creationId xmlns:p14="http://schemas.microsoft.com/office/powerpoint/2010/main" val="207896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0 Hình Nền PowerPoint Thuyết Trình Đẹp - Đề án 2020 - Tổng hợp chia sẻ  hình ảnh, tranh vẽ, biểu mẫu trong lĩnh vực giáo dục | Hình ảnh, Hình nền,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318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5E2C450-3B46-CE1A-97FE-5CDDEE5B4D1C}"/>
              </a:ext>
            </a:extLst>
          </p:cNvPr>
          <p:cNvPicPr>
            <a:picLocks noChangeAspect="1"/>
          </p:cNvPicPr>
          <p:nvPr/>
        </p:nvPicPr>
        <p:blipFill>
          <a:blip r:embed="rId3"/>
          <a:stretch>
            <a:fillRect/>
          </a:stretch>
        </p:blipFill>
        <p:spPr>
          <a:xfrm>
            <a:off x="213360" y="1933697"/>
            <a:ext cx="11684000" cy="4812543"/>
          </a:xfrm>
          <a:prstGeom prst="rect">
            <a:avLst/>
          </a:prstGeom>
        </p:spPr>
      </p:pic>
      <p:sp>
        <p:nvSpPr>
          <p:cNvPr id="6" name="TextBox 5">
            <a:extLst>
              <a:ext uri="{FF2B5EF4-FFF2-40B4-BE49-F238E27FC236}">
                <a16:creationId xmlns:a16="http://schemas.microsoft.com/office/drawing/2014/main" id="{2508C66F-049D-AFFB-E135-B330286C40D1}"/>
              </a:ext>
            </a:extLst>
          </p:cNvPr>
          <p:cNvSpPr txBox="1"/>
          <p:nvPr/>
        </p:nvSpPr>
        <p:spPr>
          <a:xfrm>
            <a:off x="281161" y="-27681"/>
            <a:ext cx="11784714" cy="461665"/>
          </a:xfrm>
          <a:prstGeom prst="rect">
            <a:avLst/>
          </a:prstGeom>
          <a:noFill/>
        </p:spPr>
        <p:txBody>
          <a:bodyPr wrap="square">
            <a:spAutoFit/>
          </a:bodyPr>
          <a:lstStyle/>
          <a:p>
            <a:r>
              <a:rPr lang="en-US" sz="2400" b="1" dirty="0">
                <a:solidFill>
                  <a:srgbClr val="FF0000"/>
                </a:solidFill>
                <a:cs typeface="Arial" panose="020B0604020202020204" pitchFamily="34" charset="0"/>
              </a:rPr>
              <a:t>Activity 3: </a:t>
            </a:r>
            <a:r>
              <a:rPr lang="en-US" sz="2400" b="1" dirty="0">
                <a:solidFill>
                  <a:srgbClr val="7030A0"/>
                </a:solidFill>
                <a:cs typeface="Arial" panose="020B0604020202020204" pitchFamily="34" charset="0"/>
              </a:rPr>
              <a:t>Read the text. Match the paragraphs (A-C) with their headings (1-5). </a:t>
            </a:r>
          </a:p>
        </p:txBody>
      </p:sp>
      <p:sp>
        <p:nvSpPr>
          <p:cNvPr id="8" name="Rectangle 7">
            <a:extLst>
              <a:ext uri="{FF2B5EF4-FFF2-40B4-BE49-F238E27FC236}">
                <a16:creationId xmlns:a16="http://schemas.microsoft.com/office/drawing/2014/main" id="{A2C83BA5-0467-FE54-0C81-0D73E5ACDC97}"/>
              </a:ext>
            </a:extLst>
          </p:cNvPr>
          <p:cNvSpPr/>
          <p:nvPr/>
        </p:nvSpPr>
        <p:spPr>
          <a:xfrm>
            <a:off x="281161" y="432508"/>
            <a:ext cx="3982720" cy="43088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 Manage your money</a:t>
            </a:r>
            <a:endParaRPr lang="vi-VN" sz="2400" dirty="0">
              <a:solidFill>
                <a:srgbClr val="FF0000"/>
              </a:solidFill>
            </a:endParaRPr>
          </a:p>
        </p:txBody>
      </p:sp>
      <p:sp>
        <p:nvSpPr>
          <p:cNvPr id="9" name="Rectangle 8">
            <a:extLst>
              <a:ext uri="{FF2B5EF4-FFF2-40B4-BE49-F238E27FC236}">
                <a16:creationId xmlns:a16="http://schemas.microsoft.com/office/drawing/2014/main" id="{0F40F5A6-9834-D4E3-0DBF-49BF0AF35156}"/>
              </a:ext>
            </a:extLst>
          </p:cNvPr>
          <p:cNvSpPr/>
          <p:nvPr/>
        </p:nvSpPr>
        <p:spPr>
          <a:xfrm>
            <a:off x="5943600" y="406185"/>
            <a:ext cx="3982720" cy="43088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 Relax and sleep well</a:t>
            </a:r>
            <a:endParaRPr lang="vi-VN" sz="2400" dirty="0">
              <a:solidFill>
                <a:srgbClr val="FF0000"/>
              </a:solidFill>
            </a:endParaRPr>
          </a:p>
        </p:txBody>
      </p:sp>
      <p:sp>
        <p:nvSpPr>
          <p:cNvPr id="10" name="Rectangle 9">
            <a:extLst>
              <a:ext uri="{FF2B5EF4-FFF2-40B4-BE49-F238E27FC236}">
                <a16:creationId xmlns:a16="http://schemas.microsoft.com/office/drawing/2014/main" id="{636051B0-DBD5-EA18-1780-D10C1874CCB6}"/>
              </a:ext>
            </a:extLst>
          </p:cNvPr>
          <p:cNvSpPr/>
          <p:nvPr/>
        </p:nvSpPr>
        <p:spPr>
          <a:xfrm>
            <a:off x="213360" y="905101"/>
            <a:ext cx="5384800" cy="43088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3. Develop time-management skills</a:t>
            </a:r>
            <a:endParaRPr lang="vi-VN" sz="2400" dirty="0">
              <a:solidFill>
                <a:srgbClr val="FF0000"/>
              </a:solidFill>
            </a:endParaRPr>
          </a:p>
        </p:txBody>
      </p:sp>
      <p:sp>
        <p:nvSpPr>
          <p:cNvPr id="11" name="Rectangle 10">
            <a:extLst>
              <a:ext uri="{FF2B5EF4-FFF2-40B4-BE49-F238E27FC236}">
                <a16:creationId xmlns:a16="http://schemas.microsoft.com/office/drawing/2014/main" id="{90CB7762-9AE3-E608-1259-E55A3C1E2852}"/>
              </a:ext>
            </a:extLst>
          </p:cNvPr>
          <p:cNvSpPr/>
          <p:nvPr/>
        </p:nvSpPr>
        <p:spPr>
          <a:xfrm>
            <a:off x="5943600" y="878778"/>
            <a:ext cx="5384800" cy="43088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4. Improve your decision-making skills</a:t>
            </a:r>
            <a:endParaRPr lang="vi-VN" sz="2400" dirty="0">
              <a:solidFill>
                <a:srgbClr val="FF0000"/>
              </a:solidFill>
            </a:endParaRPr>
          </a:p>
        </p:txBody>
      </p:sp>
      <p:sp>
        <p:nvSpPr>
          <p:cNvPr id="12" name="Rectangle 11">
            <a:extLst>
              <a:ext uri="{FF2B5EF4-FFF2-40B4-BE49-F238E27FC236}">
                <a16:creationId xmlns:a16="http://schemas.microsoft.com/office/drawing/2014/main" id="{B1890566-A0D6-DBEB-C3FB-574785FACA9B}"/>
              </a:ext>
            </a:extLst>
          </p:cNvPr>
          <p:cNvSpPr/>
          <p:nvPr/>
        </p:nvSpPr>
        <p:spPr>
          <a:xfrm>
            <a:off x="3251200" y="1419399"/>
            <a:ext cx="5384800" cy="43088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5. Learn basic, but important life skills</a:t>
            </a:r>
          </a:p>
        </p:txBody>
      </p:sp>
    </p:spTree>
    <p:extLst>
      <p:ext uri="{BB962C8B-B14F-4D97-AF65-F5344CB8AC3E}">
        <p14:creationId xmlns:p14="http://schemas.microsoft.com/office/powerpoint/2010/main" val="66947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200 Hình Nền PowerPoint Thuyết Trình Đẹp - Đề án 2020 - Tổng hợp chia sẻ  hình ảnh, tranh vẽ, biểu mẫu trong lĩnh vực giáo dục | Hình ảnh, Hình nền,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508C66F-049D-AFFB-E135-B330286C40D1}"/>
              </a:ext>
            </a:extLst>
          </p:cNvPr>
          <p:cNvSpPr txBox="1"/>
          <p:nvPr/>
        </p:nvSpPr>
        <p:spPr>
          <a:xfrm>
            <a:off x="281161" y="-27681"/>
            <a:ext cx="11784714" cy="461665"/>
          </a:xfrm>
          <a:prstGeom prst="rect">
            <a:avLst/>
          </a:prstGeom>
          <a:noFill/>
        </p:spPr>
        <p:txBody>
          <a:bodyPr wrap="square">
            <a:spAutoFit/>
          </a:bodyPr>
          <a:lstStyle/>
          <a:p>
            <a:r>
              <a:rPr lang="en-US" sz="2400" b="1" dirty="0">
                <a:solidFill>
                  <a:srgbClr val="FF0000"/>
                </a:solidFill>
                <a:cs typeface="Arial" panose="020B0604020202020204" pitchFamily="34" charset="0"/>
              </a:rPr>
              <a:t>Activity 3: </a:t>
            </a:r>
            <a:r>
              <a:rPr lang="en-US" sz="2400" b="1" dirty="0">
                <a:solidFill>
                  <a:srgbClr val="7030A0"/>
                </a:solidFill>
                <a:cs typeface="Arial" panose="020B0604020202020204" pitchFamily="34" charset="0"/>
              </a:rPr>
              <a:t>Read the text. Match the paragraphs (A-C) with their headings (1-5). </a:t>
            </a:r>
          </a:p>
        </p:txBody>
      </p:sp>
      <p:sp>
        <p:nvSpPr>
          <p:cNvPr id="8" name="Rectangle 7">
            <a:extLst>
              <a:ext uri="{FF2B5EF4-FFF2-40B4-BE49-F238E27FC236}">
                <a16:creationId xmlns:a16="http://schemas.microsoft.com/office/drawing/2014/main" id="{A2C83BA5-0467-FE54-0C81-0D73E5ACDC97}"/>
              </a:ext>
            </a:extLst>
          </p:cNvPr>
          <p:cNvSpPr/>
          <p:nvPr/>
        </p:nvSpPr>
        <p:spPr>
          <a:xfrm>
            <a:off x="281161" y="432508"/>
            <a:ext cx="3982720" cy="43088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ial" panose="020B0604020202020204" pitchFamily="34" charset="0"/>
                <a:cs typeface="Arial" panose="020B0604020202020204" pitchFamily="34" charset="0"/>
              </a:rPr>
              <a:t>1. Manage your money</a:t>
            </a:r>
            <a:endParaRPr lang="vi-VN" sz="2400" dirty="0">
              <a:solidFill>
                <a:srgbClr val="FF0000"/>
              </a:solidFill>
            </a:endParaRPr>
          </a:p>
        </p:txBody>
      </p:sp>
      <p:sp>
        <p:nvSpPr>
          <p:cNvPr id="9" name="Rectangle 8">
            <a:extLst>
              <a:ext uri="{FF2B5EF4-FFF2-40B4-BE49-F238E27FC236}">
                <a16:creationId xmlns:a16="http://schemas.microsoft.com/office/drawing/2014/main" id="{0F40F5A6-9834-D4E3-0DBF-49BF0AF35156}"/>
              </a:ext>
            </a:extLst>
          </p:cNvPr>
          <p:cNvSpPr/>
          <p:nvPr/>
        </p:nvSpPr>
        <p:spPr>
          <a:xfrm>
            <a:off x="5943600" y="406185"/>
            <a:ext cx="3982720" cy="43088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FF0000"/>
                </a:solidFill>
                <a:latin typeface="Arial" panose="020B0604020202020204" pitchFamily="34" charset="0"/>
                <a:cs typeface="Arial" panose="020B0604020202020204" pitchFamily="34" charset="0"/>
              </a:rPr>
              <a:t>2. Relax and sleep well</a:t>
            </a:r>
            <a:endParaRPr lang="vi-VN" sz="2400" dirty="0">
              <a:solidFill>
                <a:srgbClr val="FF0000"/>
              </a:solidFill>
            </a:endParaRPr>
          </a:p>
        </p:txBody>
      </p:sp>
      <p:sp>
        <p:nvSpPr>
          <p:cNvPr id="10" name="Rectangle 9">
            <a:extLst>
              <a:ext uri="{FF2B5EF4-FFF2-40B4-BE49-F238E27FC236}">
                <a16:creationId xmlns:a16="http://schemas.microsoft.com/office/drawing/2014/main" id="{636051B0-DBD5-EA18-1780-D10C1874CCB6}"/>
              </a:ext>
            </a:extLst>
          </p:cNvPr>
          <p:cNvSpPr/>
          <p:nvPr/>
        </p:nvSpPr>
        <p:spPr>
          <a:xfrm>
            <a:off x="213360" y="905101"/>
            <a:ext cx="5384800" cy="43088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ial" panose="020B0604020202020204" pitchFamily="34" charset="0"/>
                <a:cs typeface="Arial" panose="020B0604020202020204" pitchFamily="34" charset="0"/>
              </a:rPr>
              <a:t>3. Develop time-management skills</a:t>
            </a:r>
            <a:endParaRPr lang="vi-VN" sz="2400" dirty="0">
              <a:solidFill>
                <a:srgbClr val="FF0000"/>
              </a:solidFill>
            </a:endParaRPr>
          </a:p>
        </p:txBody>
      </p:sp>
      <p:sp>
        <p:nvSpPr>
          <p:cNvPr id="11" name="Rectangle 10">
            <a:extLst>
              <a:ext uri="{FF2B5EF4-FFF2-40B4-BE49-F238E27FC236}">
                <a16:creationId xmlns:a16="http://schemas.microsoft.com/office/drawing/2014/main" id="{90CB7762-9AE3-E608-1259-E55A3C1E2852}"/>
              </a:ext>
            </a:extLst>
          </p:cNvPr>
          <p:cNvSpPr/>
          <p:nvPr/>
        </p:nvSpPr>
        <p:spPr>
          <a:xfrm>
            <a:off x="5943600" y="878778"/>
            <a:ext cx="5384800" cy="43088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ial" panose="020B0604020202020204" pitchFamily="34" charset="0"/>
                <a:cs typeface="Arial" panose="020B0604020202020204" pitchFamily="34" charset="0"/>
              </a:rPr>
              <a:t>4. Improve your decision-making skills</a:t>
            </a:r>
            <a:endParaRPr lang="vi-VN" sz="2400" dirty="0">
              <a:solidFill>
                <a:srgbClr val="FF0000"/>
              </a:solidFill>
            </a:endParaRPr>
          </a:p>
        </p:txBody>
      </p:sp>
      <p:sp>
        <p:nvSpPr>
          <p:cNvPr id="12" name="Rectangle 11">
            <a:extLst>
              <a:ext uri="{FF2B5EF4-FFF2-40B4-BE49-F238E27FC236}">
                <a16:creationId xmlns:a16="http://schemas.microsoft.com/office/drawing/2014/main" id="{B1890566-A0D6-DBEB-C3FB-574785FACA9B}"/>
              </a:ext>
            </a:extLst>
          </p:cNvPr>
          <p:cNvSpPr/>
          <p:nvPr/>
        </p:nvSpPr>
        <p:spPr>
          <a:xfrm>
            <a:off x="3251200" y="1419399"/>
            <a:ext cx="5384800" cy="43088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ial" panose="020B0604020202020204" pitchFamily="34" charset="0"/>
                <a:cs typeface="Arial" panose="020B0604020202020204" pitchFamily="34" charset="0"/>
              </a:rPr>
              <a:t>5. Learn basic, but important life skills</a:t>
            </a:r>
          </a:p>
        </p:txBody>
      </p:sp>
      <p:sp>
        <p:nvSpPr>
          <p:cNvPr id="13" name="TextBox 12">
            <a:extLst>
              <a:ext uri="{FF2B5EF4-FFF2-40B4-BE49-F238E27FC236}">
                <a16:creationId xmlns:a16="http://schemas.microsoft.com/office/drawing/2014/main" id="{DC9A2D2A-A5B8-5C6C-34CA-4D20F5B516D3}"/>
              </a:ext>
            </a:extLst>
          </p:cNvPr>
          <p:cNvSpPr txBox="1"/>
          <p:nvPr/>
        </p:nvSpPr>
        <p:spPr>
          <a:xfrm>
            <a:off x="281161" y="2295080"/>
            <a:ext cx="11784714" cy="3108543"/>
          </a:xfrm>
          <a:prstGeom prst="rect">
            <a:avLst/>
          </a:prstGeom>
          <a:noFill/>
        </p:spPr>
        <p:txBody>
          <a:bodyPr wrap="square">
            <a:spAutoFit/>
          </a:bodyPr>
          <a:lstStyle/>
          <a:p>
            <a:pPr algn="just"/>
            <a:r>
              <a:rPr lang="en-US" sz="2800" dirty="0">
                <a:solidFill>
                  <a:srgbClr val="0070C0"/>
                </a:solidFill>
                <a:latin typeface="Arial" panose="020B0604020202020204" pitchFamily="34" charset="0"/>
                <a:cs typeface="Arial" panose="020B0604020202020204" pitchFamily="34" charset="0"/>
              </a:rPr>
              <a:t>A.</a:t>
            </a:r>
          </a:p>
          <a:p>
            <a:pPr algn="just"/>
            <a:r>
              <a:rPr lang="en-US" sz="2800" dirty="0">
                <a:solidFill>
                  <a:srgbClr val="0070C0"/>
                </a:solidFill>
                <a:latin typeface="Arial" panose="020B0604020202020204" pitchFamily="34" charset="0"/>
                <a:cs typeface="Arial" panose="020B0604020202020204" pitchFamily="34" charset="0"/>
              </a:rPr>
              <a:t> First, make sure you can safely get around by yourself using public transport, walking, or cycling. Second, learn to communicate well and develop good relationships with people. Do some part-time jobs and get to know how to manage your money. You should also learn to cook healthy meals for your family. Finally, help your parents with household chores like cleaning and doing laundry.</a:t>
            </a:r>
            <a:endParaRPr lang="vi-VN" sz="2800" dirty="0">
              <a:solidFill>
                <a:srgbClr val="0070C0"/>
              </a:solidFill>
              <a:cs typeface="Arial" panose="020B0604020202020204" pitchFamily="34" charset="0"/>
            </a:endParaRPr>
          </a:p>
        </p:txBody>
      </p:sp>
      <p:cxnSp>
        <p:nvCxnSpPr>
          <p:cNvPr id="14" name="Straight Connector 13">
            <a:extLst>
              <a:ext uri="{FF2B5EF4-FFF2-40B4-BE49-F238E27FC236}">
                <a16:creationId xmlns:a16="http://schemas.microsoft.com/office/drawing/2014/main" id="{D1C270CA-5835-799B-3252-1974D38B98D0}"/>
              </a:ext>
            </a:extLst>
          </p:cNvPr>
          <p:cNvCxnSpPr/>
          <p:nvPr/>
        </p:nvCxnSpPr>
        <p:spPr>
          <a:xfrm>
            <a:off x="786229" y="2667547"/>
            <a:ext cx="1051035" cy="0"/>
          </a:xfrm>
          <a:prstGeom prst="line">
            <a:avLst/>
          </a:prstGeom>
          <a:noFill/>
          <a:ln w="6350" cap="flat" cmpd="sng" algn="ctr">
            <a:solidFill>
              <a:srgbClr val="5B9BD5"/>
            </a:solidFill>
            <a:prstDash val="solid"/>
            <a:miter lim="800000"/>
          </a:ln>
          <a:effectLst/>
        </p:spPr>
      </p:cxnSp>
      <p:cxnSp>
        <p:nvCxnSpPr>
          <p:cNvPr id="15" name="Straight Connector 14">
            <a:extLst>
              <a:ext uri="{FF2B5EF4-FFF2-40B4-BE49-F238E27FC236}">
                <a16:creationId xmlns:a16="http://schemas.microsoft.com/office/drawing/2014/main" id="{38572862-872A-8EAB-3D2B-7E79289DC768}"/>
              </a:ext>
            </a:extLst>
          </p:cNvPr>
          <p:cNvCxnSpPr>
            <a:cxnSpLocks/>
          </p:cNvCxnSpPr>
          <p:nvPr/>
        </p:nvCxnSpPr>
        <p:spPr>
          <a:xfrm>
            <a:off x="4906851" y="3193961"/>
            <a:ext cx="2942965" cy="7067"/>
          </a:xfrm>
          <a:prstGeom prst="line">
            <a:avLst/>
          </a:prstGeom>
          <a:noFill/>
          <a:ln w="47625" cap="flat" cmpd="sng" algn="ctr">
            <a:solidFill>
              <a:srgbClr val="FF0066"/>
            </a:solidFill>
            <a:prstDash val="solid"/>
            <a:miter lim="800000"/>
          </a:ln>
          <a:effectLst/>
        </p:spPr>
      </p:cxnSp>
      <p:cxnSp>
        <p:nvCxnSpPr>
          <p:cNvPr id="16" name="Straight Connector 15">
            <a:extLst>
              <a:ext uri="{FF2B5EF4-FFF2-40B4-BE49-F238E27FC236}">
                <a16:creationId xmlns:a16="http://schemas.microsoft.com/office/drawing/2014/main" id="{38572862-872A-8EAB-3D2B-7E79289DC768}"/>
              </a:ext>
            </a:extLst>
          </p:cNvPr>
          <p:cNvCxnSpPr>
            <a:cxnSpLocks/>
          </p:cNvCxnSpPr>
          <p:nvPr/>
        </p:nvCxnSpPr>
        <p:spPr>
          <a:xfrm>
            <a:off x="6864439" y="3645822"/>
            <a:ext cx="4288665" cy="0"/>
          </a:xfrm>
          <a:prstGeom prst="line">
            <a:avLst/>
          </a:prstGeom>
          <a:noFill/>
          <a:ln w="47625" cap="flat" cmpd="sng" algn="ctr">
            <a:solidFill>
              <a:srgbClr val="FF0066"/>
            </a:solidFill>
            <a:prstDash val="solid"/>
            <a:miter lim="800000"/>
          </a:ln>
          <a:effectLst/>
        </p:spPr>
      </p:cxnSp>
      <p:cxnSp>
        <p:nvCxnSpPr>
          <p:cNvPr id="17" name="Straight Connector 16">
            <a:extLst>
              <a:ext uri="{FF2B5EF4-FFF2-40B4-BE49-F238E27FC236}">
                <a16:creationId xmlns:a16="http://schemas.microsoft.com/office/drawing/2014/main" id="{38572862-872A-8EAB-3D2B-7E79289DC768}"/>
              </a:ext>
            </a:extLst>
          </p:cNvPr>
          <p:cNvCxnSpPr>
            <a:cxnSpLocks/>
          </p:cNvCxnSpPr>
          <p:nvPr/>
        </p:nvCxnSpPr>
        <p:spPr>
          <a:xfrm>
            <a:off x="901521" y="4490008"/>
            <a:ext cx="5640947" cy="0"/>
          </a:xfrm>
          <a:prstGeom prst="line">
            <a:avLst/>
          </a:prstGeom>
          <a:noFill/>
          <a:ln w="47625" cap="flat" cmpd="sng" algn="ctr">
            <a:solidFill>
              <a:srgbClr val="FF0066"/>
            </a:solidFill>
            <a:prstDash val="solid"/>
            <a:miter lim="800000"/>
          </a:ln>
          <a:effectLst/>
        </p:spPr>
      </p:cxnSp>
      <p:cxnSp>
        <p:nvCxnSpPr>
          <p:cNvPr id="20" name="Straight Connector 19">
            <a:extLst>
              <a:ext uri="{FF2B5EF4-FFF2-40B4-BE49-F238E27FC236}">
                <a16:creationId xmlns:a16="http://schemas.microsoft.com/office/drawing/2014/main" id="{38572862-872A-8EAB-3D2B-7E79289DC768}"/>
              </a:ext>
            </a:extLst>
          </p:cNvPr>
          <p:cNvCxnSpPr>
            <a:cxnSpLocks/>
          </p:cNvCxnSpPr>
          <p:nvPr/>
        </p:nvCxnSpPr>
        <p:spPr>
          <a:xfrm>
            <a:off x="365781" y="4931269"/>
            <a:ext cx="2248630" cy="3534"/>
          </a:xfrm>
          <a:prstGeom prst="line">
            <a:avLst/>
          </a:prstGeom>
          <a:noFill/>
          <a:ln w="47625" cap="flat" cmpd="sng" algn="ctr">
            <a:solidFill>
              <a:srgbClr val="FF0066"/>
            </a:solidFill>
            <a:prstDash val="solid"/>
            <a:miter lim="800000"/>
          </a:ln>
          <a:effectLst/>
        </p:spPr>
      </p:cxnSp>
      <p:cxnSp>
        <p:nvCxnSpPr>
          <p:cNvPr id="22" name="Straight Connector 21">
            <a:extLst>
              <a:ext uri="{FF2B5EF4-FFF2-40B4-BE49-F238E27FC236}">
                <a16:creationId xmlns:a16="http://schemas.microsoft.com/office/drawing/2014/main" id="{38572862-872A-8EAB-3D2B-7E79289DC768}"/>
              </a:ext>
            </a:extLst>
          </p:cNvPr>
          <p:cNvCxnSpPr>
            <a:cxnSpLocks/>
          </p:cNvCxnSpPr>
          <p:nvPr/>
        </p:nvCxnSpPr>
        <p:spPr>
          <a:xfrm>
            <a:off x="11272310" y="4490008"/>
            <a:ext cx="692163" cy="0"/>
          </a:xfrm>
          <a:prstGeom prst="line">
            <a:avLst/>
          </a:prstGeom>
          <a:noFill/>
          <a:ln w="47625" cap="flat" cmpd="sng" algn="ctr">
            <a:solidFill>
              <a:srgbClr val="FF0066"/>
            </a:solidFill>
            <a:prstDash val="solid"/>
            <a:miter lim="800000"/>
          </a:ln>
          <a:effectLst/>
        </p:spPr>
      </p:cxnSp>
      <p:cxnSp>
        <p:nvCxnSpPr>
          <p:cNvPr id="25" name="Straight Connector 24">
            <a:extLst>
              <a:ext uri="{FF2B5EF4-FFF2-40B4-BE49-F238E27FC236}">
                <a16:creationId xmlns:a16="http://schemas.microsoft.com/office/drawing/2014/main" id="{38572862-872A-8EAB-3D2B-7E79289DC768}"/>
              </a:ext>
            </a:extLst>
          </p:cNvPr>
          <p:cNvCxnSpPr>
            <a:cxnSpLocks/>
          </p:cNvCxnSpPr>
          <p:nvPr/>
        </p:nvCxnSpPr>
        <p:spPr>
          <a:xfrm>
            <a:off x="6542468" y="4927735"/>
            <a:ext cx="5422005" cy="3534"/>
          </a:xfrm>
          <a:prstGeom prst="line">
            <a:avLst/>
          </a:prstGeom>
          <a:noFill/>
          <a:ln w="47625" cap="flat" cmpd="sng" algn="ctr">
            <a:solidFill>
              <a:srgbClr val="FF0066"/>
            </a:solidFill>
            <a:prstDash val="solid"/>
            <a:miter lim="800000"/>
          </a:ln>
          <a:effectLst/>
        </p:spPr>
      </p:cxnSp>
      <p:cxnSp>
        <p:nvCxnSpPr>
          <p:cNvPr id="27" name="Straight Connector 26">
            <a:extLst>
              <a:ext uri="{FF2B5EF4-FFF2-40B4-BE49-F238E27FC236}">
                <a16:creationId xmlns:a16="http://schemas.microsoft.com/office/drawing/2014/main" id="{38572862-872A-8EAB-3D2B-7E79289DC768}"/>
              </a:ext>
            </a:extLst>
          </p:cNvPr>
          <p:cNvCxnSpPr>
            <a:cxnSpLocks/>
          </p:cNvCxnSpPr>
          <p:nvPr/>
        </p:nvCxnSpPr>
        <p:spPr>
          <a:xfrm flipV="1">
            <a:off x="440147" y="5306096"/>
            <a:ext cx="871599" cy="6014"/>
          </a:xfrm>
          <a:prstGeom prst="line">
            <a:avLst/>
          </a:prstGeom>
          <a:noFill/>
          <a:ln w="47625" cap="flat" cmpd="sng" algn="ctr">
            <a:solidFill>
              <a:srgbClr val="FF0066"/>
            </a:solidFill>
            <a:prstDash val="solid"/>
            <a:miter lim="800000"/>
          </a:ln>
          <a:effectLst/>
        </p:spPr>
      </p:cxnSp>
    </p:spTree>
    <p:extLst>
      <p:ext uri="{BB962C8B-B14F-4D97-AF65-F5344CB8AC3E}">
        <p14:creationId xmlns:p14="http://schemas.microsoft.com/office/powerpoint/2010/main" val="136144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5.55112E-17 4.07407E-6 L -0.20547 0.1162 " pathEditMode="relative" rAng="0" ptsTypes="AA">
                                      <p:cBhvr>
                                        <p:cTn id="48" dur="2000" fill="hold"/>
                                        <p:tgtEl>
                                          <p:spTgt spid="12"/>
                                        </p:tgtEl>
                                        <p:attrNameLst>
                                          <p:attrName>ppt_x</p:attrName>
                                          <p:attrName>ppt_y</p:attrName>
                                        </p:attrNameLst>
                                      </p:cBhvr>
                                      <p:rCtr x="-10273" y="5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descr="200 Hình Nền PowerPoint Thuyết Trình Đẹp - Đề án 2020 - Tổng hợp chia sẻ  hình ảnh, tranh vẽ, biểu mẫu trong lĩnh vực giáo dục | Hình ảnh, Hình nền,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508C66F-049D-AFFB-E135-B330286C40D1}"/>
              </a:ext>
            </a:extLst>
          </p:cNvPr>
          <p:cNvSpPr txBox="1"/>
          <p:nvPr/>
        </p:nvSpPr>
        <p:spPr>
          <a:xfrm>
            <a:off x="281161" y="-27681"/>
            <a:ext cx="11784714" cy="461665"/>
          </a:xfrm>
          <a:prstGeom prst="rect">
            <a:avLst/>
          </a:prstGeom>
          <a:noFill/>
        </p:spPr>
        <p:txBody>
          <a:bodyPr wrap="square">
            <a:spAutoFit/>
          </a:bodyPr>
          <a:lstStyle/>
          <a:p>
            <a:r>
              <a:rPr lang="en-US" sz="2400" b="1" dirty="0">
                <a:solidFill>
                  <a:srgbClr val="FF0000"/>
                </a:solidFill>
                <a:cs typeface="Arial" panose="020B0604020202020204" pitchFamily="34" charset="0"/>
              </a:rPr>
              <a:t>Activity 3: </a:t>
            </a:r>
            <a:r>
              <a:rPr lang="en-US" sz="2400" b="1" dirty="0">
                <a:solidFill>
                  <a:srgbClr val="7030A0"/>
                </a:solidFill>
                <a:cs typeface="Arial" panose="020B0604020202020204" pitchFamily="34" charset="0"/>
              </a:rPr>
              <a:t>Read the text. Match the paragraphs (A-C) with their headings (1-5). </a:t>
            </a:r>
          </a:p>
        </p:txBody>
      </p:sp>
      <p:sp>
        <p:nvSpPr>
          <p:cNvPr id="8" name="Rectangle 7">
            <a:extLst>
              <a:ext uri="{FF2B5EF4-FFF2-40B4-BE49-F238E27FC236}">
                <a16:creationId xmlns:a16="http://schemas.microsoft.com/office/drawing/2014/main" id="{A2C83BA5-0467-FE54-0C81-0D73E5ACDC97}"/>
              </a:ext>
            </a:extLst>
          </p:cNvPr>
          <p:cNvSpPr/>
          <p:nvPr/>
        </p:nvSpPr>
        <p:spPr>
          <a:xfrm>
            <a:off x="281161" y="432508"/>
            <a:ext cx="3982720" cy="43088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ial" panose="020B0604020202020204" pitchFamily="34" charset="0"/>
                <a:cs typeface="Arial" panose="020B0604020202020204" pitchFamily="34" charset="0"/>
              </a:rPr>
              <a:t>1. Manage your money</a:t>
            </a:r>
            <a:endParaRPr lang="vi-VN" sz="2400" dirty="0">
              <a:solidFill>
                <a:srgbClr val="FF0000"/>
              </a:solidFill>
            </a:endParaRPr>
          </a:p>
        </p:txBody>
      </p:sp>
      <p:sp>
        <p:nvSpPr>
          <p:cNvPr id="9" name="Rectangle 8">
            <a:extLst>
              <a:ext uri="{FF2B5EF4-FFF2-40B4-BE49-F238E27FC236}">
                <a16:creationId xmlns:a16="http://schemas.microsoft.com/office/drawing/2014/main" id="{0F40F5A6-9834-D4E3-0DBF-49BF0AF35156}"/>
              </a:ext>
            </a:extLst>
          </p:cNvPr>
          <p:cNvSpPr/>
          <p:nvPr/>
        </p:nvSpPr>
        <p:spPr>
          <a:xfrm>
            <a:off x="5943600" y="406185"/>
            <a:ext cx="3982720" cy="43088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FF0000"/>
                </a:solidFill>
                <a:latin typeface="Arial" panose="020B0604020202020204" pitchFamily="34" charset="0"/>
                <a:cs typeface="Arial" panose="020B0604020202020204" pitchFamily="34" charset="0"/>
              </a:rPr>
              <a:t>2. Relax and sleep well</a:t>
            </a:r>
            <a:endParaRPr lang="vi-VN" sz="2400" dirty="0">
              <a:solidFill>
                <a:srgbClr val="FF0000"/>
              </a:solidFill>
            </a:endParaRPr>
          </a:p>
        </p:txBody>
      </p:sp>
      <p:sp>
        <p:nvSpPr>
          <p:cNvPr id="10" name="Rectangle 9">
            <a:extLst>
              <a:ext uri="{FF2B5EF4-FFF2-40B4-BE49-F238E27FC236}">
                <a16:creationId xmlns:a16="http://schemas.microsoft.com/office/drawing/2014/main" id="{636051B0-DBD5-EA18-1780-D10C1874CCB6}"/>
              </a:ext>
            </a:extLst>
          </p:cNvPr>
          <p:cNvSpPr/>
          <p:nvPr/>
        </p:nvSpPr>
        <p:spPr>
          <a:xfrm>
            <a:off x="213360" y="905101"/>
            <a:ext cx="5384800" cy="43088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ial" panose="020B0604020202020204" pitchFamily="34" charset="0"/>
                <a:cs typeface="Arial" panose="020B0604020202020204" pitchFamily="34" charset="0"/>
              </a:rPr>
              <a:t>3. Develop time-management skills</a:t>
            </a:r>
            <a:endParaRPr lang="vi-VN" sz="2400" dirty="0">
              <a:solidFill>
                <a:srgbClr val="FF0000"/>
              </a:solidFill>
            </a:endParaRPr>
          </a:p>
        </p:txBody>
      </p:sp>
      <p:sp>
        <p:nvSpPr>
          <p:cNvPr id="11" name="Rectangle 10">
            <a:extLst>
              <a:ext uri="{FF2B5EF4-FFF2-40B4-BE49-F238E27FC236}">
                <a16:creationId xmlns:a16="http://schemas.microsoft.com/office/drawing/2014/main" id="{90CB7762-9AE3-E608-1259-E55A3C1E2852}"/>
              </a:ext>
            </a:extLst>
          </p:cNvPr>
          <p:cNvSpPr/>
          <p:nvPr/>
        </p:nvSpPr>
        <p:spPr>
          <a:xfrm>
            <a:off x="5943600" y="878778"/>
            <a:ext cx="5384800" cy="43088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ial" panose="020B0604020202020204" pitchFamily="34" charset="0"/>
                <a:cs typeface="Arial" panose="020B0604020202020204" pitchFamily="34" charset="0"/>
              </a:rPr>
              <a:t>4. Improve your decision-making skills</a:t>
            </a:r>
            <a:endParaRPr lang="vi-VN" sz="2400" dirty="0">
              <a:solidFill>
                <a:srgbClr val="FF0000"/>
              </a:solidFill>
            </a:endParaRPr>
          </a:p>
        </p:txBody>
      </p:sp>
      <p:sp>
        <p:nvSpPr>
          <p:cNvPr id="13" name="TextBox 12">
            <a:extLst>
              <a:ext uri="{FF2B5EF4-FFF2-40B4-BE49-F238E27FC236}">
                <a16:creationId xmlns:a16="http://schemas.microsoft.com/office/drawing/2014/main" id="{DC9A2D2A-A5B8-5C6C-34CA-4D20F5B516D3}"/>
              </a:ext>
            </a:extLst>
          </p:cNvPr>
          <p:cNvSpPr txBox="1"/>
          <p:nvPr/>
        </p:nvSpPr>
        <p:spPr>
          <a:xfrm>
            <a:off x="281161" y="2041703"/>
            <a:ext cx="11784714" cy="2893100"/>
          </a:xfrm>
          <a:prstGeom prst="rect">
            <a:avLst/>
          </a:prstGeom>
          <a:noFill/>
        </p:spPr>
        <p:txBody>
          <a:bodyPr wrap="square">
            <a:spAutoFit/>
          </a:bodyPr>
          <a:lstStyle/>
          <a:p>
            <a:pPr algn="just"/>
            <a:r>
              <a:rPr lang="en-US" sz="2600" dirty="0">
                <a:solidFill>
                  <a:srgbClr val="0070C0"/>
                </a:solidFill>
                <a:latin typeface="Arial" panose="020B0604020202020204" pitchFamily="34" charset="0"/>
                <a:cs typeface="Arial" panose="020B0604020202020204" pitchFamily="34" charset="0"/>
              </a:rPr>
              <a:t>B. </a:t>
            </a:r>
          </a:p>
          <a:p>
            <a:pPr lvl="0" algn="just">
              <a:defRPr/>
            </a:pPr>
            <a:r>
              <a:rPr lang="en-US" sz="2600" dirty="0">
                <a:solidFill>
                  <a:srgbClr val="0070C0"/>
                </a:solidFill>
                <a:latin typeface="Arial" panose="020B0604020202020204" pitchFamily="34" charset="0"/>
                <a:cs typeface="Arial" panose="020B0604020202020204" pitchFamily="34" charset="0"/>
              </a:rPr>
              <a:t>To begin with, identify the problem and come up with as many solutions as possible. Write down the options, so you can review the advantages and disadvantages of each one. This will help you see which option could be the best for you. Don’t base your decision on emotion only. Once you have made your choice, create a plan of specific steps to move forward. Then carry out your plan, and think about whether you have achieved the result you wanted.</a:t>
            </a:r>
            <a:endParaRPr lang="vi-VN" sz="2600" dirty="0">
              <a:solidFill>
                <a:srgbClr val="0070C0"/>
              </a:solidFill>
              <a:cs typeface="Arial" panose="020B0604020202020204" pitchFamily="34" charset="0"/>
            </a:endParaRPr>
          </a:p>
        </p:txBody>
      </p:sp>
      <p:cxnSp>
        <p:nvCxnSpPr>
          <p:cNvPr id="14" name="Straight Connector 13">
            <a:extLst>
              <a:ext uri="{FF2B5EF4-FFF2-40B4-BE49-F238E27FC236}">
                <a16:creationId xmlns:a16="http://schemas.microsoft.com/office/drawing/2014/main" id="{D1C270CA-5835-799B-3252-1974D38B98D0}"/>
              </a:ext>
            </a:extLst>
          </p:cNvPr>
          <p:cNvCxnSpPr/>
          <p:nvPr/>
        </p:nvCxnSpPr>
        <p:spPr>
          <a:xfrm>
            <a:off x="744183" y="2409969"/>
            <a:ext cx="1051035" cy="0"/>
          </a:xfrm>
          <a:prstGeom prst="line">
            <a:avLst/>
          </a:prstGeom>
          <a:noFill/>
          <a:ln w="6350" cap="flat" cmpd="sng" algn="ctr">
            <a:solidFill>
              <a:srgbClr val="5B9BD5"/>
            </a:solidFill>
            <a:prstDash val="solid"/>
            <a:miter lim="800000"/>
          </a:ln>
          <a:effectLst/>
        </p:spPr>
      </p:cxnSp>
      <p:cxnSp>
        <p:nvCxnSpPr>
          <p:cNvPr id="15" name="Straight Connector 14">
            <a:extLst>
              <a:ext uri="{FF2B5EF4-FFF2-40B4-BE49-F238E27FC236}">
                <a16:creationId xmlns:a16="http://schemas.microsoft.com/office/drawing/2014/main" id="{38572862-872A-8EAB-3D2B-7E79289DC768}"/>
              </a:ext>
            </a:extLst>
          </p:cNvPr>
          <p:cNvCxnSpPr>
            <a:cxnSpLocks/>
          </p:cNvCxnSpPr>
          <p:nvPr/>
        </p:nvCxnSpPr>
        <p:spPr>
          <a:xfrm>
            <a:off x="2614411" y="2882289"/>
            <a:ext cx="2942965" cy="7067"/>
          </a:xfrm>
          <a:prstGeom prst="line">
            <a:avLst/>
          </a:prstGeom>
          <a:noFill/>
          <a:ln w="47625" cap="flat" cmpd="sng" algn="ctr">
            <a:solidFill>
              <a:srgbClr val="FF0066"/>
            </a:solidFill>
            <a:prstDash val="solid"/>
            <a:miter lim="800000"/>
          </a:ln>
          <a:effectLst/>
        </p:spPr>
      </p:cxnSp>
      <p:cxnSp>
        <p:nvCxnSpPr>
          <p:cNvPr id="16" name="Straight Connector 15">
            <a:extLst>
              <a:ext uri="{FF2B5EF4-FFF2-40B4-BE49-F238E27FC236}">
                <a16:creationId xmlns:a16="http://schemas.microsoft.com/office/drawing/2014/main" id="{38572862-872A-8EAB-3D2B-7E79289DC768}"/>
              </a:ext>
            </a:extLst>
          </p:cNvPr>
          <p:cNvCxnSpPr>
            <a:cxnSpLocks/>
          </p:cNvCxnSpPr>
          <p:nvPr/>
        </p:nvCxnSpPr>
        <p:spPr>
          <a:xfrm flipV="1">
            <a:off x="6542468" y="2906783"/>
            <a:ext cx="4971245" cy="7067"/>
          </a:xfrm>
          <a:prstGeom prst="line">
            <a:avLst/>
          </a:prstGeom>
          <a:noFill/>
          <a:ln w="47625" cap="flat" cmpd="sng" algn="ctr">
            <a:solidFill>
              <a:srgbClr val="FF0066"/>
            </a:solidFill>
            <a:prstDash val="solid"/>
            <a:miter lim="800000"/>
          </a:ln>
          <a:effectLst/>
        </p:spPr>
      </p:cxnSp>
      <p:cxnSp>
        <p:nvCxnSpPr>
          <p:cNvPr id="17" name="Straight Connector 16">
            <a:extLst>
              <a:ext uri="{FF2B5EF4-FFF2-40B4-BE49-F238E27FC236}">
                <a16:creationId xmlns:a16="http://schemas.microsoft.com/office/drawing/2014/main" id="{38572862-872A-8EAB-3D2B-7E79289DC768}"/>
              </a:ext>
            </a:extLst>
          </p:cNvPr>
          <p:cNvCxnSpPr>
            <a:cxnSpLocks/>
          </p:cNvCxnSpPr>
          <p:nvPr/>
        </p:nvCxnSpPr>
        <p:spPr>
          <a:xfrm>
            <a:off x="6173518" y="3640002"/>
            <a:ext cx="5640947" cy="0"/>
          </a:xfrm>
          <a:prstGeom prst="line">
            <a:avLst/>
          </a:prstGeom>
          <a:noFill/>
          <a:ln w="47625" cap="flat" cmpd="sng" algn="ctr">
            <a:solidFill>
              <a:srgbClr val="FF0066"/>
            </a:solidFill>
            <a:prstDash val="solid"/>
            <a:miter lim="800000"/>
          </a:ln>
          <a:effectLst/>
        </p:spPr>
      </p:cxnSp>
      <p:cxnSp>
        <p:nvCxnSpPr>
          <p:cNvPr id="20" name="Straight Connector 19">
            <a:extLst>
              <a:ext uri="{FF2B5EF4-FFF2-40B4-BE49-F238E27FC236}">
                <a16:creationId xmlns:a16="http://schemas.microsoft.com/office/drawing/2014/main" id="{38572862-872A-8EAB-3D2B-7E79289DC768}"/>
              </a:ext>
            </a:extLst>
          </p:cNvPr>
          <p:cNvCxnSpPr>
            <a:cxnSpLocks/>
          </p:cNvCxnSpPr>
          <p:nvPr/>
        </p:nvCxnSpPr>
        <p:spPr>
          <a:xfrm>
            <a:off x="10204085" y="4052126"/>
            <a:ext cx="1760388" cy="0"/>
          </a:xfrm>
          <a:prstGeom prst="line">
            <a:avLst/>
          </a:prstGeom>
          <a:noFill/>
          <a:ln w="47625" cap="flat" cmpd="sng" algn="ctr">
            <a:solidFill>
              <a:srgbClr val="FF0066"/>
            </a:solidFill>
            <a:prstDash val="solid"/>
            <a:miter lim="800000"/>
          </a:ln>
          <a:effectLst/>
        </p:spPr>
      </p:cxnSp>
      <p:cxnSp>
        <p:nvCxnSpPr>
          <p:cNvPr id="22" name="Straight Connector 21">
            <a:extLst>
              <a:ext uri="{FF2B5EF4-FFF2-40B4-BE49-F238E27FC236}">
                <a16:creationId xmlns:a16="http://schemas.microsoft.com/office/drawing/2014/main" id="{38572862-872A-8EAB-3D2B-7E79289DC768}"/>
              </a:ext>
            </a:extLst>
          </p:cNvPr>
          <p:cNvCxnSpPr>
            <a:cxnSpLocks/>
          </p:cNvCxnSpPr>
          <p:nvPr/>
        </p:nvCxnSpPr>
        <p:spPr>
          <a:xfrm flipV="1">
            <a:off x="440147" y="4043966"/>
            <a:ext cx="1659109" cy="8160"/>
          </a:xfrm>
          <a:prstGeom prst="line">
            <a:avLst/>
          </a:prstGeom>
          <a:noFill/>
          <a:ln w="47625" cap="flat" cmpd="sng" algn="ctr">
            <a:solidFill>
              <a:srgbClr val="FF0066"/>
            </a:solidFill>
            <a:prstDash val="solid"/>
            <a:miter lim="800000"/>
          </a:ln>
          <a:effectLst/>
        </p:spPr>
      </p:cxnSp>
      <p:cxnSp>
        <p:nvCxnSpPr>
          <p:cNvPr id="25" name="Straight Connector 24">
            <a:extLst>
              <a:ext uri="{FF2B5EF4-FFF2-40B4-BE49-F238E27FC236}">
                <a16:creationId xmlns:a16="http://schemas.microsoft.com/office/drawing/2014/main" id="{38572862-872A-8EAB-3D2B-7E79289DC768}"/>
              </a:ext>
            </a:extLst>
          </p:cNvPr>
          <p:cNvCxnSpPr>
            <a:cxnSpLocks/>
          </p:cNvCxnSpPr>
          <p:nvPr/>
        </p:nvCxnSpPr>
        <p:spPr>
          <a:xfrm>
            <a:off x="2408350" y="4474044"/>
            <a:ext cx="4494726" cy="3534"/>
          </a:xfrm>
          <a:prstGeom prst="line">
            <a:avLst/>
          </a:prstGeom>
          <a:noFill/>
          <a:ln w="47625" cap="flat" cmpd="sng" algn="ctr">
            <a:solidFill>
              <a:srgbClr val="FF0066"/>
            </a:solidFill>
            <a:prstDash val="solid"/>
            <a:miter lim="800000"/>
          </a:ln>
          <a:effectLst/>
        </p:spPr>
      </p:cxnSp>
      <p:cxnSp>
        <p:nvCxnSpPr>
          <p:cNvPr id="27" name="Straight Connector 26">
            <a:extLst>
              <a:ext uri="{FF2B5EF4-FFF2-40B4-BE49-F238E27FC236}">
                <a16:creationId xmlns:a16="http://schemas.microsoft.com/office/drawing/2014/main" id="{38572862-872A-8EAB-3D2B-7E79289DC768}"/>
              </a:ext>
            </a:extLst>
          </p:cNvPr>
          <p:cNvCxnSpPr>
            <a:cxnSpLocks/>
          </p:cNvCxnSpPr>
          <p:nvPr/>
        </p:nvCxnSpPr>
        <p:spPr>
          <a:xfrm>
            <a:off x="398102" y="4477578"/>
            <a:ext cx="1701154" cy="12879"/>
          </a:xfrm>
          <a:prstGeom prst="line">
            <a:avLst/>
          </a:prstGeom>
          <a:noFill/>
          <a:ln w="47625" cap="flat" cmpd="sng" algn="ctr">
            <a:solidFill>
              <a:srgbClr val="FF0066"/>
            </a:solidFill>
            <a:prstDash val="solid"/>
            <a:miter lim="800000"/>
          </a:ln>
          <a:effectLst/>
        </p:spPr>
      </p:cxnSp>
      <p:cxnSp>
        <p:nvCxnSpPr>
          <p:cNvPr id="23" name="Straight Connector 22">
            <a:extLst>
              <a:ext uri="{FF2B5EF4-FFF2-40B4-BE49-F238E27FC236}">
                <a16:creationId xmlns:a16="http://schemas.microsoft.com/office/drawing/2014/main" id="{38572862-872A-8EAB-3D2B-7E79289DC768}"/>
              </a:ext>
            </a:extLst>
          </p:cNvPr>
          <p:cNvCxnSpPr>
            <a:cxnSpLocks/>
          </p:cNvCxnSpPr>
          <p:nvPr/>
        </p:nvCxnSpPr>
        <p:spPr>
          <a:xfrm>
            <a:off x="10633519" y="4454300"/>
            <a:ext cx="1330954" cy="19744"/>
          </a:xfrm>
          <a:prstGeom prst="line">
            <a:avLst/>
          </a:prstGeom>
          <a:noFill/>
          <a:ln w="47625" cap="flat" cmpd="sng" algn="ctr">
            <a:solidFill>
              <a:srgbClr val="FF0066"/>
            </a:solidFill>
            <a:prstDash val="solid"/>
            <a:miter lim="800000"/>
          </a:ln>
          <a:effectLst/>
        </p:spPr>
      </p:cxnSp>
      <p:cxnSp>
        <p:nvCxnSpPr>
          <p:cNvPr id="24" name="Straight Connector 23">
            <a:extLst>
              <a:ext uri="{FF2B5EF4-FFF2-40B4-BE49-F238E27FC236}">
                <a16:creationId xmlns:a16="http://schemas.microsoft.com/office/drawing/2014/main" id="{38572862-872A-8EAB-3D2B-7E79289DC768}"/>
              </a:ext>
            </a:extLst>
          </p:cNvPr>
          <p:cNvCxnSpPr>
            <a:cxnSpLocks/>
          </p:cNvCxnSpPr>
          <p:nvPr/>
        </p:nvCxnSpPr>
        <p:spPr>
          <a:xfrm flipV="1">
            <a:off x="281161" y="4906851"/>
            <a:ext cx="1444608" cy="8208"/>
          </a:xfrm>
          <a:prstGeom prst="line">
            <a:avLst/>
          </a:prstGeom>
          <a:noFill/>
          <a:ln w="47625" cap="flat" cmpd="sng" algn="ctr">
            <a:solidFill>
              <a:srgbClr val="FF0066"/>
            </a:solidFill>
            <a:prstDash val="solid"/>
            <a:miter lim="800000"/>
          </a:ln>
          <a:effectLst/>
        </p:spPr>
      </p:cxnSp>
    </p:spTree>
    <p:extLst>
      <p:ext uri="{BB962C8B-B14F-4D97-AF65-F5344CB8AC3E}">
        <p14:creationId xmlns:p14="http://schemas.microsoft.com/office/powerpoint/2010/main" val="375222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0" nodeType="clickEffect">
                                  <p:stCondLst>
                                    <p:cond delay="0"/>
                                  </p:stCondLst>
                                  <p:childTnLst>
                                    <p:animMotion origin="layout" path="M -3.33333E-6 -7.40741E-7 L -0.42734 0.15394 " pathEditMode="relative" rAng="0" ptsTypes="AA">
                                      <p:cBhvr>
                                        <p:cTn id="60" dur="2000" fill="hold"/>
                                        <p:tgtEl>
                                          <p:spTgt spid="11"/>
                                        </p:tgtEl>
                                        <p:attrNameLst>
                                          <p:attrName>ppt_x</p:attrName>
                                          <p:attrName>ppt_y</p:attrName>
                                        </p:attrNameLst>
                                      </p:cBhvr>
                                      <p:rCtr x="-21367" y="7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descr="200 Hình Nền PowerPoint Thuyết Trình Đẹp - Đề án 2020 - Tổng hợp chia sẻ  hình ảnh, tranh vẽ, biểu mẫu trong lĩnh vực giáo dục | Hình ảnh, Hình nền,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508C66F-049D-AFFB-E135-B330286C40D1}"/>
              </a:ext>
            </a:extLst>
          </p:cNvPr>
          <p:cNvSpPr txBox="1"/>
          <p:nvPr/>
        </p:nvSpPr>
        <p:spPr>
          <a:xfrm>
            <a:off x="281161" y="-27681"/>
            <a:ext cx="11784714" cy="461665"/>
          </a:xfrm>
          <a:prstGeom prst="rect">
            <a:avLst/>
          </a:prstGeom>
          <a:noFill/>
        </p:spPr>
        <p:txBody>
          <a:bodyPr wrap="square">
            <a:spAutoFit/>
          </a:bodyPr>
          <a:lstStyle/>
          <a:p>
            <a:r>
              <a:rPr lang="en-US" sz="2400" b="1" dirty="0">
                <a:solidFill>
                  <a:srgbClr val="FF0000"/>
                </a:solidFill>
                <a:cs typeface="Arial" panose="020B0604020202020204" pitchFamily="34" charset="0"/>
              </a:rPr>
              <a:t>Activity 3: </a:t>
            </a:r>
            <a:r>
              <a:rPr lang="en-US" sz="2400" b="1" dirty="0">
                <a:solidFill>
                  <a:srgbClr val="7030A0"/>
                </a:solidFill>
                <a:cs typeface="Arial" panose="020B0604020202020204" pitchFamily="34" charset="0"/>
              </a:rPr>
              <a:t>Read the text. Match the paragraphs (A-C) with their headings (1-5). </a:t>
            </a:r>
          </a:p>
        </p:txBody>
      </p:sp>
      <p:sp>
        <p:nvSpPr>
          <p:cNvPr id="8" name="Rectangle 7">
            <a:extLst>
              <a:ext uri="{FF2B5EF4-FFF2-40B4-BE49-F238E27FC236}">
                <a16:creationId xmlns:a16="http://schemas.microsoft.com/office/drawing/2014/main" id="{A2C83BA5-0467-FE54-0C81-0D73E5ACDC97}"/>
              </a:ext>
            </a:extLst>
          </p:cNvPr>
          <p:cNvSpPr/>
          <p:nvPr/>
        </p:nvSpPr>
        <p:spPr>
          <a:xfrm>
            <a:off x="281161" y="432508"/>
            <a:ext cx="3982720" cy="43088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ial" panose="020B0604020202020204" pitchFamily="34" charset="0"/>
                <a:cs typeface="Arial" panose="020B0604020202020204" pitchFamily="34" charset="0"/>
              </a:rPr>
              <a:t>1. Manage your money</a:t>
            </a:r>
            <a:endParaRPr lang="vi-VN" sz="2400" dirty="0">
              <a:solidFill>
                <a:srgbClr val="FF0000"/>
              </a:solidFill>
            </a:endParaRPr>
          </a:p>
        </p:txBody>
      </p:sp>
      <p:sp>
        <p:nvSpPr>
          <p:cNvPr id="9" name="Rectangle 8">
            <a:extLst>
              <a:ext uri="{FF2B5EF4-FFF2-40B4-BE49-F238E27FC236}">
                <a16:creationId xmlns:a16="http://schemas.microsoft.com/office/drawing/2014/main" id="{0F40F5A6-9834-D4E3-0DBF-49BF0AF35156}"/>
              </a:ext>
            </a:extLst>
          </p:cNvPr>
          <p:cNvSpPr/>
          <p:nvPr/>
        </p:nvSpPr>
        <p:spPr>
          <a:xfrm>
            <a:off x="5943600" y="406185"/>
            <a:ext cx="3982720" cy="43088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FF0000"/>
                </a:solidFill>
                <a:latin typeface="Arial" panose="020B0604020202020204" pitchFamily="34" charset="0"/>
                <a:cs typeface="Arial" panose="020B0604020202020204" pitchFamily="34" charset="0"/>
              </a:rPr>
              <a:t>2. Relax and sleep well</a:t>
            </a:r>
            <a:endParaRPr lang="vi-VN" sz="2400" dirty="0">
              <a:solidFill>
                <a:srgbClr val="FF0000"/>
              </a:solidFill>
            </a:endParaRPr>
          </a:p>
        </p:txBody>
      </p:sp>
      <p:sp>
        <p:nvSpPr>
          <p:cNvPr id="10" name="Rectangle 9">
            <a:extLst>
              <a:ext uri="{FF2B5EF4-FFF2-40B4-BE49-F238E27FC236}">
                <a16:creationId xmlns:a16="http://schemas.microsoft.com/office/drawing/2014/main" id="{636051B0-DBD5-EA18-1780-D10C1874CCB6}"/>
              </a:ext>
            </a:extLst>
          </p:cNvPr>
          <p:cNvSpPr/>
          <p:nvPr/>
        </p:nvSpPr>
        <p:spPr>
          <a:xfrm>
            <a:off x="213360" y="905101"/>
            <a:ext cx="5384800" cy="43088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ial" panose="020B0604020202020204" pitchFamily="34" charset="0"/>
                <a:cs typeface="Arial" panose="020B0604020202020204" pitchFamily="34" charset="0"/>
              </a:rPr>
              <a:t>3. Develop time-management skills</a:t>
            </a:r>
            <a:endParaRPr lang="vi-VN" sz="2400" dirty="0">
              <a:solidFill>
                <a:srgbClr val="FF0000"/>
              </a:solidFill>
            </a:endParaRPr>
          </a:p>
        </p:txBody>
      </p:sp>
      <p:sp>
        <p:nvSpPr>
          <p:cNvPr id="13" name="TextBox 12">
            <a:extLst>
              <a:ext uri="{FF2B5EF4-FFF2-40B4-BE49-F238E27FC236}">
                <a16:creationId xmlns:a16="http://schemas.microsoft.com/office/drawing/2014/main" id="{DC9A2D2A-A5B8-5C6C-34CA-4D20F5B516D3}"/>
              </a:ext>
            </a:extLst>
          </p:cNvPr>
          <p:cNvSpPr txBox="1"/>
          <p:nvPr/>
        </p:nvSpPr>
        <p:spPr>
          <a:xfrm>
            <a:off x="281161" y="1977309"/>
            <a:ext cx="11784714" cy="3816429"/>
          </a:xfrm>
          <a:prstGeom prst="rect">
            <a:avLst/>
          </a:prstGeom>
          <a:noFill/>
        </p:spPr>
        <p:txBody>
          <a:bodyPr wrap="square">
            <a:spAutoFit/>
          </a:bodyPr>
          <a:lstStyle/>
          <a:p>
            <a:pPr lvl="0">
              <a:defRPr/>
            </a:pPr>
            <a:r>
              <a:rPr lang="en-US" sz="2400" dirty="0">
                <a:solidFill>
                  <a:srgbClr val="0070C0"/>
                </a:solidFill>
                <a:latin typeface="Arial" panose="020B0604020202020204" pitchFamily="34" charset="0"/>
                <a:cs typeface="Arial" panose="020B0604020202020204" pitchFamily="34" charset="0"/>
              </a:rPr>
              <a:t>C. </a:t>
            </a:r>
            <a:endParaRPr lang="vi-VN" sz="2400" dirty="0">
              <a:solidFill>
                <a:srgbClr val="0070C0"/>
              </a:solidFill>
              <a:cs typeface="Arial" panose="020B0604020202020204" pitchFamily="34" charset="0"/>
            </a:endParaRPr>
          </a:p>
          <a:p>
            <a:pPr lvl="0" algn="just">
              <a:defRPr/>
            </a:pPr>
            <a:r>
              <a:rPr lang="en-US" sz="2400" dirty="0">
                <a:solidFill>
                  <a:srgbClr val="0070C0"/>
                </a:solidFill>
                <a:latin typeface="Arial" panose="020B0604020202020204" pitchFamily="34" charset="0"/>
                <a:cs typeface="Arial" panose="020B0604020202020204" pitchFamily="34" charset="0"/>
              </a:rPr>
              <a:t>First of all, get into the habit of making a to-do-list every day or week. Make use of time-management tools, such as apps or diaries, to know what you need to do next. In addition, decide how much time you need for each task and always do one thing at a time to make sure you complete it. Schedule time to relax as well, and make sure you sleep at least nine hours each night. A good night's sleep is necessary for teenage brain development and good health. Becoming independent is not easy, but it is not as challenging as you may think. It’s about learning useful skills, making decisions by yourself, and knowing how to spend your time.</a:t>
            </a:r>
            <a:endParaRPr lang="vi-VN" sz="2400" dirty="0">
              <a:solidFill>
                <a:srgbClr val="0070C0"/>
              </a:solidFill>
              <a:cs typeface="Arial" panose="020B0604020202020204" pitchFamily="34" charset="0"/>
            </a:endParaRPr>
          </a:p>
          <a:p>
            <a:pPr lvl="0" algn="just">
              <a:defRPr/>
            </a:pPr>
            <a:endParaRPr lang="vi-VN" sz="2600" dirty="0">
              <a:solidFill>
                <a:srgbClr val="0070C0"/>
              </a:solidFill>
              <a:cs typeface="Arial" panose="020B0604020202020204" pitchFamily="34" charset="0"/>
            </a:endParaRPr>
          </a:p>
        </p:txBody>
      </p:sp>
      <p:cxnSp>
        <p:nvCxnSpPr>
          <p:cNvPr id="14" name="Straight Connector 13">
            <a:extLst>
              <a:ext uri="{FF2B5EF4-FFF2-40B4-BE49-F238E27FC236}">
                <a16:creationId xmlns:a16="http://schemas.microsoft.com/office/drawing/2014/main" id="{D1C270CA-5835-799B-3252-1974D38B98D0}"/>
              </a:ext>
            </a:extLst>
          </p:cNvPr>
          <p:cNvCxnSpPr/>
          <p:nvPr/>
        </p:nvCxnSpPr>
        <p:spPr>
          <a:xfrm>
            <a:off x="744183" y="2409969"/>
            <a:ext cx="1051035" cy="0"/>
          </a:xfrm>
          <a:prstGeom prst="line">
            <a:avLst/>
          </a:prstGeom>
          <a:noFill/>
          <a:ln w="6350" cap="flat" cmpd="sng" algn="ctr">
            <a:solidFill>
              <a:srgbClr val="5B9BD5"/>
            </a:solidFill>
            <a:prstDash val="solid"/>
            <a:miter lim="800000"/>
          </a:ln>
          <a:effectLst/>
        </p:spPr>
      </p:cxnSp>
      <p:cxnSp>
        <p:nvCxnSpPr>
          <p:cNvPr id="15" name="Straight Connector 14">
            <a:extLst>
              <a:ext uri="{FF2B5EF4-FFF2-40B4-BE49-F238E27FC236}">
                <a16:creationId xmlns:a16="http://schemas.microsoft.com/office/drawing/2014/main" id="{38572862-872A-8EAB-3D2B-7E79289DC768}"/>
              </a:ext>
            </a:extLst>
          </p:cNvPr>
          <p:cNvCxnSpPr>
            <a:cxnSpLocks/>
          </p:cNvCxnSpPr>
          <p:nvPr/>
        </p:nvCxnSpPr>
        <p:spPr>
          <a:xfrm>
            <a:off x="4816699" y="2798055"/>
            <a:ext cx="5254580" cy="7067"/>
          </a:xfrm>
          <a:prstGeom prst="line">
            <a:avLst/>
          </a:prstGeom>
          <a:noFill/>
          <a:ln w="47625" cap="flat" cmpd="sng" algn="ctr">
            <a:solidFill>
              <a:srgbClr val="FF0066"/>
            </a:solidFill>
            <a:prstDash val="solid"/>
            <a:miter lim="800000"/>
          </a:ln>
          <a:effectLst/>
        </p:spPr>
      </p:cxnSp>
      <p:cxnSp>
        <p:nvCxnSpPr>
          <p:cNvPr id="16" name="Straight Connector 15">
            <a:extLst>
              <a:ext uri="{FF2B5EF4-FFF2-40B4-BE49-F238E27FC236}">
                <a16:creationId xmlns:a16="http://schemas.microsoft.com/office/drawing/2014/main" id="{38572862-872A-8EAB-3D2B-7E79289DC768}"/>
              </a:ext>
            </a:extLst>
          </p:cNvPr>
          <p:cNvCxnSpPr>
            <a:cxnSpLocks/>
          </p:cNvCxnSpPr>
          <p:nvPr/>
        </p:nvCxnSpPr>
        <p:spPr>
          <a:xfrm flipV="1">
            <a:off x="398102" y="3086591"/>
            <a:ext cx="3182225" cy="34828"/>
          </a:xfrm>
          <a:prstGeom prst="line">
            <a:avLst/>
          </a:prstGeom>
          <a:noFill/>
          <a:ln w="47625" cap="flat" cmpd="sng" algn="ctr">
            <a:solidFill>
              <a:srgbClr val="FF0066"/>
            </a:solidFill>
            <a:prstDash val="solid"/>
            <a:miter lim="800000"/>
          </a:ln>
          <a:effectLst/>
        </p:spPr>
      </p:cxnSp>
      <p:cxnSp>
        <p:nvCxnSpPr>
          <p:cNvPr id="17" name="Straight Connector 16">
            <a:extLst>
              <a:ext uri="{FF2B5EF4-FFF2-40B4-BE49-F238E27FC236}">
                <a16:creationId xmlns:a16="http://schemas.microsoft.com/office/drawing/2014/main" id="{38572862-872A-8EAB-3D2B-7E79289DC768}"/>
              </a:ext>
            </a:extLst>
          </p:cNvPr>
          <p:cNvCxnSpPr>
            <a:cxnSpLocks/>
          </p:cNvCxnSpPr>
          <p:nvPr/>
        </p:nvCxnSpPr>
        <p:spPr>
          <a:xfrm flipV="1">
            <a:off x="1996225" y="3490175"/>
            <a:ext cx="6181860" cy="8160"/>
          </a:xfrm>
          <a:prstGeom prst="line">
            <a:avLst/>
          </a:prstGeom>
          <a:noFill/>
          <a:ln w="47625" cap="flat" cmpd="sng" algn="ctr">
            <a:solidFill>
              <a:srgbClr val="FF0066"/>
            </a:solidFill>
            <a:prstDash val="solid"/>
            <a:miter lim="800000"/>
          </a:ln>
          <a:effectLst/>
        </p:spPr>
      </p:cxnSp>
      <p:cxnSp>
        <p:nvCxnSpPr>
          <p:cNvPr id="20" name="Straight Connector 19">
            <a:extLst>
              <a:ext uri="{FF2B5EF4-FFF2-40B4-BE49-F238E27FC236}">
                <a16:creationId xmlns:a16="http://schemas.microsoft.com/office/drawing/2014/main" id="{38572862-872A-8EAB-3D2B-7E79289DC768}"/>
              </a:ext>
            </a:extLst>
          </p:cNvPr>
          <p:cNvCxnSpPr>
            <a:cxnSpLocks/>
          </p:cNvCxnSpPr>
          <p:nvPr/>
        </p:nvCxnSpPr>
        <p:spPr>
          <a:xfrm>
            <a:off x="9926320" y="3498335"/>
            <a:ext cx="1760388" cy="0"/>
          </a:xfrm>
          <a:prstGeom prst="line">
            <a:avLst/>
          </a:prstGeom>
          <a:noFill/>
          <a:ln w="47625" cap="flat" cmpd="sng" algn="ctr">
            <a:solidFill>
              <a:srgbClr val="FF0066"/>
            </a:solidFill>
            <a:prstDash val="solid"/>
            <a:miter lim="800000"/>
          </a:ln>
          <a:effectLst/>
        </p:spPr>
      </p:cxnSp>
      <p:cxnSp>
        <p:nvCxnSpPr>
          <p:cNvPr id="22" name="Straight Connector 21">
            <a:extLst>
              <a:ext uri="{FF2B5EF4-FFF2-40B4-BE49-F238E27FC236}">
                <a16:creationId xmlns:a16="http://schemas.microsoft.com/office/drawing/2014/main" id="{38572862-872A-8EAB-3D2B-7E79289DC768}"/>
              </a:ext>
            </a:extLst>
          </p:cNvPr>
          <p:cNvCxnSpPr>
            <a:cxnSpLocks/>
          </p:cNvCxnSpPr>
          <p:nvPr/>
        </p:nvCxnSpPr>
        <p:spPr>
          <a:xfrm flipV="1">
            <a:off x="10254724" y="2786980"/>
            <a:ext cx="1659109" cy="8160"/>
          </a:xfrm>
          <a:prstGeom prst="line">
            <a:avLst/>
          </a:prstGeom>
          <a:noFill/>
          <a:ln w="47625" cap="flat" cmpd="sng" algn="ctr">
            <a:solidFill>
              <a:srgbClr val="FF0066"/>
            </a:solidFill>
            <a:prstDash val="solid"/>
            <a:miter lim="800000"/>
          </a:ln>
          <a:effectLst/>
        </p:spPr>
      </p:cxnSp>
      <p:cxnSp>
        <p:nvCxnSpPr>
          <p:cNvPr id="25" name="Straight Connector 24">
            <a:extLst>
              <a:ext uri="{FF2B5EF4-FFF2-40B4-BE49-F238E27FC236}">
                <a16:creationId xmlns:a16="http://schemas.microsoft.com/office/drawing/2014/main" id="{38572862-872A-8EAB-3D2B-7E79289DC768}"/>
              </a:ext>
            </a:extLst>
          </p:cNvPr>
          <p:cNvCxnSpPr>
            <a:cxnSpLocks/>
          </p:cNvCxnSpPr>
          <p:nvPr/>
        </p:nvCxnSpPr>
        <p:spPr>
          <a:xfrm>
            <a:off x="3926155" y="5402085"/>
            <a:ext cx="4494726" cy="3534"/>
          </a:xfrm>
          <a:prstGeom prst="line">
            <a:avLst/>
          </a:prstGeom>
          <a:noFill/>
          <a:ln w="47625" cap="flat" cmpd="sng" algn="ctr">
            <a:solidFill>
              <a:srgbClr val="FF0066"/>
            </a:solidFill>
            <a:prstDash val="solid"/>
            <a:miter lim="800000"/>
          </a:ln>
          <a:effectLst/>
        </p:spPr>
      </p:cxnSp>
      <p:cxnSp>
        <p:nvCxnSpPr>
          <p:cNvPr id="27" name="Straight Connector 26">
            <a:extLst>
              <a:ext uri="{FF2B5EF4-FFF2-40B4-BE49-F238E27FC236}">
                <a16:creationId xmlns:a16="http://schemas.microsoft.com/office/drawing/2014/main" id="{38572862-872A-8EAB-3D2B-7E79289DC768}"/>
              </a:ext>
            </a:extLst>
          </p:cNvPr>
          <p:cNvCxnSpPr>
            <a:cxnSpLocks/>
          </p:cNvCxnSpPr>
          <p:nvPr/>
        </p:nvCxnSpPr>
        <p:spPr>
          <a:xfrm>
            <a:off x="5598160" y="3860651"/>
            <a:ext cx="3065304" cy="6440"/>
          </a:xfrm>
          <a:prstGeom prst="line">
            <a:avLst/>
          </a:prstGeom>
          <a:noFill/>
          <a:ln w="47625" cap="flat" cmpd="sng" algn="ctr">
            <a:solidFill>
              <a:srgbClr val="FF0066"/>
            </a:solidFill>
            <a:prstDash val="solid"/>
            <a:miter lim="800000"/>
          </a:ln>
          <a:effectLst/>
        </p:spPr>
      </p:cxnSp>
      <p:cxnSp>
        <p:nvCxnSpPr>
          <p:cNvPr id="23" name="Straight Connector 22">
            <a:extLst>
              <a:ext uri="{FF2B5EF4-FFF2-40B4-BE49-F238E27FC236}">
                <a16:creationId xmlns:a16="http://schemas.microsoft.com/office/drawing/2014/main" id="{38572862-872A-8EAB-3D2B-7E79289DC768}"/>
              </a:ext>
            </a:extLst>
          </p:cNvPr>
          <p:cNvCxnSpPr>
            <a:cxnSpLocks/>
          </p:cNvCxnSpPr>
          <p:nvPr/>
        </p:nvCxnSpPr>
        <p:spPr>
          <a:xfrm>
            <a:off x="394815" y="3833103"/>
            <a:ext cx="874885" cy="27548"/>
          </a:xfrm>
          <a:prstGeom prst="line">
            <a:avLst/>
          </a:prstGeom>
          <a:noFill/>
          <a:ln w="47625" cap="flat" cmpd="sng" algn="ctr">
            <a:solidFill>
              <a:srgbClr val="FF0066"/>
            </a:solidFill>
            <a:prstDash val="solid"/>
            <a:miter lim="800000"/>
          </a:ln>
          <a:effectLst/>
        </p:spPr>
      </p:cxnSp>
    </p:spTree>
    <p:extLst>
      <p:ext uri="{BB962C8B-B14F-4D97-AF65-F5344CB8AC3E}">
        <p14:creationId xmlns:p14="http://schemas.microsoft.com/office/powerpoint/2010/main" val="181767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0" nodeType="clickEffect">
                                  <p:stCondLst>
                                    <p:cond delay="0"/>
                                  </p:stCondLst>
                                  <p:childTnLst>
                                    <p:animMotion origin="layout" path="M -1.25E-6 4.07407E-6 L 0.04271 0.14838 " pathEditMode="relative" rAng="0" ptsTypes="AA">
                                      <p:cBhvr>
                                        <p:cTn id="54" dur="2000" fill="hold"/>
                                        <p:tgtEl>
                                          <p:spTgt spid="10"/>
                                        </p:tgtEl>
                                        <p:attrNameLst>
                                          <p:attrName>ppt_x</p:attrName>
                                          <p:attrName>ppt_y</p:attrName>
                                        </p:attrNameLst>
                                      </p:cBhvr>
                                      <p:rCtr x="2135" y="7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D7D6415-0D8E-418B-6D09-1F3CD9517D47}"/>
              </a:ext>
            </a:extLst>
          </p:cNvPr>
          <p:cNvSpPr txBox="1"/>
          <p:nvPr/>
        </p:nvSpPr>
        <p:spPr>
          <a:xfrm>
            <a:off x="63758" y="4394602"/>
            <a:ext cx="12030666"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 </a:t>
            </a:r>
            <a:endParaRPr kumimoji="0" lang="vi-VN"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First of all, get into the habit of making a to-do-list every day or week. Make use of time-management tools, such as apps or diaries, to know what you need to do next. In addition, decide how much time you need for each task and always do one thing at a time to make sure you complete it. Schedule time to relax as well, and make sure you sleep at least nine hours each night. A good night's sleep is necessary for teenage brain development and good health. Becoming independent is not easy, but it is not as challenging as you may think. It’s about learning useful skills, making decisions by yourself, and knowing how to spend your time.</a:t>
            </a:r>
            <a:endParaRPr kumimoji="0" lang="vi-VN"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8ADE5128-8488-ECAB-1945-DA46AAE9E0B5}"/>
              </a:ext>
            </a:extLst>
          </p:cNvPr>
          <p:cNvSpPr txBox="1"/>
          <p:nvPr/>
        </p:nvSpPr>
        <p:spPr>
          <a:xfrm>
            <a:off x="81280" y="-10161"/>
            <a:ext cx="1176790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Activity 3: </a:t>
            </a:r>
            <a:r>
              <a:rPr kumimoji="0" lang="en-US" sz="2800" b="1"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Read the text. Match the </a:t>
            </a:r>
            <a:r>
              <a:rPr kumimoji="0" lang="en-US" sz="2400" b="1"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paragraphs</a:t>
            </a:r>
            <a:r>
              <a:rPr kumimoji="0" lang="en-US" sz="2800" b="1"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 (A-C) with their headings (1-5). </a:t>
            </a:r>
          </a:p>
        </p:txBody>
      </p:sp>
      <p:sp>
        <p:nvSpPr>
          <p:cNvPr id="3" name="TextBox 2">
            <a:extLst>
              <a:ext uri="{FF2B5EF4-FFF2-40B4-BE49-F238E27FC236}">
                <a16:creationId xmlns:a16="http://schemas.microsoft.com/office/drawing/2014/main" id="{0D047188-07BA-38FB-2BB6-A34C564DF65E}"/>
              </a:ext>
            </a:extLst>
          </p:cNvPr>
          <p:cNvSpPr txBox="1"/>
          <p:nvPr/>
        </p:nvSpPr>
        <p:spPr>
          <a:xfrm>
            <a:off x="29867" y="2455610"/>
            <a:ext cx="11870734"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B.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To begin with, identify the problem and come up with as many solutions as possible. Write down the options, so you can review the advantages and disadvantages of each one. This will help you see which option could be the best for you. Don’t base your decision on emotion only. Once you have made your choice, create a plan of specific steps to move forward. Then carry out your plan, and think about whether you have achieved the result you wanted.</a:t>
            </a:r>
            <a:endParaRPr kumimoji="0" lang="vi-VN"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20AF8EBB-C702-B51A-171C-E52B73B4E6D8}"/>
              </a:ext>
            </a:extLst>
          </p:cNvPr>
          <p:cNvSpPr/>
          <p:nvPr/>
        </p:nvSpPr>
        <p:spPr>
          <a:xfrm>
            <a:off x="433634" y="2351380"/>
            <a:ext cx="5645457" cy="45717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4. Improve your decision-making skills</a:t>
            </a:r>
          </a:p>
        </p:txBody>
      </p:sp>
      <p:sp>
        <p:nvSpPr>
          <p:cNvPr id="12" name="Rectangle 11">
            <a:extLst>
              <a:ext uri="{FF2B5EF4-FFF2-40B4-BE49-F238E27FC236}">
                <a16:creationId xmlns:a16="http://schemas.microsoft.com/office/drawing/2014/main" id="{B6D32D16-D167-DB25-935D-1EE64CDC55A5}"/>
              </a:ext>
            </a:extLst>
          </p:cNvPr>
          <p:cNvSpPr/>
          <p:nvPr/>
        </p:nvSpPr>
        <p:spPr>
          <a:xfrm>
            <a:off x="433633" y="4295854"/>
            <a:ext cx="5645457" cy="45717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dirty="0">
                <a:solidFill>
                  <a:srgbClr val="FF0000"/>
                </a:solidFill>
                <a:latin typeface="Arial" panose="020B0604020202020204" pitchFamily="34" charset="0"/>
              </a:rPr>
              <a:t>3</a:t>
            </a:r>
            <a:r>
              <a:rPr kumimoji="0" lang="vi-VN" sz="2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Develop time-management skills</a:t>
            </a:r>
          </a:p>
        </p:txBody>
      </p:sp>
      <p:sp>
        <p:nvSpPr>
          <p:cNvPr id="5" name="TextBox 4">
            <a:extLst>
              <a:ext uri="{FF2B5EF4-FFF2-40B4-BE49-F238E27FC236}">
                <a16:creationId xmlns:a16="http://schemas.microsoft.com/office/drawing/2014/main" id="{4D2C3484-52E3-9820-059B-094797125022}"/>
              </a:ext>
            </a:extLst>
          </p:cNvPr>
          <p:cNvSpPr txBox="1"/>
          <p:nvPr/>
        </p:nvSpPr>
        <p:spPr>
          <a:xfrm>
            <a:off x="81280" y="698359"/>
            <a:ext cx="11767908" cy="163121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First, make sure you can safely get around by yourself using public transport, walking, or cycling. Second, learn to communicate well and develop good relationships with people. Do some part-time jobs and get to know how to manage your money. You should also learn to cook healthy meals for your family. Finally, help your parents with household chores like cleaning and doing laundry.</a:t>
            </a:r>
            <a:endParaRPr kumimoji="0" lang="vi-VN"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83DFF888-68A1-B0FC-8B51-BEED746D1680}"/>
              </a:ext>
            </a:extLst>
          </p:cNvPr>
          <p:cNvSpPr/>
          <p:nvPr/>
        </p:nvSpPr>
        <p:spPr>
          <a:xfrm>
            <a:off x="433634" y="554060"/>
            <a:ext cx="6302179" cy="457170"/>
          </a:xfrm>
          <a:prstGeom prst="rect">
            <a:avLst/>
          </a:prstGeom>
          <a:solidFill>
            <a:srgbClr val="FFC000">
              <a:lumMod val="20000"/>
              <a:lumOff val="80000"/>
            </a:srgbClr>
          </a:solidFill>
          <a:ln w="12700" cap="flat" cmpd="sng" algn="ctr">
            <a:solidFill>
              <a:srgbClr val="5B9BD5">
                <a:shade val="15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000" b="0" i="0" u="none" strike="noStrike" kern="0" cap="none" spc="0" normalizeH="0" baseline="0" noProof="0" dirty="0">
                <a:ln>
                  <a:noFill/>
                </a:ln>
                <a:solidFill>
                  <a:srgbClr val="FF0000"/>
                </a:solidFill>
                <a:effectLst/>
                <a:uLnTx/>
                <a:uFillTx/>
              </a:rPr>
              <a:t>5. Learn basic, but important life skills</a:t>
            </a:r>
          </a:p>
        </p:txBody>
      </p:sp>
    </p:spTree>
    <p:extLst>
      <p:ext uri="{BB962C8B-B14F-4D97-AF65-F5344CB8AC3E}">
        <p14:creationId xmlns:p14="http://schemas.microsoft.com/office/powerpoint/2010/main" val="3039360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6" name="Picture 16" descr="101+ Hình Nền Powerpoint Đẹp Phong Phú Nhiều Lĩnh Vực">
            <a:extLst>
              <a:ext uri="{FF2B5EF4-FFF2-40B4-BE49-F238E27FC236}">
                <a16:creationId xmlns:a16="http://schemas.microsoft.com/office/drawing/2014/main" id="{467F729D-0C33-BEF4-9C19-02C9C1DC9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0"/>
            <a:ext cx="1196848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514929A-D5FC-4F66-8951-74EDFD16573E}"/>
              </a:ext>
            </a:extLst>
          </p:cNvPr>
          <p:cNvSpPr txBox="1"/>
          <p:nvPr/>
        </p:nvSpPr>
        <p:spPr>
          <a:xfrm>
            <a:off x="1071551" y="-21766"/>
            <a:ext cx="10490529" cy="523220"/>
          </a:xfrm>
          <a:prstGeom prst="rect">
            <a:avLst/>
          </a:prstGeom>
          <a:noFill/>
        </p:spPr>
        <p:txBody>
          <a:bodyPr wrap="square">
            <a:spAutoFit/>
          </a:bodyPr>
          <a:lstStyle/>
          <a:p>
            <a:r>
              <a:rPr lang="en-US" sz="2800" b="1" dirty="0">
                <a:solidFill>
                  <a:srgbClr val="FF0000"/>
                </a:solidFill>
                <a:cs typeface="Arial" panose="020B0604020202020204" pitchFamily="34" charset="0"/>
              </a:rPr>
              <a:t>Activity 4: </a:t>
            </a:r>
            <a:r>
              <a:rPr lang="en-US" sz="2800" b="1" dirty="0">
                <a:solidFill>
                  <a:srgbClr val="7030A0"/>
                </a:solidFill>
                <a:cs typeface="Arial" panose="020B0604020202020204" pitchFamily="34" charset="0"/>
              </a:rPr>
              <a:t>Complete the diagrams with information from the text. </a:t>
            </a:r>
          </a:p>
        </p:txBody>
      </p:sp>
      <p:sp>
        <p:nvSpPr>
          <p:cNvPr id="2" name="AutoShape 4" descr="Tiếng Anh 11 Unit 8 Reading (trang 89, 90) | Tiếng Anh 11 Global Success">
            <a:extLst>
              <a:ext uri="{FF2B5EF4-FFF2-40B4-BE49-F238E27FC236}">
                <a16:creationId xmlns:a16="http://schemas.microsoft.com/office/drawing/2014/main" id="{CB9D55E4-DE61-923A-4C35-96EE0A55429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8" name="Picture 7">
            <a:extLst>
              <a:ext uri="{FF2B5EF4-FFF2-40B4-BE49-F238E27FC236}">
                <a16:creationId xmlns:a16="http://schemas.microsoft.com/office/drawing/2014/main" id="{B0B68E39-9B7F-8603-D777-77F2ECA6CB2B}"/>
              </a:ext>
            </a:extLst>
          </p:cNvPr>
          <p:cNvPicPr>
            <a:picLocks noChangeAspect="1"/>
          </p:cNvPicPr>
          <p:nvPr/>
        </p:nvPicPr>
        <p:blipFill>
          <a:blip r:embed="rId3"/>
          <a:stretch>
            <a:fillRect/>
          </a:stretch>
        </p:blipFill>
        <p:spPr>
          <a:xfrm>
            <a:off x="416561" y="2575496"/>
            <a:ext cx="11328399" cy="2091817"/>
          </a:xfrm>
          <a:prstGeom prst="rect">
            <a:avLst/>
          </a:prstGeom>
        </p:spPr>
      </p:pic>
      <p:pic>
        <p:nvPicPr>
          <p:cNvPr id="10" name="Picture 9">
            <a:extLst>
              <a:ext uri="{FF2B5EF4-FFF2-40B4-BE49-F238E27FC236}">
                <a16:creationId xmlns:a16="http://schemas.microsoft.com/office/drawing/2014/main" id="{43229252-E426-357D-6683-0F58DA95E78A}"/>
              </a:ext>
            </a:extLst>
          </p:cNvPr>
          <p:cNvPicPr>
            <a:picLocks noChangeAspect="1"/>
          </p:cNvPicPr>
          <p:nvPr/>
        </p:nvPicPr>
        <p:blipFill>
          <a:blip r:embed="rId4"/>
          <a:stretch>
            <a:fillRect/>
          </a:stretch>
        </p:blipFill>
        <p:spPr>
          <a:xfrm>
            <a:off x="416561" y="384810"/>
            <a:ext cx="11328399" cy="2301808"/>
          </a:xfrm>
          <a:prstGeom prst="rect">
            <a:avLst/>
          </a:prstGeom>
        </p:spPr>
      </p:pic>
      <p:pic>
        <p:nvPicPr>
          <p:cNvPr id="5" name="Picture 4">
            <a:extLst>
              <a:ext uri="{FF2B5EF4-FFF2-40B4-BE49-F238E27FC236}">
                <a16:creationId xmlns:a16="http://schemas.microsoft.com/office/drawing/2014/main" id="{CA0A2345-5AAB-ABFE-901A-3A970525E4DA}"/>
              </a:ext>
            </a:extLst>
          </p:cNvPr>
          <p:cNvPicPr>
            <a:picLocks noChangeAspect="1"/>
          </p:cNvPicPr>
          <p:nvPr/>
        </p:nvPicPr>
        <p:blipFill>
          <a:blip r:embed="rId5"/>
          <a:stretch>
            <a:fillRect/>
          </a:stretch>
        </p:blipFill>
        <p:spPr>
          <a:xfrm>
            <a:off x="416560" y="4541520"/>
            <a:ext cx="11440159" cy="2338246"/>
          </a:xfrm>
          <a:prstGeom prst="rect">
            <a:avLst/>
          </a:prstGeom>
        </p:spPr>
      </p:pic>
    </p:spTree>
    <p:extLst>
      <p:ext uri="{BB962C8B-B14F-4D97-AF65-F5344CB8AC3E}">
        <p14:creationId xmlns:p14="http://schemas.microsoft.com/office/powerpoint/2010/main" val="373591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6" name="Picture 16" descr="101+ Hình Nền Powerpoint Đẹp Phong Phú Nhiều Lĩnh Vực">
            <a:extLst>
              <a:ext uri="{FF2B5EF4-FFF2-40B4-BE49-F238E27FC236}">
                <a16:creationId xmlns:a16="http://schemas.microsoft.com/office/drawing/2014/main" id="{467F729D-0C33-BEF4-9C19-02C9C1DC9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0"/>
            <a:ext cx="1196848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514929A-D5FC-4F66-8951-74EDFD16573E}"/>
              </a:ext>
            </a:extLst>
          </p:cNvPr>
          <p:cNvSpPr txBox="1"/>
          <p:nvPr/>
        </p:nvSpPr>
        <p:spPr>
          <a:xfrm>
            <a:off x="1071551" y="-21766"/>
            <a:ext cx="1049052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Activity 4: </a:t>
            </a:r>
            <a:r>
              <a:rPr kumimoji="0" lang="en-US" sz="2800" b="1"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Complete the diagrams with information from the text. </a:t>
            </a:r>
          </a:p>
        </p:txBody>
      </p:sp>
      <p:sp>
        <p:nvSpPr>
          <p:cNvPr id="2" name="AutoShape 4" descr="Tiếng Anh 11 Unit 8 Reading (trang 89, 90) | Tiếng Anh 11 Global Success">
            <a:extLst>
              <a:ext uri="{FF2B5EF4-FFF2-40B4-BE49-F238E27FC236}">
                <a16:creationId xmlns:a16="http://schemas.microsoft.com/office/drawing/2014/main" id="{CB9D55E4-DE61-923A-4C35-96EE0A55429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A26BD666-696C-3E69-7C6F-1DCAEBBD2A59}"/>
              </a:ext>
            </a:extLst>
          </p:cNvPr>
          <p:cNvPicPr>
            <a:picLocks noChangeAspect="1"/>
          </p:cNvPicPr>
          <p:nvPr/>
        </p:nvPicPr>
        <p:blipFill>
          <a:blip r:embed="rId3"/>
          <a:stretch>
            <a:fillRect/>
          </a:stretch>
        </p:blipFill>
        <p:spPr>
          <a:xfrm>
            <a:off x="193040" y="477959"/>
            <a:ext cx="11521440" cy="2092668"/>
          </a:xfrm>
          <a:prstGeom prst="rect">
            <a:avLst/>
          </a:prstGeom>
        </p:spPr>
      </p:pic>
      <p:pic>
        <p:nvPicPr>
          <p:cNvPr id="11" name="Picture 10">
            <a:extLst>
              <a:ext uri="{FF2B5EF4-FFF2-40B4-BE49-F238E27FC236}">
                <a16:creationId xmlns:a16="http://schemas.microsoft.com/office/drawing/2014/main" id="{B424E263-3279-A22F-A945-27064A7534C2}"/>
              </a:ext>
            </a:extLst>
          </p:cNvPr>
          <p:cNvPicPr>
            <a:picLocks noChangeAspect="1"/>
          </p:cNvPicPr>
          <p:nvPr/>
        </p:nvPicPr>
        <p:blipFill>
          <a:blip r:embed="rId4"/>
          <a:stretch>
            <a:fillRect/>
          </a:stretch>
        </p:blipFill>
        <p:spPr>
          <a:xfrm>
            <a:off x="345440" y="2555594"/>
            <a:ext cx="11369040" cy="2092668"/>
          </a:xfrm>
          <a:prstGeom prst="rect">
            <a:avLst/>
          </a:prstGeom>
        </p:spPr>
      </p:pic>
      <p:pic>
        <p:nvPicPr>
          <p:cNvPr id="4" name="Picture 3">
            <a:extLst>
              <a:ext uri="{FF2B5EF4-FFF2-40B4-BE49-F238E27FC236}">
                <a16:creationId xmlns:a16="http://schemas.microsoft.com/office/drawing/2014/main" id="{2F8FF129-041E-9618-A280-D125705E13D1}"/>
              </a:ext>
            </a:extLst>
          </p:cNvPr>
          <p:cNvPicPr>
            <a:picLocks noChangeAspect="1"/>
          </p:cNvPicPr>
          <p:nvPr/>
        </p:nvPicPr>
        <p:blipFill>
          <a:blip r:embed="rId5"/>
          <a:stretch>
            <a:fillRect/>
          </a:stretch>
        </p:blipFill>
        <p:spPr>
          <a:xfrm>
            <a:off x="345440" y="4624766"/>
            <a:ext cx="11216640" cy="2254999"/>
          </a:xfrm>
          <a:prstGeom prst="rect">
            <a:avLst/>
          </a:prstGeom>
        </p:spPr>
      </p:pic>
    </p:spTree>
    <p:extLst>
      <p:ext uri="{BB962C8B-B14F-4D97-AF65-F5344CB8AC3E}">
        <p14:creationId xmlns:p14="http://schemas.microsoft.com/office/powerpoint/2010/main" val="79901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0157" y="0"/>
            <a:ext cx="11981843" cy="6761408"/>
          </a:xfrm>
          <a:prstGeom prst="rect">
            <a:avLst/>
          </a:prstGeom>
        </p:spPr>
      </p:pic>
      <p:pic>
        <p:nvPicPr>
          <p:cNvPr id="2" name="Picture 2" descr="10 Rock-Solid Time Management Strategies to Boost Your Productivity - Time  Doctor Blog">
            <a:extLst>
              <a:ext uri="{FF2B5EF4-FFF2-40B4-BE49-F238E27FC236}">
                <a16:creationId xmlns:a16="http://schemas.microsoft.com/office/drawing/2014/main" id="{F5563E9D-1ABD-1B5C-E788-E581FC2D0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40564"/>
            <a:ext cx="2263140" cy="19846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pact of Individual Decision-making Styles on Marketing Information System  Based Decision-making - Research leap">
            <a:extLst>
              <a:ext uri="{FF2B5EF4-FFF2-40B4-BE49-F238E27FC236}">
                <a16:creationId xmlns:a16="http://schemas.microsoft.com/office/drawing/2014/main" id="{71B1E8F5-56A7-6891-5B4F-9A61364930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0533" y="2463424"/>
            <a:ext cx="1961466" cy="1683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tting Around - Mp3Quiz %">
            <a:extLst>
              <a:ext uri="{FF2B5EF4-FFF2-40B4-BE49-F238E27FC236}">
                <a16:creationId xmlns:a16="http://schemas.microsoft.com/office/drawing/2014/main" id="{5F09CA56-09B8-F7F0-AF8C-94AFB8B04F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4250" y="4776781"/>
            <a:ext cx="2731750" cy="1762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7B2105B-19DB-B2B3-4D20-90B1E3C18E57}"/>
              </a:ext>
            </a:extLst>
          </p:cNvPr>
          <p:cNvSpPr txBox="1"/>
          <p:nvPr/>
        </p:nvSpPr>
        <p:spPr>
          <a:xfrm>
            <a:off x="2349214" y="2520380"/>
            <a:ext cx="7881318" cy="1569660"/>
          </a:xfrm>
          <a:prstGeom prst="rect">
            <a:avLst/>
          </a:prstGeom>
          <a:noFill/>
        </p:spPr>
        <p:txBody>
          <a:bodyPr wrap="square" rtlCol="0">
            <a:spAutoFit/>
          </a:bodyPr>
          <a:lstStyle/>
          <a:p>
            <a:pPr>
              <a:lnSpc>
                <a:spcPct val="150000"/>
              </a:lnSpc>
            </a:pPr>
            <a:r>
              <a:rPr lang="vi-VN" sz="2400" dirty="0">
                <a:solidFill>
                  <a:srgbClr val="0070C0"/>
                </a:solidFill>
              </a:rPr>
              <a:t>+ Which of the skills mentioned in the text do you have? </a:t>
            </a:r>
          </a:p>
          <a:p>
            <a:pPr>
              <a:lnSpc>
                <a:spcPct val="150000"/>
              </a:lnSpc>
            </a:pPr>
            <a:r>
              <a:rPr lang="vi-VN" sz="2400" dirty="0">
                <a:solidFill>
                  <a:srgbClr val="0070C0"/>
                </a:solidFill>
              </a:rPr>
              <a:t>+ What other skills do you think teenagers need to </a:t>
            </a:r>
          </a:p>
          <a:p>
            <a:r>
              <a:rPr lang="vi-VN" sz="2400" dirty="0">
                <a:solidFill>
                  <a:srgbClr val="0070C0"/>
                </a:solidFill>
              </a:rPr>
              <a:t>    become independent?</a:t>
            </a:r>
          </a:p>
        </p:txBody>
      </p:sp>
      <p:sp>
        <p:nvSpPr>
          <p:cNvPr id="6" name="Rectangle 5"/>
          <p:cNvSpPr/>
          <p:nvPr/>
        </p:nvSpPr>
        <p:spPr>
          <a:xfrm>
            <a:off x="4307539" y="2657194"/>
            <a:ext cx="4767329" cy="461665"/>
          </a:xfrm>
          <a:prstGeom prst="rect">
            <a:avLst/>
          </a:prstGeom>
        </p:spPr>
        <p:txBody>
          <a:bodyPr wrap="square">
            <a:spAutoFit/>
          </a:bodyPr>
          <a:lstStyle/>
          <a:p>
            <a:pPr lvl="0"/>
            <a:endParaRPr lang="vi-VN" sz="2400" dirty="0">
              <a:solidFill>
                <a:srgbClr val="7030A0"/>
              </a:solidFill>
            </a:endParaRPr>
          </a:p>
        </p:txBody>
      </p:sp>
      <p:sp>
        <p:nvSpPr>
          <p:cNvPr id="7" name="Rectangle 6"/>
          <p:cNvSpPr/>
          <p:nvPr/>
        </p:nvSpPr>
        <p:spPr>
          <a:xfrm>
            <a:off x="3618963" y="850005"/>
            <a:ext cx="5228823" cy="101743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rial" panose="020B0604020202020204" pitchFamily="34" charset="0"/>
                <a:cs typeface="Arial" panose="020B0604020202020204" pitchFamily="34" charset="0"/>
              </a:rPr>
              <a:t>Activity 5: </a:t>
            </a:r>
          </a:p>
          <a:p>
            <a:pPr algn="ctr"/>
            <a:r>
              <a:rPr lang="en-US" sz="2800" dirty="0">
                <a:solidFill>
                  <a:srgbClr val="7030A0"/>
                </a:solidFill>
                <a:latin typeface="Arial" panose="020B0604020202020204" pitchFamily="34" charset="0"/>
                <a:cs typeface="Arial" panose="020B0604020202020204" pitchFamily="34" charset="0"/>
              </a:rPr>
              <a:t>Discuss the following questions</a:t>
            </a:r>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63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eative concept Thank You For Your Attention text on notebook on wooden  background Photos | Adobe Stock">
            <a:extLst>
              <a:ext uri="{FF2B5EF4-FFF2-40B4-BE49-F238E27FC236}">
                <a16:creationId xmlns:a16="http://schemas.microsoft.com/office/drawing/2014/main" id="{FF406428-C7E5-7B49-CA2D-2AFC2626A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 y="111760"/>
            <a:ext cx="1184656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396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0 Hình Nền PowerPoint Thuyết Trình Đẹp - Đề án 2020 - Tổng hợp chia sẻ hình  ảnh, tranh vẽ, biểu mẫu trong lĩnh vực giáo dục | Hình nền, Hình ảnh, Giáo  dục">
            <a:extLst>
              <a:ext uri="{FF2B5EF4-FFF2-40B4-BE49-F238E27FC236}">
                <a16:creationId xmlns:a16="http://schemas.microsoft.com/office/drawing/2014/main" id="{19D1FAE0-8A15-34B9-518D-4E34AB0CF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 y="0"/>
            <a:ext cx="1204975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200" y="2651761"/>
            <a:ext cx="11125200" cy="3505199"/>
          </a:xfrm>
          <a:prstGeom prst="roundRect">
            <a:avLst/>
          </a:prstGeom>
          <a:solidFill>
            <a:schemeClr val="accent2">
              <a:lumMod val="20000"/>
              <a:lumOff val="80000"/>
            </a:schemeClr>
          </a:solidFill>
          <a:ln>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buFontTx/>
              <a:buChar char="-"/>
            </a:pPr>
            <a:r>
              <a:rPr lang="en-US" sz="2800" dirty="0"/>
              <a:t>Work in</a:t>
            </a:r>
            <a:r>
              <a:rPr lang="vi-VN" sz="2800" dirty="0"/>
              <a:t> 2</a:t>
            </a:r>
            <a:r>
              <a:rPr lang="en-US" sz="2800" dirty="0"/>
              <a:t> groups. </a:t>
            </a:r>
          </a:p>
          <a:p>
            <a:pPr marL="457200" indent="-457200">
              <a:buFontTx/>
              <a:buChar char="-"/>
            </a:pPr>
            <a:r>
              <a:rPr lang="en-US" sz="2800" dirty="0"/>
              <a:t>Use body language and explanation to explain the words in 1 minute.</a:t>
            </a:r>
          </a:p>
          <a:p>
            <a:pPr marL="457200" indent="-457200">
              <a:buFontTx/>
              <a:buChar char="-"/>
            </a:pPr>
            <a:r>
              <a:rPr lang="en-US" sz="2800" dirty="0"/>
              <a:t>If you get the correct answer </a:t>
            </a:r>
            <a:r>
              <a:rPr lang="en-US" sz="2800" dirty="0">
                <a:sym typeface="Wingdings" panose="05000000000000000000" pitchFamily="2" charset="2"/>
              </a:rPr>
              <a:t> </a:t>
            </a:r>
            <a:r>
              <a:rPr lang="en-US" sz="2800" dirty="0"/>
              <a:t>1 point.</a:t>
            </a:r>
          </a:p>
          <a:p>
            <a:r>
              <a:rPr lang="en-US" sz="2800" dirty="0"/>
              <a:t>-    If the answer is wrong or you don’t have the answer </a:t>
            </a:r>
            <a:r>
              <a:rPr lang="en-US" sz="2800" dirty="0">
                <a:sym typeface="Wingdings" panose="05000000000000000000" pitchFamily="2" charset="2"/>
              </a:rPr>
              <a:t></a:t>
            </a:r>
            <a:r>
              <a:rPr lang="en-US" sz="2800" dirty="0"/>
              <a:t> the chance is for </a:t>
            </a:r>
            <a:r>
              <a:rPr lang="vi-VN" sz="2800" dirty="0"/>
              <a:t>the </a:t>
            </a:r>
            <a:r>
              <a:rPr lang="en-US" sz="2800" dirty="0"/>
              <a:t>other group.</a:t>
            </a:r>
          </a:p>
          <a:p>
            <a:pPr marL="457200" indent="-457200">
              <a:buFontTx/>
              <a:buChar char="-"/>
            </a:pPr>
            <a:r>
              <a:rPr lang="en-US" sz="2800" dirty="0"/>
              <a:t>The group with more correct answers will be the winner.</a:t>
            </a:r>
          </a:p>
        </p:txBody>
      </p:sp>
      <p:pic>
        <p:nvPicPr>
          <p:cNvPr id="4" name="Picture 3">
            <a:extLst>
              <a:ext uri="{FF2B5EF4-FFF2-40B4-BE49-F238E27FC236}">
                <a16:creationId xmlns:a16="http://schemas.microsoft.com/office/drawing/2014/main" id="{60127E36-7FA8-C8E1-4CE2-8880577BE8FC}"/>
              </a:ext>
            </a:extLst>
          </p:cNvPr>
          <p:cNvPicPr>
            <a:picLocks noChangeAspect="1"/>
          </p:cNvPicPr>
          <p:nvPr/>
        </p:nvPicPr>
        <p:blipFill>
          <a:blip r:embed="rId4"/>
          <a:stretch>
            <a:fillRect/>
          </a:stretch>
        </p:blipFill>
        <p:spPr>
          <a:xfrm>
            <a:off x="2661920" y="1"/>
            <a:ext cx="6939280" cy="2651760"/>
          </a:xfrm>
          <a:prstGeom prst="rect">
            <a:avLst/>
          </a:prstGeom>
        </p:spPr>
      </p:pic>
    </p:spTree>
    <p:extLst>
      <p:ext uri="{BB962C8B-B14F-4D97-AF65-F5344CB8AC3E}">
        <p14:creationId xmlns:p14="http://schemas.microsoft.com/office/powerpoint/2010/main" val="318691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đẹp pp - Bộ sưu tập đẹp mắt và hấp dẫn">
            <a:extLst>
              <a:ext uri="{FF2B5EF4-FFF2-40B4-BE49-F238E27FC236}">
                <a16:creationId xmlns:a16="http://schemas.microsoft.com/office/drawing/2014/main" id="{869FABAE-A64B-841D-127E-CC4F8225B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Wave 2">
            <a:hlinkClick r:id="rId3" action="ppaction://hlinksldjump"/>
            <a:extLst>
              <a:ext uri="{FF2B5EF4-FFF2-40B4-BE49-F238E27FC236}">
                <a16:creationId xmlns:a16="http://schemas.microsoft.com/office/drawing/2014/main" id="{A34A2503-7D3B-CD89-E5DC-56482CBC69BE}"/>
              </a:ext>
            </a:extLst>
          </p:cNvPr>
          <p:cNvSpPr/>
          <p:nvPr/>
        </p:nvSpPr>
        <p:spPr>
          <a:xfrm>
            <a:off x="1635760" y="2377441"/>
            <a:ext cx="3342640" cy="1341120"/>
          </a:xfrm>
          <a:prstGeom prst="wav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C00000"/>
                </a:solidFill>
              </a:rPr>
              <a:t>SET 1</a:t>
            </a:r>
            <a:endParaRPr lang="vi-VN" sz="3600" dirty="0">
              <a:solidFill>
                <a:srgbClr val="C00000"/>
              </a:solidFill>
            </a:endParaRPr>
          </a:p>
        </p:txBody>
      </p:sp>
      <p:sp>
        <p:nvSpPr>
          <p:cNvPr id="4" name="Wave 3">
            <a:extLst>
              <a:ext uri="{FF2B5EF4-FFF2-40B4-BE49-F238E27FC236}">
                <a16:creationId xmlns:a16="http://schemas.microsoft.com/office/drawing/2014/main" id="{C1A1A8F7-6337-63C1-EB77-EEB6C9152FD7}"/>
              </a:ext>
            </a:extLst>
          </p:cNvPr>
          <p:cNvSpPr/>
          <p:nvPr/>
        </p:nvSpPr>
        <p:spPr>
          <a:xfrm>
            <a:off x="7035800" y="2377441"/>
            <a:ext cx="3246120" cy="1341120"/>
          </a:xfrm>
          <a:prstGeom prst="wav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SET 2</a:t>
            </a:r>
            <a:endParaRPr kumimoji="0" lang="vi-VN" sz="36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15284148-9D9D-1849-A746-EF466649BB9F}"/>
              </a:ext>
            </a:extLst>
          </p:cNvPr>
          <p:cNvSpPr/>
          <p:nvPr/>
        </p:nvSpPr>
        <p:spPr>
          <a:xfrm>
            <a:off x="1635760" y="3759200"/>
            <a:ext cx="3342640" cy="2336801"/>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800" dirty="0">
                <a:solidFill>
                  <a:srgbClr val="0070C0"/>
                </a:solidFill>
              </a:rPr>
              <a:t>CYCLE</a:t>
            </a:r>
          </a:p>
          <a:p>
            <a:pPr marL="342900" indent="-342900">
              <a:buAutoNum type="arabicPeriod"/>
            </a:pPr>
            <a:r>
              <a:rPr lang="en-US" sz="2800" dirty="0">
                <a:solidFill>
                  <a:srgbClr val="0070C0"/>
                </a:solidFill>
              </a:rPr>
              <a:t>MAKE PLANS</a:t>
            </a:r>
          </a:p>
          <a:p>
            <a:pPr marL="342900" indent="-342900">
              <a:buAutoNum type="arabicPeriod"/>
            </a:pPr>
            <a:r>
              <a:rPr lang="en-US" sz="2800" dirty="0">
                <a:solidFill>
                  <a:srgbClr val="0070C0"/>
                </a:solidFill>
              </a:rPr>
              <a:t>COOK</a:t>
            </a:r>
          </a:p>
          <a:p>
            <a:pPr marL="342900" indent="-342900">
              <a:buAutoNum type="arabicPeriod"/>
            </a:pPr>
            <a:r>
              <a:rPr lang="en-US" sz="2800" dirty="0">
                <a:solidFill>
                  <a:srgbClr val="0070C0"/>
                </a:solidFill>
              </a:rPr>
              <a:t>MANAGE TIME</a:t>
            </a:r>
            <a:endParaRPr lang="vi-VN" sz="2800" dirty="0">
              <a:solidFill>
                <a:srgbClr val="0070C0"/>
              </a:solidFill>
            </a:endParaRPr>
          </a:p>
        </p:txBody>
      </p:sp>
      <p:sp>
        <p:nvSpPr>
          <p:cNvPr id="9" name="Rectangle 8">
            <a:extLst>
              <a:ext uri="{FF2B5EF4-FFF2-40B4-BE49-F238E27FC236}">
                <a16:creationId xmlns:a16="http://schemas.microsoft.com/office/drawing/2014/main" id="{6B5917F0-492C-ECE9-6A30-967AC9A4AFCC}"/>
              </a:ext>
            </a:extLst>
          </p:cNvPr>
          <p:cNvSpPr/>
          <p:nvPr/>
        </p:nvSpPr>
        <p:spPr>
          <a:xfrm>
            <a:off x="7081520" y="3718560"/>
            <a:ext cx="3200400" cy="2448559"/>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800" dirty="0">
                <a:solidFill>
                  <a:srgbClr val="0070C0"/>
                </a:solidFill>
              </a:rPr>
              <a:t>WALK</a:t>
            </a:r>
          </a:p>
          <a:p>
            <a:pPr marL="342900" indent="-342900">
              <a:buAutoNum type="arabicPeriod"/>
            </a:pPr>
            <a:r>
              <a:rPr lang="en-US" sz="2800" dirty="0">
                <a:solidFill>
                  <a:srgbClr val="0070C0"/>
                </a:solidFill>
              </a:rPr>
              <a:t>MAKE DECISIONS</a:t>
            </a:r>
          </a:p>
          <a:p>
            <a:pPr marL="342900" indent="-342900">
              <a:buAutoNum type="arabicPeriod"/>
            </a:pPr>
            <a:r>
              <a:rPr lang="en-US" sz="2800" dirty="0">
                <a:solidFill>
                  <a:srgbClr val="0070C0"/>
                </a:solidFill>
              </a:rPr>
              <a:t>CLEAN</a:t>
            </a:r>
          </a:p>
          <a:p>
            <a:pPr marL="342900" indent="-342900">
              <a:buAutoNum type="arabicPeriod"/>
            </a:pPr>
            <a:r>
              <a:rPr lang="en-US" sz="2800" dirty="0">
                <a:solidFill>
                  <a:srgbClr val="0070C0"/>
                </a:solidFill>
              </a:rPr>
              <a:t>MANAGE MONEY</a:t>
            </a:r>
            <a:endParaRPr lang="vi-VN" sz="2800" dirty="0">
              <a:solidFill>
                <a:srgbClr val="0070C0"/>
              </a:solidFill>
            </a:endParaRPr>
          </a:p>
        </p:txBody>
      </p:sp>
      <p:pic>
        <p:nvPicPr>
          <p:cNvPr id="10" name="Picture 9">
            <a:extLst>
              <a:ext uri="{FF2B5EF4-FFF2-40B4-BE49-F238E27FC236}">
                <a16:creationId xmlns:a16="http://schemas.microsoft.com/office/drawing/2014/main" id="{C6764F50-FECC-C31C-A92F-288340EB0FB8}"/>
              </a:ext>
            </a:extLst>
          </p:cNvPr>
          <p:cNvPicPr>
            <a:picLocks noChangeAspect="1"/>
          </p:cNvPicPr>
          <p:nvPr/>
        </p:nvPicPr>
        <p:blipFill>
          <a:blip r:embed="rId4"/>
          <a:stretch>
            <a:fillRect/>
          </a:stretch>
        </p:blipFill>
        <p:spPr>
          <a:xfrm>
            <a:off x="2661920" y="1"/>
            <a:ext cx="6939280" cy="1625599"/>
          </a:xfrm>
          <a:prstGeom prst="rect">
            <a:avLst/>
          </a:prstGeom>
        </p:spPr>
      </p:pic>
    </p:spTree>
    <p:extLst>
      <p:ext uri="{BB962C8B-B14F-4D97-AF65-F5344CB8AC3E}">
        <p14:creationId xmlns:p14="http://schemas.microsoft.com/office/powerpoint/2010/main" val="1834068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14929A-D5FC-4F66-8951-74EDFD16573E}"/>
              </a:ext>
            </a:extLst>
          </p:cNvPr>
          <p:cNvSpPr txBox="1"/>
          <p:nvPr/>
        </p:nvSpPr>
        <p:spPr>
          <a:xfrm>
            <a:off x="472440" y="79661"/>
            <a:ext cx="11247120" cy="1384995"/>
          </a:xfrm>
          <a:prstGeom prst="rect">
            <a:avLst/>
          </a:prstGeom>
          <a:noFill/>
        </p:spPr>
        <p:txBody>
          <a:bodyPr wrap="square">
            <a:spAutoFit/>
          </a:bodyPr>
          <a:lstStyle/>
          <a:p>
            <a:pPr algn="just"/>
            <a:r>
              <a:rPr lang="en-US" sz="2800" b="1" dirty="0">
                <a:solidFill>
                  <a:srgbClr val="FF0000"/>
                </a:solidFill>
                <a:cs typeface="Arial" panose="020B0604020202020204" pitchFamily="34" charset="0"/>
              </a:rPr>
              <a:t>Activity 1: </a:t>
            </a:r>
            <a:r>
              <a:rPr lang="en-US" sz="2800" b="1" dirty="0">
                <a:solidFill>
                  <a:srgbClr val="7030A0"/>
                </a:solidFill>
                <a:cs typeface="Arial" panose="020B0604020202020204" pitchFamily="34" charset="0"/>
              </a:rPr>
              <a:t>Tick the appropriate box to see how independent you are. Add up your points. If your total score is nine or above, you are independent. Compare with a partner. </a:t>
            </a:r>
          </a:p>
        </p:txBody>
      </p:sp>
      <p:pic>
        <p:nvPicPr>
          <p:cNvPr id="3" name="Picture 2">
            <a:extLst>
              <a:ext uri="{FF2B5EF4-FFF2-40B4-BE49-F238E27FC236}">
                <a16:creationId xmlns:a16="http://schemas.microsoft.com/office/drawing/2014/main" id="{D4A47F57-EAF2-FE55-D288-01913C827118}"/>
              </a:ext>
            </a:extLst>
          </p:cNvPr>
          <p:cNvPicPr>
            <a:picLocks noChangeAspect="1"/>
          </p:cNvPicPr>
          <p:nvPr/>
        </p:nvPicPr>
        <p:blipFill>
          <a:blip r:embed="rId2"/>
          <a:stretch>
            <a:fillRect/>
          </a:stretch>
        </p:blipFill>
        <p:spPr>
          <a:xfrm>
            <a:off x="1158240" y="1755321"/>
            <a:ext cx="9875520" cy="4210230"/>
          </a:xfrm>
          <a:prstGeom prst="rect">
            <a:avLst/>
          </a:prstGeom>
        </p:spPr>
      </p:pic>
      <p:sp>
        <p:nvSpPr>
          <p:cNvPr id="2" name="AutoShape 2" descr="Hình nền đẹp pp - Bộ sưu tập đẹp mắt và hấp dẫ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nền đẹp pp - Bộ sưu tập đẹp mắt và hấp dẫ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ình nền đẹp pp - Bộ sưu tập đẹp mắt và hấp dẫ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7490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đẹp pp - Bộ sưu tập đẹp mắt và hấp dẫn">
            <a:extLst>
              <a:ext uri="{FF2B5EF4-FFF2-40B4-BE49-F238E27FC236}">
                <a16:creationId xmlns:a16="http://schemas.microsoft.com/office/drawing/2014/main" id="{205A7F6F-FCB0-4364-0182-BC4BE5228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25168" y="2805341"/>
            <a:ext cx="4506662" cy="62745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a:latin typeface="UTM Facebook K&amp;T" panose="02040603050506020204" pitchFamily="18" charset="0"/>
              </a:rPr>
              <a:t>READING</a:t>
            </a:r>
            <a:endParaRPr lang="en-US" sz="3200" dirty="0">
              <a:latin typeface="UTM Facebook K&amp;T" panose="02040603050506020204" pitchFamily="18" charset="0"/>
            </a:endParaRP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3219813" y="3743217"/>
            <a:ext cx="7589171" cy="707886"/>
          </a:xfrm>
          <a:prstGeom prst="rect">
            <a:avLst/>
          </a:prstGeom>
          <a:noFill/>
        </p:spPr>
        <p:txBody>
          <a:bodyPr wrap="square" rtlCol="0">
            <a:spAutoFit/>
          </a:bodyPr>
          <a:lstStyle/>
          <a:p>
            <a:r>
              <a:rPr lang="en-US" sz="4000" b="1" dirty="0">
                <a:solidFill>
                  <a:srgbClr val="0070C0"/>
                </a:solidFill>
              </a:rPr>
              <a:t>How to become independent</a:t>
            </a: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26532"/>
                </a:solidFill>
                <a:latin typeface="Bookman Old Style" pitchFamily="18" charset="0"/>
              </a:rPr>
              <a:t>LESSON 3</a:t>
            </a:r>
            <a:endParaRPr lang="en-US" sz="2400" dirty="0">
              <a:solidFill>
                <a:srgbClr val="F26532"/>
              </a:solidFill>
              <a:latin typeface="Bookman Old Style" pitchFamily="18" charset="0"/>
            </a:endParaRP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246E80DA-3B73-476A-B480-C5F8FDFD8CB4}"/>
              </a:ext>
            </a:extLst>
          </p:cNvPr>
          <p:cNvSpPr txBox="1"/>
          <p:nvPr/>
        </p:nvSpPr>
        <p:spPr>
          <a:xfrm>
            <a:off x="3103419" y="436422"/>
            <a:ext cx="8128580" cy="830997"/>
          </a:xfrm>
          <a:prstGeom prst="rect">
            <a:avLst/>
          </a:prstGeom>
          <a:noFill/>
        </p:spPr>
        <p:txBody>
          <a:bodyPr wrap="square" rtlCol="0">
            <a:spAutoFit/>
          </a:bodyPr>
          <a:lstStyle/>
          <a:p>
            <a:r>
              <a:rPr lang="en-US" sz="4800" dirty="0">
                <a:solidFill>
                  <a:schemeClr val="bg1"/>
                </a:solidFill>
                <a:latin typeface="UTM Facebook K&amp;T" pitchFamily="18" charset="0"/>
                <a:cs typeface="Arial" panose="020B0604020202020204" pitchFamily="34" charset="0"/>
              </a:rPr>
              <a:t>BECOMING INDEPENDENT</a:t>
            </a:r>
          </a:p>
        </p:txBody>
      </p:sp>
      <p:sp>
        <p:nvSpPr>
          <p:cNvPr id="5" name="TextBox 4">
            <a:extLst>
              <a:ext uri="{FF2B5EF4-FFF2-40B4-BE49-F238E27FC236}">
                <a16:creationId xmlns:a16="http://schemas.microsoft.com/office/drawing/2014/main" id="{35DF77EB-655D-46EF-9E8B-FA2AF8707694}"/>
              </a:ext>
            </a:extLst>
          </p:cNvPr>
          <p:cNvSpPr txBox="1"/>
          <p:nvPr/>
        </p:nvSpPr>
        <p:spPr>
          <a:xfrm>
            <a:off x="1088622" y="177153"/>
            <a:ext cx="1267591" cy="1631216"/>
          </a:xfrm>
          <a:prstGeom prst="rect">
            <a:avLst/>
          </a:prstGeom>
          <a:noFill/>
        </p:spPr>
        <p:txBody>
          <a:bodyPr wrap="square" rtlCol="0" anchor="ctr">
            <a:spAutoFit/>
          </a:bodyPr>
          <a:lstStyle/>
          <a:p>
            <a:pPr algn="ctr"/>
            <a:r>
              <a:rPr lang="en-US" sz="2800" b="1" dirty="0">
                <a:solidFill>
                  <a:schemeClr val="bg1"/>
                </a:solidFill>
                <a:latin typeface="Arial" panose="020B0604020202020204" pitchFamily="34" charset="0"/>
                <a:cs typeface="Arial" panose="020B0604020202020204" pitchFamily="34" charset="0"/>
              </a:rPr>
              <a:t>Unit</a:t>
            </a:r>
          </a:p>
          <a:p>
            <a:pPr algn="ctr"/>
            <a:r>
              <a:rPr lang="en-US" sz="7200" b="1" dirty="0">
                <a:solidFill>
                  <a:schemeClr val="bg1"/>
                </a:solidFill>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2" name="Picture 8" descr="Chi tiết 99+ hình nền powerpoint học sinh mới nhất - Tin Học Vui">
            <a:extLst>
              <a:ext uri="{FF2B5EF4-FFF2-40B4-BE49-F238E27FC236}">
                <a16:creationId xmlns:a16="http://schemas.microsoft.com/office/drawing/2014/main" id="{DDD005CF-E84E-C0B7-C99C-B8C248E3D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3" y="-44442"/>
            <a:ext cx="12188621" cy="68970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EC01914-590D-927C-73E2-8354A670C107}"/>
              </a:ext>
            </a:extLst>
          </p:cNvPr>
          <p:cNvSpPr/>
          <p:nvPr/>
        </p:nvSpPr>
        <p:spPr>
          <a:xfrm>
            <a:off x="3181132" y="323665"/>
            <a:ext cx="8748109" cy="1601215"/>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Activity 2: </a:t>
            </a:r>
            <a:r>
              <a:rPr kumimoji="0" lang="en-US" sz="2800" b="1"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Read the text and match the highlighted phrases in the text with their meanings.</a:t>
            </a:r>
            <a:endParaRPr kumimoji="0" lang="en-US" sz="2600" b="1"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endParaRPr>
          </a:p>
        </p:txBody>
      </p:sp>
      <p:sp>
        <p:nvSpPr>
          <p:cNvPr id="2" name="AutoShape 2" descr="Màn hình PowerPoint đẹp: Làm thế nào để tạo ấn tượng với khán giả? -  NaiHuou.Com">
            <a:extLst>
              <a:ext uri="{FF2B5EF4-FFF2-40B4-BE49-F238E27FC236}">
                <a16:creationId xmlns:a16="http://schemas.microsoft.com/office/drawing/2014/main" id="{FAFCA55B-AF3B-8122-7F0A-D1FCBB44E0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Smiley Face 15">
            <a:hlinkClick r:id="rId3" action="ppaction://hlinksldjump"/>
            <a:extLst>
              <a:ext uri="{FF2B5EF4-FFF2-40B4-BE49-F238E27FC236}">
                <a16:creationId xmlns:a16="http://schemas.microsoft.com/office/drawing/2014/main" id="{101D08BD-B8D9-79CC-599F-076539988028}"/>
              </a:ext>
            </a:extLst>
          </p:cNvPr>
          <p:cNvSpPr/>
          <p:nvPr/>
        </p:nvSpPr>
        <p:spPr>
          <a:xfrm>
            <a:off x="54179" y="123558"/>
            <a:ext cx="802640" cy="592890"/>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aphicFrame>
        <p:nvGraphicFramePr>
          <p:cNvPr id="18" name="Table 17">
            <a:extLst>
              <a:ext uri="{FF2B5EF4-FFF2-40B4-BE49-F238E27FC236}">
                <a16:creationId xmlns:a16="http://schemas.microsoft.com/office/drawing/2014/main" id="{8B67D539-9BFD-588C-3F8A-76A595346E19}"/>
              </a:ext>
            </a:extLst>
          </p:cNvPr>
          <p:cNvGraphicFramePr>
            <a:graphicFrameLocks noGrp="1"/>
          </p:cNvGraphicFramePr>
          <p:nvPr>
            <p:extLst>
              <p:ext uri="{D42A27DB-BD31-4B8C-83A1-F6EECF244321}">
                <p14:modId xmlns:p14="http://schemas.microsoft.com/office/powerpoint/2010/main" val="1818870451"/>
              </p:ext>
            </p:extLst>
          </p:nvPr>
        </p:nvGraphicFramePr>
        <p:xfrm>
          <a:off x="395408" y="2292987"/>
          <a:ext cx="4357046" cy="4013712"/>
        </p:xfrm>
        <a:graphic>
          <a:graphicData uri="http://schemas.openxmlformats.org/drawingml/2006/table">
            <a:tbl>
              <a:tblPr firstRow="1" bandRow="1">
                <a:tableStyleId>{5C22544A-7EE6-4342-B048-85BDC9FD1C3A}</a:tableStyleId>
              </a:tblPr>
              <a:tblGrid>
                <a:gridCol w="4357046">
                  <a:extLst>
                    <a:ext uri="{9D8B030D-6E8A-4147-A177-3AD203B41FA5}">
                      <a16:colId xmlns:a16="http://schemas.microsoft.com/office/drawing/2014/main" val="1728718944"/>
                    </a:ext>
                  </a:extLst>
                </a:gridCol>
              </a:tblGrid>
              <a:tr h="808637">
                <a:tc>
                  <a:txBody>
                    <a:bodyPr/>
                    <a:lstStyle/>
                    <a:p>
                      <a:r>
                        <a:rPr lang="vi-VN" sz="2800" b="1" dirty="0">
                          <a:solidFill>
                            <a:srgbClr val="0070C0"/>
                          </a:solidFill>
                        </a:rPr>
                        <a:t>     get around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55323268"/>
                  </a:ext>
                </a:extLst>
              </a:tr>
              <a:tr h="886933">
                <a:tc>
                  <a:txBody>
                    <a:bodyPr/>
                    <a:lstStyle/>
                    <a:p>
                      <a:r>
                        <a:rPr lang="vi-VN" sz="2800" b="1" dirty="0">
                          <a:solidFill>
                            <a:srgbClr val="0070C0"/>
                          </a:solidFill>
                        </a:rPr>
                        <a:t>     come up with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19575413"/>
                  </a:ext>
                </a:extLst>
              </a:tr>
              <a:tr h="768059">
                <a:tc>
                  <a:txBody>
                    <a:bodyPr/>
                    <a:lstStyle/>
                    <a:p>
                      <a:r>
                        <a:rPr lang="vi-VN" sz="2800" b="1" dirty="0">
                          <a:solidFill>
                            <a:srgbClr val="0070C0"/>
                          </a:solidFill>
                        </a:rPr>
                        <a:t>   </a:t>
                      </a:r>
                      <a:r>
                        <a:rPr lang="en-US" sz="2800" b="1" dirty="0">
                          <a:solidFill>
                            <a:srgbClr val="0070C0"/>
                          </a:solidFill>
                        </a:rPr>
                        <a:t>  </a:t>
                      </a:r>
                      <a:r>
                        <a:rPr lang="vi-VN" sz="2800" b="1" dirty="0">
                          <a:solidFill>
                            <a:srgbClr val="0070C0"/>
                          </a:solidFill>
                        </a:rPr>
                        <a:t>carry 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0056521"/>
                  </a:ext>
                </a:extLst>
              </a:tr>
              <a:tr h="726165">
                <a:tc>
                  <a:txBody>
                    <a:bodyPr/>
                    <a:lstStyle/>
                    <a:p>
                      <a:r>
                        <a:rPr lang="vi-VN" sz="2800" b="1" dirty="0">
                          <a:solidFill>
                            <a:srgbClr val="0070C0"/>
                          </a:solidFill>
                        </a:rPr>
                        <a:t>     get into the habit 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95216402"/>
                  </a:ext>
                </a:extLst>
              </a:tr>
              <a:tr h="823918">
                <a:tc>
                  <a:txBody>
                    <a:bodyPr/>
                    <a:lstStyle/>
                    <a:p>
                      <a:r>
                        <a:rPr lang="vi-VN" sz="2800" b="1" dirty="0">
                          <a:solidFill>
                            <a:srgbClr val="0070C0"/>
                          </a:solidFill>
                        </a:rPr>
                        <a:t>     made use 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67990899"/>
                  </a:ext>
                </a:extLst>
              </a:tr>
            </a:tbl>
          </a:graphicData>
        </a:graphic>
      </p:graphicFrame>
      <p:sp>
        <p:nvSpPr>
          <p:cNvPr id="6" name="Oval 5">
            <a:hlinkClick r:id="rId4" action="ppaction://hlinksldjump"/>
            <a:extLst>
              <a:ext uri="{FF2B5EF4-FFF2-40B4-BE49-F238E27FC236}">
                <a16:creationId xmlns:a16="http://schemas.microsoft.com/office/drawing/2014/main" id="{8EFFB154-DDF6-2313-2265-1FF862EEEEBC}"/>
              </a:ext>
            </a:extLst>
          </p:cNvPr>
          <p:cNvSpPr/>
          <p:nvPr/>
        </p:nvSpPr>
        <p:spPr>
          <a:xfrm>
            <a:off x="395408" y="2388027"/>
            <a:ext cx="513090" cy="450482"/>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1</a:t>
            </a:r>
          </a:p>
        </p:txBody>
      </p:sp>
      <p:sp>
        <p:nvSpPr>
          <p:cNvPr id="7" name="Oval 6">
            <a:hlinkClick r:id="rId5" action="ppaction://hlinksldjump"/>
            <a:extLst>
              <a:ext uri="{FF2B5EF4-FFF2-40B4-BE49-F238E27FC236}">
                <a16:creationId xmlns:a16="http://schemas.microsoft.com/office/drawing/2014/main" id="{C22C6046-4161-829B-35C4-3BD34FFBC102}"/>
              </a:ext>
            </a:extLst>
          </p:cNvPr>
          <p:cNvSpPr/>
          <p:nvPr/>
        </p:nvSpPr>
        <p:spPr>
          <a:xfrm>
            <a:off x="395408" y="3142426"/>
            <a:ext cx="513090" cy="450482"/>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2</a:t>
            </a:r>
          </a:p>
        </p:txBody>
      </p:sp>
      <p:sp>
        <p:nvSpPr>
          <p:cNvPr id="9" name="Oval 8">
            <a:hlinkClick r:id="rId5" action="ppaction://hlinksldjump"/>
            <a:extLst>
              <a:ext uri="{FF2B5EF4-FFF2-40B4-BE49-F238E27FC236}">
                <a16:creationId xmlns:a16="http://schemas.microsoft.com/office/drawing/2014/main" id="{CACFF8F7-72CA-7722-E57E-5F2F1F57552E}"/>
              </a:ext>
            </a:extLst>
          </p:cNvPr>
          <p:cNvSpPr/>
          <p:nvPr/>
        </p:nvSpPr>
        <p:spPr>
          <a:xfrm>
            <a:off x="395408" y="4031509"/>
            <a:ext cx="513090" cy="450481"/>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3</a:t>
            </a:r>
          </a:p>
        </p:txBody>
      </p:sp>
      <p:sp>
        <p:nvSpPr>
          <p:cNvPr id="8" name="Oval 7">
            <a:hlinkClick r:id="rId6" action="ppaction://hlinksldjump"/>
            <a:extLst>
              <a:ext uri="{FF2B5EF4-FFF2-40B4-BE49-F238E27FC236}">
                <a16:creationId xmlns:a16="http://schemas.microsoft.com/office/drawing/2014/main" id="{A20BAF8B-D5B8-0A48-101A-E05D6D0C59F3}"/>
              </a:ext>
            </a:extLst>
          </p:cNvPr>
          <p:cNvSpPr/>
          <p:nvPr/>
        </p:nvSpPr>
        <p:spPr>
          <a:xfrm>
            <a:off x="395408" y="4800188"/>
            <a:ext cx="513090" cy="45048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4</a:t>
            </a:r>
          </a:p>
        </p:txBody>
      </p:sp>
      <p:sp>
        <p:nvSpPr>
          <p:cNvPr id="10" name="Oval 9">
            <a:hlinkClick r:id="rId7" action="ppaction://hlinksldjump"/>
            <a:extLst>
              <a:ext uri="{FF2B5EF4-FFF2-40B4-BE49-F238E27FC236}">
                <a16:creationId xmlns:a16="http://schemas.microsoft.com/office/drawing/2014/main" id="{5776C826-3166-0A31-38BD-44469B9C60D0}"/>
              </a:ext>
            </a:extLst>
          </p:cNvPr>
          <p:cNvSpPr/>
          <p:nvPr/>
        </p:nvSpPr>
        <p:spPr>
          <a:xfrm>
            <a:off x="395408" y="5568866"/>
            <a:ext cx="513090" cy="45048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5</a:t>
            </a:r>
          </a:p>
        </p:txBody>
      </p:sp>
      <p:graphicFrame>
        <p:nvGraphicFramePr>
          <p:cNvPr id="20" name="Table 19">
            <a:extLst>
              <a:ext uri="{FF2B5EF4-FFF2-40B4-BE49-F238E27FC236}">
                <a16:creationId xmlns:a16="http://schemas.microsoft.com/office/drawing/2014/main" id="{815E3920-F385-EF20-3B7F-3DCF59E9C3EF}"/>
              </a:ext>
            </a:extLst>
          </p:cNvPr>
          <p:cNvGraphicFramePr>
            <a:graphicFrameLocks noGrp="1"/>
          </p:cNvGraphicFramePr>
          <p:nvPr>
            <p:extLst>
              <p:ext uri="{D42A27DB-BD31-4B8C-83A1-F6EECF244321}">
                <p14:modId xmlns:p14="http://schemas.microsoft.com/office/powerpoint/2010/main" val="666095094"/>
              </p:ext>
            </p:extLst>
          </p:nvPr>
        </p:nvGraphicFramePr>
        <p:xfrm>
          <a:off x="5370749" y="2292987"/>
          <a:ext cx="6662009" cy="4131283"/>
        </p:xfrm>
        <a:graphic>
          <a:graphicData uri="http://schemas.openxmlformats.org/drawingml/2006/table">
            <a:tbl>
              <a:tblPr firstRow="1" bandRow="1">
                <a:tableStyleId>{5C22544A-7EE6-4342-B048-85BDC9FD1C3A}</a:tableStyleId>
              </a:tblPr>
              <a:tblGrid>
                <a:gridCol w="6662009">
                  <a:extLst>
                    <a:ext uri="{9D8B030D-6E8A-4147-A177-3AD203B41FA5}">
                      <a16:colId xmlns:a16="http://schemas.microsoft.com/office/drawing/2014/main" val="2381809015"/>
                    </a:ext>
                  </a:extLst>
                </a:gridCol>
              </a:tblGrid>
              <a:tr h="541820">
                <a:tc>
                  <a:txBody>
                    <a:bodyPr/>
                    <a:lstStyle/>
                    <a:p>
                      <a:r>
                        <a:rPr lang="en-US" sz="2800" b="0" i="0" dirty="0">
                          <a:solidFill>
                            <a:schemeClr val="accent6">
                              <a:lumMod val="75000"/>
                            </a:schemeClr>
                          </a:solidFill>
                          <a:effectLst/>
                          <a:latin typeface="Arial" panose="020B0604020202020204" pitchFamily="34" charset="0"/>
                          <a:cs typeface="Arial" panose="020B0604020202020204" pitchFamily="34" charset="0"/>
                        </a:rPr>
                        <a:t>a. to go or travel to different places</a:t>
                      </a:r>
                      <a:endParaRPr lang="vi-VN" sz="2800" dirty="0">
                        <a:solidFill>
                          <a:schemeClr val="accent6">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792046087"/>
                  </a:ext>
                </a:extLst>
              </a:tr>
              <a:tr h="872465">
                <a:tc>
                  <a:txBody>
                    <a:bodyPr/>
                    <a:lstStyle/>
                    <a:p>
                      <a:r>
                        <a:rPr lang="en-US" sz="2800" b="0" i="0" dirty="0">
                          <a:solidFill>
                            <a:schemeClr val="accent6">
                              <a:lumMod val="75000"/>
                            </a:schemeClr>
                          </a:solidFill>
                          <a:effectLst/>
                          <a:latin typeface="Arial" panose="020B0604020202020204" pitchFamily="34" charset="0"/>
                          <a:cs typeface="Arial" panose="020B0604020202020204" pitchFamily="34" charset="0"/>
                        </a:rPr>
                        <a:t>b. to start doing something regularly so that it becomes a habit</a:t>
                      </a:r>
                      <a:endParaRPr lang="vi-VN" sz="2800" dirty="0">
                        <a:solidFill>
                          <a:schemeClr val="accent6">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718929226"/>
                  </a:ext>
                </a:extLst>
              </a:tr>
              <a:tr h="872465">
                <a:tc>
                  <a:txBody>
                    <a:bodyPr/>
                    <a:lstStyle/>
                    <a:p>
                      <a:r>
                        <a:rPr lang="en-US" sz="2800" b="0" i="0" dirty="0">
                          <a:solidFill>
                            <a:schemeClr val="accent6">
                              <a:lumMod val="75000"/>
                            </a:schemeClr>
                          </a:solidFill>
                          <a:effectLst/>
                          <a:latin typeface="Arial" panose="020B0604020202020204" pitchFamily="34" charset="0"/>
                          <a:cs typeface="Arial" panose="020B0604020202020204" pitchFamily="34" charset="0"/>
                        </a:rPr>
                        <a:t>c. to use something to achieve a particular result or benefit</a:t>
                      </a:r>
                      <a:endParaRPr lang="vi-VN" sz="2800" dirty="0">
                        <a:solidFill>
                          <a:schemeClr val="accent6">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138579002"/>
                  </a:ext>
                </a:extLst>
              </a:tr>
              <a:tr h="754823">
                <a:tc>
                  <a:txBody>
                    <a:bodyPr/>
                    <a:lstStyle/>
                    <a:p>
                      <a:r>
                        <a:rPr lang="en-US" sz="2800" b="0" i="0" dirty="0">
                          <a:solidFill>
                            <a:schemeClr val="accent6">
                              <a:lumMod val="75000"/>
                            </a:schemeClr>
                          </a:solidFill>
                          <a:effectLst/>
                          <a:latin typeface="Arial" panose="020B0604020202020204" pitchFamily="34" charset="0"/>
                          <a:cs typeface="Arial" panose="020B0604020202020204" pitchFamily="34" charset="0"/>
                        </a:rPr>
                        <a:t>d. to perform and complete something</a:t>
                      </a:r>
                      <a:endParaRPr lang="vi-VN" sz="2800" dirty="0">
                        <a:solidFill>
                          <a:schemeClr val="accent6">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821558143"/>
                  </a:ext>
                </a:extLst>
              </a:tr>
              <a:tr h="872465">
                <a:tc>
                  <a:txBody>
                    <a:bodyPr/>
                    <a:lstStyle/>
                    <a:p>
                      <a:r>
                        <a:rPr lang="en-US" sz="2800" b="0" i="0" dirty="0">
                          <a:solidFill>
                            <a:schemeClr val="accent6">
                              <a:lumMod val="75000"/>
                            </a:schemeClr>
                          </a:solidFill>
                          <a:effectLst/>
                          <a:latin typeface="Arial" panose="020B0604020202020204" pitchFamily="34" charset="0"/>
                          <a:cs typeface="Arial" panose="020B0604020202020204" pitchFamily="34" charset="0"/>
                        </a:rPr>
                        <a:t>e. to produce or find an answer or a solution</a:t>
                      </a:r>
                      <a:endParaRPr lang="vi-VN" sz="2800" dirty="0">
                        <a:solidFill>
                          <a:schemeClr val="accent6">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707948889"/>
                  </a:ext>
                </a:extLst>
              </a:tr>
            </a:tbl>
          </a:graphicData>
        </a:graphic>
      </p:graphicFrame>
      <p:cxnSp>
        <p:nvCxnSpPr>
          <p:cNvPr id="22" name="Straight Arrow Connector 21">
            <a:extLst>
              <a:ext uri="{FF2B5EF4-FFF2-40B4-BE49-F238E27FC236}">
                <a16:creationId xmlns:a16="http://schemas.microsoft.com/office/drawing/2014/main" id="{15A0BE08-015A-4638-76F7-AA70C474A9E9}"/>
              </a:ext>
            </a:extLst>
          </p:cNvPr>
          <p:cNvCxnSpPr/>
          <p:nvPr/>
        </p:nvCxnSpPr>
        <p:spPr>
          <a:xfrm>
            <a:off x="3181132" y="2558054"/>
            <a:ext cx="2189617" cy="0"/>
          </a:xfrm>
          <a:prstGeom prst="straightConnector1">
            <a:avLst/>
          </a:prstGeom>
          <a:ln w="44450">
            <a:solidFill>
              <a:schemeClr val="accent2">
                <a:lumMod val="7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FF639B7-013F-55EF-29A0-4F93AB7B5E53}"/>
              </a:ext>
            </a:extLst>
          </p:cNvPr>
          <p:cNvCxnSpPr>
            <a:cxnSpLocks/>
          </p:cNvCxnSpPr>
          <p:nvPr/>
        </p:nvCxnSpPr>
        <p:spPr>
          <a:xfrm>
            <a:off x="3375574" y="3367667"/>
            <a:ext cx="2089805" cy="2426439"/>
          </a:xfrm>
          <a:prstGeom prst="straightConnector1">
            <a:avLst/>
          </a:prstGeom>
          <a:ln w="44450">
            <a:solidFill>
              <a:schemeClr val="accent2">
                <a:lumMod val="7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8382553-200D-7225-4901-C579E47480F2}"/>
              </a:ext>
            </a:extLst>
          </p:cNvPr>
          <p:cNvCxnSpPr>
            <a:cxnSpLocks/>
          </p:cNvCxnSpPr>
          <p:nvPr/>
        </p:nvCxnSpPr>
        <p:spPr>
          <a:xfrm>
            <a:off x="2755463" y="4299843"/>
            <a:ext cx="2615286" cy="725585"/>
          </a:xfrm>
          <a:prstGeom prst="straightConnector1">
            <a:avLst/>
          </a:prstGeom>
          <a:ln w="44450">
            <a:solidFill>
              <a:schemeClr val="accent2">
                <a:lumMod val="7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D4EA602-EA03-F052-B858-822C4DCBA4A8}"/>
              </a:ext>
            </a:extLst>
          </p:cNvPr>
          <p:cNvCxnSpPr>
            <a:cxnSpLocks/>
          </p:cNvCxnSpPr>
          <p:nvPr/>
        </p:nvCxnSpPr>
        <p:spPr>
          <a:xfrm flipV="1">
            <a:off x="4275940" y="3142426"/>
            <a:ext cx="1094809" cy="1964386"/>
          </a:xfrm>
          <a:prstGeom prst="straightConnector1">
            <a:avLst/>
          </a:prstGeom>
          <a:ln w="44450">
            <a:solidFill>
              <a:schemeClr val="accent2">
                <a:lumMod val="7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D200B18-1C26-E17D-681D-88BA71E98497}"/>
              </a:ext>
            </a:extLst>
          </p:cNvPr>
          <p:cNvCxnSpPr>
            <a:cxnSpLocks/>
          </p:cNvCxnSpPr>
          <p:nvPr/>
        </p:nvCxnSpPr>
        <p:spPr>
          <a:xfrm flipV="1">
            <a:off x="3275762" y="4124619"/>
            <a:ext cx="2189617" cy="1669487"/>
          </a:xfrm>
          <a:prstGeom prst="straightConnector1">
            <a:avLst/>
          </a:prstGeom>
          <a:ln w="44450">
            <a:solidFill>
              <a:schemeClr val="accent2">
                <a:lumMod val="75000"/>
                <a:alpha val="99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5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Ảnh nền PowerPoint đẹp và ấn tượng nhất | Hoàng Hà Mobile">
            <a:extLst>
              <a:ext uri="{FF2B5EF4-FFF2-40B4-BE49-F238E27FC236}">
                <a16:creationId xmlns:a16="http://schemas.microsoft.com/office/drawing/2014/main" id="{3198553C-21ED-64AD-1A2D-A70DF1E9F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4160"/>
            <a:ext cx="12110720" cy="73863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0F4A753-0BDD-7CEF-B647-1CE88E69C1A5}"/>
              </a:ext>
            </a:extLst>
          </p:cNvPr>
          <p:cNvSpPr txBox="1"/>
          <p:nvPr/>
        </p:nvSpPr>
        <p:spPr>
          <a:xfrm>
            <a:off x="2265680" y="2582742"/>
            <a:ext cx="8087360" cy="3293209"/>
          </a:xfrm>
          <a:prstGeom prst="rect">
            <a:avLst/>
          </a:prstGeom>
          <a:noFill/>
        </p:spPr>
        <p:txBody>
          <a:bodyPr wrap="square">
            <a:spAutoFit/>
          </a:bodyPr>
          <a:lstStyle/>
          <a:p>
            <a:pPr algn="just"/>
            <a:r>
              <a:rPr lang="en-US" sz="2600" b="0" i="0" dirty="0">
                <a:solidFill>
                  <a:srgbClr val="0070C0"/>
                </a:solidFill>
                <a:effectLst/>
                <a:latin typeface="Arial" panose="020B0604020202020204" pitchFamily="34" charset="0"/>
                <a:cs typeface="Arial" panose="020B0604020202020204" pitchFamily="34" charset="0"/>
              </a:rPr>
              <a:t>A. First, make sure you can safely </a:t>
            </a:r>
            <a:r>
              <a:rPr lang="en-US" sz="2600" b="0" i="0" dirty="0">
                <a:solidFill>
                  <a:srgbClr val="0070C0"/>
                </a:solidFill>
                <a:effectLst/>
                <a:highlight>
                  <a:srgbClr val="FFFF00"/>
                </a:highlight>
                <a:latin typeface="Arial" panose="020B0604020202020204" pitchFamily="34" charset="0"/>
                <a:cs typeface="Arial" panose="020B0604020202020204" pitchFamily="34" charset="0"/>
              </a:rPr>
              <a:t>get around </a:t>
            </a:r>
            <a:r>
              <a:rPr lang="en-US" sz="2600" b="0" i="0" dirty="0">
                <a:solidFill>
                  <a:srgbClr val="0070C0"/>
                </a:solidFill>
                <a:effectLst/>
                <a:latin typeface="Arial" panose="020B0604020202020204" pitchFamily="34" charset="0"/>
                <a:cs typeface="Arial" panose="020B0604020202020204" pitchFamily="34" charset="0"/>
              </a:rPr>
              <a:t>by yourself using public transport, walking, or cycling. Second, learn to communicate well and develop good relationships with people. Do some part-time jobs and get to know how to manage your money. You should also learn to cook healthy meals for your family. Finally, help your parents with household chores like cleaning and doing laundry.</a:t>
            </a:r>
            <a:endParaRPr lang="vi-VN" sz="2600" dirty="0">
              <a:solidFill>
                <a:srgbClr val="0070C0"/>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3DCFCBA8-D1D1-D4DA-8BF4-601FC4A4DC8C}"/>
              </a:ext>
            </a:extLst>
          </p:cNvPr>
          <p:cNvCxnSpPr>
            <a:cxnSpLocks/>
          </p:cNvCxnSpPr>
          <p:nvPr/>
        </p:nvCxnSpPr>
        <p:spPr>
          <a:xfrm>
            <a:off x="7343578" y="3429000"/>
            <a:ext cx="977462" cy="0"/>
          </a:xfrm>
          <a:prstGeom prst="line">
            <a:avLst/>
          </a:prstGeom>
          <a:ln w="539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93C9E3-50C0-1897-E7BA-B330B026998D}"/>
              </a:ext>
            </a:extLst>
          </p:cNvPr>
          <p:cNvCxnSpPr>
            <a:cxnSpLocks/>
          </p:cNvCxnSpPr>
          <p:nvPr/>
        </p:nvCxnSpPr>
        <p:spPr>
          <a:xfrm>
            <a:off x="9127709" y="3429000"/>
            <a:ext cx="1028262" cy="0"/>
          </a:xfrm>
          <a:prstGeom prst="line">
            <a:avLst/>
          </a:prstGeom>
          <a:ln w="539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816031B-5F39-8826-A60D-81B17E581B7B}"/>
              </a:ext>
            </a:extLst>
          </p:cNvPr>
          <p:cNvCxnSpPr>
            <a:cxnSpLocks/>
          </p:cNvCxnSpPr>
          <p:nvPr/>
        </p:nvCxnSpPr>
        <p:spPr>
          <a:xfrm>
            <a:off x="4815840" y="3429000"/>
            <a:ext cx="2255520" cy="0"/>
          </a:xfrm>
          <a:prstGeom prst="line">
            <a:avLst/>
          </a:prstGeom>
          <a:ln w="53975">
            <a:solidFill>
              <a:srgbClr val="FF0066"/>
            </a:solidFill>
          </a:ln>
        </p:spPr>
        <p:style>
          <a:lnRef idx="1">
            <a:schemeClr val="accent1"/>
          </a:lnRef>
          <a:fillRef idx="0">
            <a:schemeClr val="accent1"/>
          </a:fillRef>
          <a:effectRef idx="0">
            <a:schemeClr val="accent1"/>
          </a:effectRef>
          <a:fontRef idx="minor">
            <a:schemeClr val="tx1"/>
          </a:fontRef>
        </p:style>
      </p:cxnSp>
      <p:sp>
        <p:nvSpPr>
          <p:cNvPr id="5" name="Star: 5 Points 4">
            <a:hlinkClick r:id="rId3" action="ppaction://hlinksldjump"/>
            <a:extLst>
              <a:ext uri="{FF2B5EF4-FFF2-40B4-BE49-F238E27FC236}">
                <a16:creationId xmlns:a16="http://schemas.microsoft.com/office/drawing/2014/main" id="{59DBE68C-68FB-4AEC-8B0E-9D308CEC2027}"/>
              </a:ext>
            </a:extLst>
          </p:cNvPr>
          <p:cNvSpPr/>
          <p:nvPr/>
        </p:nvSpPr>
        <p:spPr>
          <a:xfrm>
            <a:off x="11338560" y="5811520"/>
            <a:ext cx="518160" cy="4064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id="{D7F17B34-40AA-F6FC-2F7A-ACEC9FBD45C0}"/>
              </a:ext>
            </a:extLst>
          </p:cNvPr>
          <p:cNvSpPr txBox="1"/>
          <p:nvPr/>
        </p:nvSpPr>
        <p:spPr>
          <a:xfrm>
            <a:off x="3235960" y="2059522"/>
            <a:ext cx="61468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9AD8A942-3B31-6AE3-B40A-D7419037C4CA}"/>
              </a:ext>
            </a:extLst>
          </p:cNvPr>
          <p:cNvSpPr/>
          <p:nvPr/>
        </p:nvSpPr>
        <p:spPr>
          <a:xfrm>
            <a:off x="3779520" y="2059522"/>
            <a:ext cx="5059680" cy="50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rPr>
              <a:t>a. to </a:t>
            </a:r>
            <a:r>
              <a:rPr lang="en-US" sz="2400" dirty="0">
                <a:solidFill>
                  <a:srgbClr val="FF0000"/>
                </a:solidFill>
              </a:rPr>
              <a:t>go</a:t>
            </a:r>
            <a:r>
              <a:rPr lang="en-US" sz="2400" dirty="0">
                <a:solidFill>
                  <a:srgbClr val="0070C0"/>
                </a:solidFill>
              </a:rPr>
              <a:t> or</a:t>
            </a:r>
            <a:r>
              <a:rPr lang="en-US" sz="2400" dirty="0">
                <a:solidFill>
                  <a:srgbClr val="FF0000"/>
                </a:solidFill>
              </a:rPr>
              <a:t> travel </a:t>
            </a:r>
            <a:r>
              <a:rPr lang="en-US" sz="2400" dirty="0">
                <a:solidFill>
                  <a:srgbClr val="0070C0"/>
                </a:solidFill>
              </a:rPr>
              <a:t>to different places</a:t>
            </a:r>
          </a:p>
        </p:txBody>
      </p:sp>
    </p:spTree>
    <p:extLst>
      <p:ext uri="{BB962C8B-B14F-4D97-AF65-F5344CB8AC3E}">
        <p14:creationId xmlns:p14="http://schemas.microsoft.com/office/powerpoint/2010/main" val="279216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uyển chọn khung hình nền powerpoint đẹp nhất Cho các bạn trẻ">
            <a:extLst>
              <a:ext uri="{FF2B5EF4-FFF2-40B4-BE49-F238E27FC236}">
                <a16:creationId xmlns:a16="http://schemas.microsoft.com/office/drawing/2014/main" id="{39F0B515-D0B5-5E42-C537-E50C20887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 y="0"/>
            <a:ext cx="1210056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86E821-67D2-7B1F-8A9A-BE7FB21BA4EA}"/>
              </a:ext>
            </a:extLst>
          </p:cNvPr>
          <p:cNvSpPr txBox="1"/>
          <p:nvPr/>
        </p:nvSpPr>
        <p:spPr>
          <a:xfrm>
            <a:off x="3261360" y="1443841"/>
            <a:ext cx="8483600" cy="3970318"/>
          </a:xfrm>
          <a:prstGeom prst="rect">
            <a:avLst/>
          </a:prstGeom>
          <a:noFill/>
        </p:spPr>
        <p:txBody>
          <a:bodyPr wrap="square">
            <a:spAutoFit/>
          </a:bodyPr>
          <a:lstStyle/>
          <a:p>
            <a:pPr algn="just"/>
            <a:r>
              <a:rPr lang="en-US" sz="2800" b="0" i="0" dirty="0">
                <a:solidFill>
                  <a:srgbClr val="0070C0"/>
                </a:solidFill>
                <a:effectLst/>
                <a:latin typeface="Arial" panose="020B0604020202020204" pitchFamily="34" charset="0"/>
                <a:cs typeface="Arial" panose="020B0604020202020204" pitchFamily="34" charset="0"/>
              </a:rPr>
              <a:t>B. To begin with, identify the problem and </a:t>
            </a:r>
            <a:r>
              <a:rPr lang="en-US" sz="2800" b="0" i="0" dirty="0">
                <a:solidFill>
                  <a:srgbClr val="0070C0"/>
                </a:solidFill>
                <a:effectLst/>
                <a:highlight>
                  <a:srgbClr val="FFFF00"/>
                </a:highlight>
                <a:latin typeface="Arial" panose="020B0604020202020204" pitchFamily="34" charset="0"/>
                <a:cs typeface="Arial" panose="020B0604020202020204" pitchFamily="34" charset="0"/>
              </a:rPr>
              <a:t>come up with </a:t>
            </a:r>
            <a:r>
              <a:rPr lang="en-US" sz="2800" b="0" i="0" dirty="0">
                <a:solidFill>
                  <a:srgbClr val="0070C0"/>
                </a:solidFill>
                <a:effectLst/>
                <a:latin typeface="Arial" panose="020B0604020202020204" pitchFamily="34" charset="0"/>
                <a:cs typeface="Arial" panose="020B0604020202020204" pitchFamily="34" charset="0"/>
              </a:rPr>
              <a:t>as many solutions as possible. Write down the options, so you can review the advantages and disadvantages of each one. This will help you see which option could be the best for you. Don’t base your decision on emotion only. Once you have made your choice, create a plan of specific steps to move forward. Then </a:t>
            </a:r>
            <a:r>
              <a:rPr lang="en-US" sz="2800" b="0" i="0" dirty="0">
                <a:solidFill>
                  <a:srgbClr val="0070C0"/>
                </a:solidFill>
                <a:effectLst/>
                <a:highlight>
                  <a:srgbClr val="FFFF00"/>
                </a:highlight>
                <a:latin typeface="Arial" panose="020B0604020202020204" pitchFamily="34" charset="0"/>
                <a:cs typeface="Arial" panose="020B0604020202020204" pitchFamily="34" charset="0"/>
              </a:rPr>
              <a:t>carry out </a:t>
            </a:r>
            <a:r>
              <a:rPr lang="en-US" sz="2800" b="0" i="0" dirty="0">
                <a:solidFill>
                  <a:srgbClr val="0070C0"/>
                </a:solidFill>
                <a:effectLst/>
                <a:latin typeface="Arial" panose="020B0604020202020204" pitchFamily="34" charset="0"/>
                <a:cs typeface="Arial" panose="020B0604020202020204" pitchFamily="34" charset="0"/>
              </a:rPr>
              <a:t>your plan, and think about whether you have achieved the result you wanted.</a:t>
            </a:r>
            <a:endParaRPr lang="vi-VN" sz="2800" dirty="0">
              <a:solidFill>
                <a:srgbClr val="0070C0"/>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855ACFC0-9EBB-63F9-B272-2EA7EE452812}"/>
              </a:ext>
            </a:extLst>
          </p:cNvPr>
          <p:cNvCxnSpPr>
            <a:cxnSpLocks/>
          </p:cNvCxnSpPr>
          <p:nvPr/>
        </p:nvCxnSpPr>
        <p:spPr>
          <a:xfrm>
            <a:off x="5749159" y="2283548"/>
            <a:ext cx="1028262" cy="0"/>
          </a:xfrm>
          <a:prstGeom prst="line">
            <a:avLst/>
          </a:prstGeom>
          <a:ln w="53975">
            <a:solidFill>
              <a:srgbClr val="FF0066"/>
            </a:solidFill>
          </a:ln>
        </p:spPr>
        <p:style>
          <a:lnRef idx="1">
            <a:schemeClr val="accent1"/>
          </a:lnRef>
          <a:fillRef idx="0">
            <a:schemeClr val="accent1"/>
          </a:fillRef>
          <a:effectRef idx="0">
            <a:schemeClr val="accent1"/>
          </a:effectRef>
          <a:fontRef idx="minor">
            <a:schemeClr val="tx1"/>
          </a:fontRef>
        </p:style>
      </p:cxnSp>
      <p:sp>
        <p:nvSpPr>
          <p:cNvPr id="7" name="Star: 5 Points 6">
            <a:hlinkClick r:id="rId3" action="ppaction://hlinksldjump"/>
            <a:extLst>
              <a:ext uri="{FF2B5EF4-FFF2-40B4-BE49-F238E27FC236}">
                <a16:creationId xmlns:a16="http://schemas.microsoft.com/office/drawing/2014/main" id="{A7656A0A-6636-E2E7-C41D-710E1A06A543}"/>
              </a:ext>
            </a:extLst>
          </p:cNvPr>
          <p:cNvSpPr/>
          <p:nvPr/>
        </p:nvSpPr>
        <p:spPr>
          <a:xfrm>
            <a:off x="1483360" y="5770880"/>
            <a:ext cx="518160" cy="4064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8" name="Straight Connector 7">
            <a:extLst>
              <a:ext uri="{FF2B5EF4-FFF2-40B4-BE49-F238E27FC236}">
                <a16:creationId xmlns:a16="http://schemas.microsoft.com/office/drawing/2014/main" id="{7F06063D-1F77-E93E-E672-D5D728F0F9E0}"/>
              </a:ext>
            </a:extLst>
          </p:cNvPr>
          <p:cNvCxnSpPr>
            <a:cxnSpLocks/>
          </p:cNvCxnSpPr>
          <p:nvPr/>
        </p:nvCxnSpPr>
        <p:spPr>
          <a:xfrm>
            <a:off x="6262414" y="5319635"/>
            <a:ext cx="3028731" cy="0"/>
          </a:xfrm>
          <a:prstGeom prst="line">
            <a:avLst/>
          </a:prstGeom>
          <a:ln w="53975">
            <a:solidFill>
              <a:srgbClr val="FF006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7BACE9B-C900-AF03-A5D5-DBDC8B4A8B12}"/>
              </a:ext>
            </a:extLst>
          </p:cNvPr>
          <p:cNvSpPr/>
          <p:nvPr/>
        </p:nvSpPr>
        <p:spPr>
          <a:xfrm>
            <a:off x="5872480" y="698082"/>
            <a:ext cx="5821680" cy="50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70C0"/>
                </a:solidFill>
              </a:rPr>
              <a:t>e. </a:t>
            </a:r>
            <a:r>
              <a:rPr lang="en-US" sz="2400" dirty="0">
                <a:solidFill>
                  <a:srgbClr val="0070C0"/>
                </a:solidFill>
              </a:rPr>
              <a:t>to produce or find an </a:t>
            </a:r>
            <a:r>
              <a:rPr lang="en-US" sz="2400" dirty="0">
                <a:solidFill>
                  <a:srgbClr val="FF0000"/>
                </a:solidFill>
              </a:rPr>
              <a:t>answer </a:t>
            </a:r>
            <a:r>
              <a:rPr lang="en-US" sz="2400" dirty="0">
                <a:solidFill>
                  <a:srgbClr val="0070C0"/>
                </a:solidFill>
              </a:rPr>
              <a:t>or a </a:t>
            </a:r>
            <a:r>
              <a:rPr lang="en-US" sz="2400" dirty="0">
                <a:solidFill>
                  <a:srgbClr val="FF0000"/>
                </a:solidFill>
              </a:rPr>
              <a:t>solution</a:t>
            </a:r>
          </a:p>
        </p:txBody>
      </p:sp>
      <p:sp>
        <p:nvSpPr>
          <p:cNvPr id="3" name="Rectangle 2">
            <a:extLst>
              <a:ext uri="{FF2B5EF4-FFF2-40B4-BE49-F238E27FC236}">
                <a16:creationId xmlns:a16="http://schemas.microsoft.com/office/drawing/2014/main" id="{A68019FB-3E69-2603-2835-477706DCC054}"/>
              </a:ext>
            </a:extLst>
          </p:cNvPr>
          <p:cNvSpPr/>
          <p:nvPr/>
        </p:nvSpPr>
        <p:spPr>
          <a:xfrm>
            <a:off x="3982720" y="5466080"/>
            <a:ext cx="5059680" cy="50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rPr>
              <a:t>d. to perform and complete something</a:t>
            </a:r>
          </a:p>
        </p:txBody>
      </p:sp>
    </p:spTree>
    <p:extLst>
      <p:ext uri="{BB962C8B-B14F-4D97-AF65-F5344CB8AC3E}">
        <p14:creationId xmlns:p14="http://schemas.microsoft.com/office/powerpoint/2010/main" val="112450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00 Hình Nền PowerPoint Thuyết Trình Đẹp - Đề án 2020 - Tổng hợp chia sẻ  hình ảnh, tranh vẽ, biểu mẫu trong lĩnh vực giáo dục | Hình nền, Khung ảnh,  Hình ảnh">
            <a:extLst>
              <a:ext uri="{FF2B5EF4-FFF2-40B4-BE49-F238E27FC236}">
                <a16:creationId xmlns:a16="http://schemas.microsoft.com/office/drawing/2014/main" id="{22379E5A-5041-E6A5-3C78-612E40AB0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39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D7D6415-0D8E-418B-6D09-1F3CD9517D47}"/>
              </a:ext>
            </a:extLst>
          </p:cNvPr>
          <p:cNvSpPr txBox="1"/>
          <p:nvPr/>
        </p:nvSpPr>
        <p:spPr>
          <a:xfrm>
            <a:off x="457200" y="1149757"/>
            <a:ext cx="10312400" cy="4832092"/>
          </a:xfrm>
          <a:prstGeom prst="rect">
            <a:avLst/>
          </a:prstGeom>
          <a:noFill/>
        </p:spPr>
        <p:txBody>
          <a:bodyPr wrap="square">
            <a:spAutoFit/>
          </a:bodyPr>
          <a:lstStyle/>
          <a:p>
            <a:pPr algn="just"/>
            <a:r>
              <a:rPr lang="en-US" sz="2800" b="0" i="0" dirty="0">
                <a:solidFill>
                  <a:srgbClr val="0070C0"/>
                </a:solidFill>
                <a:effectLst/>
                <a:latin typeface="Arial" panose="020B0604020202020204" pitchFamily="34" charset="0"/>
                <a:cs typeface="Arial" panose="020B0604020202020204" pitchFamily="34" charset="0"/>
              </a:rPr>
              <a:t>C. First of all, </a:t>
            </a:r>
            <a:r>
              <a:rPr lang="en-US" sz="2800" b="0" i="0" dirty="0">
                <a:solidFill>
                  <a:srgbClr val="0070C0"/>
                </a:solidFill>
                <a:effectLst/>
                <a:highlight>
                  <a:srgbClr val="FFFF00"/>
                </a:highlight>
                <a:latin typeface="Arial" panose="020B0604020202020204" pitchFamily="34" charset="0"/>
                <a:cs typeface="Arial" panose="020B0604020202020204" pitchFamily="34" charset="0"/>
              </a:rPr>
              <a:t>get into the habit of </a:t>
            </a:r>
            <a:r>
              <a:rPr lang="en-US" sz="2800" b="0" i="0" dirty="0">
                <a:solidFill>
                  <a:srgbClr val="0070C0"/>
                </a:solidFill>
                <a:effectLst/>
                <a:latin typeface="Arial" panose="020B0604020202020204" pitchFamily="34" charset="0"/>
                <a:cs typeface="Arial" panose="020B0604020202020204" pitchFamily="34" charset="0"/>
              </a:rPr>
              <a:t>making a to-do-list every day or week. Make use of time-management tools, such as apps or diaries, to know what you need to do next. In addition, decide how much time you need for each task and always do one thing at a time to make sure you complete it. Schedule time to relax as well, and make sure you sleep at least nine hours each night. A good night's sleep is necessary for teenage brain development and good health. Becoming independent is not easy, but it is not as challenging as you may think. It’s about learning useful skills, making decisions by yourself, and knowing how to spend your time.</a:t>
            </a:r>
            <a:endParaRPr lang="vi-VN" sz="2800" dirty="0">
              <a:solidFill>
                <a:srgbClr val="0070C0"/>
              </a:solidFill>
              <a:latin typeface="Arial" panose="020B0604020202020204" pitchFamily="34" charset="0"/>
              <a:cs typeface="Arial" panose="020B0604020202020204" pitchFamily="34" charset="0"/>
            </a:endParaRPr>
          </a:p>
        </p:txBody>
      </p:sp>
      <p:sp>
        <p:nvSpPr>
          <p:cNvPr id="2" name="Star: 5 Points 1">
            <a:hlinkClick r:id="rId3" action="ppaction://hlinksldjump"/>
            <a:extLst>
              <a:ext uri="{FF2B5EF4-FFF2-40B4-BE49-F238E27FC236}">
                <a16:creationId xmlns:a16="http://schemas.microsoft.com/office/drawing/2014/main" id="{663E6996-B992-E7F4-6C38-21161F0960FC}"/>
              </a:ext>
            </a:extLst>
          </p:cNvPr>
          <p:cNvSpPr/>
          <p:nvPr/>
        </p:nvSpPr>
        <p:spPr>
          <a:xfrm>
            <a:off x="8757920" y="5938818"/>
            <a:ext cx="518160" cy="4064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4">
            <a:extLst>
              <a:ext uri="{FF2B5EF4-FFF2-40B4-BE49-F238E27FC236}">
                <a16:creationId xmlns:a16="http://schemas.microsoft.com/office/drawing/2014/main" id="{A816031B-5F39-8826-A60D-81B17E581B7B}"/>
              </a:ext>
            </a:extLst>
          </p:cNvPr>
          <p:cNvCxnSpPr>
            <a:cxnSpLocks/>
          </p:cNvCxnSpPr>
          <p:nvPr/>
        </p:nvCxnSpPr>
        <p:spPr>
          <a:xfrm flipV="1">
            <a:off x="8148320" y="1635617"/>
            <a:ext cx="2386598" cy="16099"/>
          </a:xfrm>
          <a:prstGeom prst="line">
            <a:avLst/>
          </a:prstGeom>
          <a:ln w="53975">
            <a:solidFill>
              <a:srgbClr val="FF0066"/>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56A9CA8-E894-2F92-041A-A3EF4B20AD8C}"/>
              </a:ext>
            </a:extLst>
          </p:cNvPr>
          <p:cNvSpPr/>
          <p:nvPr/>
        </p:nvSpPr>
        <p:spPr>
          <a:xfrm>
            <a:off x="2499360" y="532388"/>
            <a:ext cx="8148320" cy="50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rPr>
              <a:t>b. to start doing something </a:t>
            </a:r>
            <a:r>
              <a:rPr lang="en-US" sz="2400" dirty="0">
                <a:solidFill>
                  <a:srgbClr val="FF0000"/>
                </a:solidFill>
              </a:rPr>
              <a:t>regularly</a:t>
            </a:r>
            <a:r>
              <a:rPr lang="en-US" sz="2400" dirty="0">
                <a:solidFill>
                  <a:srgbClr val="0070C0"/>
                </a:solidFill>
              </a:rPr>
              <a:t> so that it becomes a </a:t>
            </a:r>
            <a:r>
              <a:rPr lang="en-US" sz="2400" dirty="0">
                <a:solidFill>
                  <a:srgbClr val="FF0000"/>
                </a:solidFill>
              </a:rPr>
              <a:t>habit</a:t>
            </a:r>
          </a:p>
        </p:txBody>
      </p:sp>
    </p:spTree>
    <p:extLst>
      <p:ext uri="{BB962C8B-B14F-4D97-AF65-F5344CB8AC3E}">
        <p14:creationId xmlns:p14="http://schemas.microsoft.com/office/powerpoint/2010/main" val="299215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5283</TotalTime>
  <Words>1598</Words>
  <Application>Microsoft Office PowerPoint</Application>
  <PresentationFormat>Widescreen</PresentationFormat>
  <Paragraphs>94</Paragraphs>
  <Slides>19</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Arial</vt:lpstr>
      <vt:lpstr>Bookman Old Style</vt:lpstr>
      <vt:lpstr>Calibri</vt:lpstr>
      <vt:lpstr>Calibri Light</vt:lpstr>
      <vt:lpstr>Georgia</vt:lpstr>
      <vt:lpstr>Montserrat Medium</vt:lpstr>
      <vt:lpstr>Myriad Pro</vt:lpstr>
      <vt:lpstr>Trebuchet MS</vt:lpstr>
      <vt:lpstr>UTM Facebook K&amp;T</vt:lpstr>
      <vt:lpstr>Wingdings</vt:lpstr>
      <vt:lpstr>Office Theme</vt:lpstr>
      <vt:lpstr>6_Office Theme</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trang phung</cp:lastModifiedBy>
  <cp:revision>235</cp:revision>
  <dcterms:created xsi:type="dcterms:W3CDTF">2020-12-09T02:04:09Z</dcterms:created>
  <dcterms:modified xsi:type="dcterms:W3CDTF">2025-03-31T08:01:55Z</dcterms:modified>
</cp:coreProperties>
</file>