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71" r:id="rId2"/>
    <p:sldId id="274" r:id="rId3"/>
    <p:sldId id="324" r:id="rId4"/>
    <p:sldId id="351" r:id="rId5"/>
    <p:sldId id="359" r:id="rId6"/>
    <p:sldId id="360" r:id="rId7"/>
    <p:sldId id="363" r:id="rId8"/>
    <p:sldId id="365" r:id="rId9"/>
    <p:sldId id="352" r:id="rId10"/>
    <p:sldId id="362" r:id="rId11"/>
    <p:sldId id="373" r:id="rId12"/>
    <p:sldId id="371" r:id="rId13"/>
    <p:sldId id="372" r:id="rId14"/>
    <p:sldId id="374" r:id="rId15"/>
    <p:sldId id="375" r:id="rId16"/>
    <p:sldId id="257" r:id="rId17"/>
    <p:sldId id="258" r:id="rId18"/>
    <p:sldId id="259" r:id="rId19"/>
    <p:sldId id="267" r:id="rId20"/>
    <p:sldId id="367" r:id="rId21"/>
    <p:sldId id="369" r:id="rId22"/>
    <p:sldId id="376" r:id="rId23"/>
    <p:sldId id="335" r:id="rId24"/>
    <p:sldId id="345" r:id="rId25"/>
    <p:sldId id="346" r:id="rId26"/>
    <p:sldId id="347" r:id="rId27"/>
    <p:sldId id="348" r:id="rId28"/>
    <p:sldId id="336" r:id="rId29"/>
    <p:sldId id="349" r:id="rId30"/>
    <p:sldId id="337" r:id="rId31"/>
    <p:sldId id="350" r:id="rId32"/>
    <p:sldId id="325" r:id="rId33"/>
    <p:sldId id="272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A493C6"/>
    <a:srgbClr val="F7DADE"/>
    <a:srgbClr val="D0DEEC"/>
    <a:srgbClr val="6593C3"/>
    <a:srgbClr val="FF9801"/>
    <a:srgbClr val="0FB7BD"/>
    <a:srgbClr val="048DA4"/>
    <a:srgbClr val="EE8640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395600-4D61-401C-90D1-AED56F3F1821}" v="329" dt="2023-11-10T06:17:54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3719" autoAdjust="0"/>
  </p:normalViewPr>
  <p:slideViewPr>
    <p:cSldViewPr snapToGrid="0" showGuides="1">
      <p:cViewPr varScale="1">
        <p:scale>
          <a:sx n="98" d="100"/>
          <a:sy n="98" d="100"/>
        </p:scale>
        <p:origin x="1282" y="7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57395600-4D61-401C-90D1-AED56F3F1821}"/>
    <pc:docChg chg="undo custSel addSld delSld modSld sldOrd">
      <pc:chgData name="Duyên Lương" userId="3a9e482f-ceb4-484a-8eab-f708ff3e9a36" providerId="ADAL" clId="{57395600-4D61-401C-90D1-AED56F3F1821}" dt="2023-11-10T10:06:47.501" v="4117" actId="1076"/>
      <pc:docMkLst>
        <pc:docMk/>
      </pc:docMkLst>
      <pc:sldChg chg="modTransition">
        <pc:chgData name="Duyên Lương" userId="3a9e482f-ceb4-484a-8eab-f708ff3e9a36" providerId="ADAL" clId="{57395600-4D61-401C-90D1-AED56F3F1821}" dt="2023-11-10T06:15:29.909" v="4097"/>
        <pc:sldMkLst>
          <pc:docMk/>
          <pc:sldMk cId="2454362919" sldId="271"/>
        </pc:sldMkLst>
      </pc:sldChg>
      <pc:sldChg chg="addSp modSp mod modTransition modAnim">
        <pc:chgData name="Duyên Lương" userId="3a9e482f-ceb4-484a-8eab-f708ff3e9a36" providerId="ADAL" clId="{57395600-4D61-401C-90D1-AED56F3F1821}" dt="2023-11-10T06:15:39.952" v="4099"/>
        <pc:sldMkLst>
          <pc:docMk/>
          <pc:sldMk cId="3680985349" sldId="273"/>
        </pc:sldMkLst>
        <pc:spChg chg="add mod">
          <ac:chgData name="Duyên Lương" userId="3a9e482f-ceb4-484a-8eab-f708ff3e9a36" providerId="ADAL" clId="{57395600-4D61-401C-90D1-AED56F3F1821}" dt="2023-11-10T05:00:40.638" v="3082" actId="1076"/>
          <ac:spMkLst>
            <pc:docMk/>
            <pc:sldMk cId="3680985349" sldId="273"/>
            <ac:spMk id="2" creationId="{C5C01B62-29FA-C460-B61F-93B8429345A9}"/>
          </ac:spMkLst>
        </pc:spChg>
        <pc:spChg chg="add mod">
          <ac:chgData name="Duyên Lương" userId="3a9e482f-ceb4-484a-8eab-f708ff3e9a36" providerId="ADAL" clId="{57395600-4D61-401C-90D1-AED56F3F1821}" dt="2023-11-10T05:00:35.026" v="3080" actId="1076"/>
          <ac:spMkLst>
            <pc:docMk/>
            <pc:sldMk cId="3680985349" sldId="273"/>
            <ac:spMk id="3" creationId="{27B89359-0677-6C97-1F06-E63E1FA738AA}"/>
          </ac:spMkLst>
        </pc:spChg>
        <pc:spChg chg="add mod">
          <ac:chgData name="Duyên Lương" userId="3a9e482f-ceb4-484a-8eab-f708ff3e9a36" providerId="ADAL" clId="{57395600-4D61-401C-90D1-AED56F3F1821}" dt="2023-11-10T05:00:37.624" v="3081" actId="1076"/>
          <ac:spMkLst>
            <pc:docMk/>
            <pc:sldMk cId="3680985349" sldId="273"/>
            <ac:spMk id="7" creationId="{60C1F6BC-8B62-5E96-DA56-3A8F19C87254}"/>
          </ac:spMkLst>
        </pc:spChg>
      </pc:sldChg>
      <pc:sldChg chg="modSp mod modTransition">
        <pc:chgData name="Duyên Lương" userId="3a9e482f-ceb4-484a-8eab-f708ff3e9a36" providerId="ADAL" clId="{57395600-4D61-401C-90D1-AED56F3F1821}" dt="2023-11-10T06:15:34.656" v="4098"/>
        <pc:sldMkLst>
          <pc:docMk/>
          <pc:sldMk cId="1671446297" sldId="274"/>
        </pc:sldMkLst>
        <pc:spChg chg="mod">
          <ac:chgData name="Duyên Lương" userId="3a9e482f-ceb4-484a-8eab-f708ff3e9a36" providerId="ADAL" clId="{57395600-4D61-401C-90D1-AED56F3F1821}" dt="2023-11-04T12:19:33.411" v="0" actId="20577"/>
          <ac:spMkLst>
            <pc:docMk/>
            <pc:sldMk cId="1671446297" sldId="274"/>
            <ac:spMk id="4" creationId="{07123313-572D-B82E-F111-A1B1966A8D75}"/>
          </ac:spMkLst>
        </pc:spChg>
        <pc:spChg chg="mod">
          <ac:chgData name="Duyên Lương" userId="3a9e482f-ceb4-484a-8eab-f708ff3e9a36" providerId="ADAL" clId="{57395600-4D61-401C-90D1-AED56F3F1821}" dt="2023-11-04T12:19:42.203" v="23" actId="20577"/>
          <ac:spMkLst>
            <pc:docMk/>
            <pc:sldMk cId="1671446297" sldId="274"/>
            <ac:spMk id="9" creationId="{3D56C823-4DD3-2744-17E1-A46C7290D96B}"/>
          </ac:spMkLst>
        </pc:spChg>
        <pc:spChg chg="mod">
          <ac:chgData name="Duyên Lương" userId="3a9e482f-ceb4-484a-8eab-f708ff3e9a36" providerId="ADAL" clId="{57395600-4D61-401C-90D1-AED56F3F1821}" dt="2023-11-04T12:19:48.828" v="33" actId="20577"/>
          <ac:spMkLst>
            <pc:docMk/>
            <pc:sldMk cId="1671446297" sldId="274"/>
            <ac:spMk id="10" creationId="{F92A0F45-146A-8BFF-6553-20D992E76B42}"/>
          </ac:spMkLst>
        </pc:spChg>
        <pc:spChg chg="mod">
          <ac:chgData name="Duyên Lương" userId="3a9e482f-ceb4-484a-8eab-f708ff3e9a36" providerId="ADAL" clId="{57395600-4D61-401C-90D1-AED56F3F1821}" dt="2023-11-09T11:44:08.371" v="570" actId="20577"/>
          <ac:spMkLst>
            <pc:docMk/>
            <pc:sldMk cId="1671446297" sldId="274"/>
            <ac:spMk id="11" creationId="{2CE5C951-EDAC-510B-E774-D91A675B9038}"/>
          </ac:spMkLst>
        </pc:spChg>
        <pc:spChg chg="mod">
          <ac:chgData name="Duyên Lương" userId="3a9e482f-ceb4-484a-8eab-f708ff3e9a36" providerId="ADAL" clId="{57395600-4D61-401C-90D1-AED56F3F1821}" dt="2023-11-04T12:20:08.007" v="64" actId="20577"/>
          <ac:spMkLst>
            <pc:docMk/>
            <pc:sldMk cId="1671446297" sldId="274"/>
            <ac:spMk id="14" creationId="{409399F7-44CB-F8D5-78C2-4555DA974D89}"/>
          </ac:spMkLst>
        </pc:spChg>
      </pc:sldChg>
      <pc:sldChg chg="modSp mod modTransition">
        <pc:chgData name="Duyên Lương" userId="3a9e482f-ceb4-484a-8eab-f708ff3e9a36" providerId="ADAL" clId="{57395600-4D61-401C-90D1-AED56F3F1821}" dt="2023-11-10T06:16:29.475" v="4114"/>
        <pc:sldMkLst>
          <pc:docMk/>
          <pc:sldMk cId="1250657594" sldId="317"/>
        </pc:sldMkLst>
        <pc:spChg chg="mod">
          <ac:chgData name="Duyên Lương" userId="3a9e482f-ceb4-484a-8eab-f708ff3e9a36" providerId="ADAL" clId="{57395600-4D61-401C-90D1-AED56F3F1821}" dt="2023-11-09T13:06:06.765" v="2812" actId="20577"/>
          <ac:spMkLst>
            <pc:docMk/>
            <pc:sldMk cId="1250657594" sldId="317"/>
            <ac:spMk id="3" creationId="{0BAC5994-6BF9-AE41-AC48-5A10285266A3}"/>
          </ac:spMkLst>
        </pc:spChg>
      </pc:sldChg>
      <pc:sldChg chg="modSp mod">
        <pc:chgData name="Duyên Lương" userId="3a9e482f-ceb4-484a-8eab-f708ff3e9a36" providerId="ADAL" clId="{57395600-4D61-401C-90D1-AED56F3F1821}" dt="2023-11-10T06:15:11.965" v="4096" actId="20577"/>
        <pc:sldMkLst>
          <pc:docMk/>
          <pc:sldMk cId="3608329759" sldId="324"/>
        </pc:sldMkLst>
        <pc:spChg chg="mod">
          <ac:chgData name="Duyên Lương" userId="3a9e482f-ceb4-484a-8eab-f708ff3e9a36" providerId="ADAL" clId="{57395600-4D61-401C-90D1-AED56F3F1821}" dt="2023-11-04T12:20:44.988" v="89" actId="20577"/>
          <ac:spMkLst>
            <pc:docMk/>
            <pc:sldMk cId="3608329759" sldId="324"/>
            <ac:spMk id="23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0:46:52.287" v="515" actId="1076"/>
          <ac:spMkLst>
            <pc:docMk/>
            <pc:sldMk cId="3608329759" sldId="324"/>
            <ac:spMk id="24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10T06:15:11.965" v="4096" actId="20577"/>
          <ac:spMkLst>
            <pc:docMk/>
            <pc:sldMk cId="3608329759" sldId="324"/>
            <ac:spMk id="25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2:04:22.281" v="717" actId="14100"/>
          <ac:spMkLst>
            <pc:docMk/>
            <pc:sldMk cId="3608329759" sldId="324"/>
            <ac:spMk id="26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2:04:19.947" v="716" actId="14100"/>
          <ac:spMkLst>
            <pc:docMk/>
            <pc:sldMk cId="3608329759" sldId="324"/>
            <ac:spMk id="27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0:46:54.593" v="516" actId="1076"/>
          <ac:spMkLst>
            <pc:docMk/>
            <pc:sldMk cId="3608329759" sldId="324"/>
            <ac:spMk id="31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2:04:30.094" v="720" actId="14100"/>
          <ac:spMkLst>
            <pc:docMk/>
            <pc:sldMk cId="3608329759" sldId="324"/>
            <ac:spMk id="32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1:59:28.688" v="706" actId="1076"/>
          <ac:spMkLst>
            <pc:docMk/>
            <pc:sldMk cId="3608329759" sldId="324"/>
            <ac:spMk id="34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2:04:27.113" v="719" actId="14100"/>
          <ac:spMkLst>
            <pc:docMk/>
            <pc:sldMk cId="3608329759" sldId="324"/>
            <ac:spMk id="37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4T12:20:39.012" v="76" actId="20577"/>
          <ac:spMkLst>
            <pc:docMk/>
            <pc:sldMk cId="3608329759" sldId="324"/>
            <ac:spMk id="44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1:44:13.512" v="571" actId="20577"/>
          <ac:spMkLst>
            <pc:docMk/>
            <pc:sldMk cId="3608329759" sldId="324"/>
            <ac:spMk id="46" creationId="{00000000-0000-0000-0000-000000000000}"/>
          </ac:spMkLst>
        </pc:spChg>
        <pc:cxnChg chg="mod">
          <ac:chgData name="Duyên Lương" userId="3a9e482f-ceb4-484a-8eab-f708ff3e9a36" providerId="ADAL" clId="{57395600-4D61-401C-90D1-AED56F3F1821}" dt="2023-11-09T10:46:52.287" v="515" actId="1076"/>
          <ac:cxnSpMkLst>
            <pc:docMk/>
            <pc:sldMk cId="3608329759" sldId="324"/>
            <ac:cxnSpMk id="29" creationId="{00000000-0000-0000-0000-000000000000}"/>
          </ac:cxnSpMkLst>
        </pc:cxnChg>
        <pc:cxnChg chg="mod">
          <ac:chgData name="Duyên Lương" userId="3a9e482f-ceb4-484a-8eab-f708ff3e9a36" providerId="ADAL" clId="{57395600-4D61-401C-90D1-AED56F3F1821}" dt="2023-11-09T11:59:28.688" v="706" actId="1076"/>
          <ac:cxnSpMkLst>
            <pc:docMk/>
            <pc:sldMk cId="3608329759" sldId="324"/>
            <ac:cxnSpMk id="33" creationId="{00000000-0000-0000-0000-000000000000}"/>
          </ac:cxnSpMkLst>
        </pc:cxnChg>
        <pc:cxnChg chg="mod">
          <ac:chgData name="Duyên Lương" userId="3a9e482f-ceb4-484a-8eab-f708ff3e9a36" providerId="ADAL" clId="{57395600-4D61-401C-90D1-AED56F3F1821}" dt="2023-11-09T10:46:54.593" v="516" actId="1076"/>
          <ac:cxnSpMkLst>
            <pc:docMk/>
            <pc:sldMk cId="3608329759" sldId="324"/>
            <ac:cxnSpMk id="35" creationId="{00000000-0000-0000-0000-000000000000}"/>
          </ac:cxnSpMkLst>
        </pc:cxnChg>
      </pc:sldChg>
      <pc:sldChg chg="modSp mod modTransition">
        <pc:chgData name="Duyên Lương" userId="3a9e482f-ceb4-484a-8eab-f708ff3e9a36" providerId="ADAL" clId="{57395600-4D61-401C-90D1-AED56F3F1821}" dt="2023-11-10T06:16:27.560" v="4113"/>
        <pc:sldMkLst>
          <pc:docMk/>
          <pc:sldMk cId="2934437934" sldId="325"/>
        </pc:sldMkLst>
        <pc:spChg chg="mod">
          <ac:chgData name="Duyên Lương" userId="3a9e482f-ceb4-484a-8eab-f708ff3e9a36" providerId="ADAL" clId="{57395600-4D61-401C-90D1-AED56F3F1821}" dt="2023-11-09T13:05:05.958" v="2723" actId="113"/>
          <ac:spMkLst>
            <pc:docMk/>
            <pc:sldMk cId="2934437934" sldId="325"/>
            <ac:spMk id="3" creationId="{89FB7A97-2050-4E17-AB89-5199898D9829}"/>
          </ac:spMkLst>
        </pc:spChg>
      </pc:sldChg>
      <pc:sldChg chg="modSp del mod ord">
        <pc:chgData name="Duyên Lương" userId="3a9e482f-ceb4-484a-8eab-f708ff3e9a36" providerId="ADAL" clId="{57395600-4D61-401C-90D1-AED56F3F1821}" dt="2023-11-10T05:45:30.399" v="3775" actId="47"/>
        <pc:sldMkLst>
          <pc:docMk/>
          <pc:sldMk cId="2096969684" sldId="332"/>
        </pc:sldMkLst>
        <pc:spChg chg="mod">
          <ac:chgData name="Duyên Lương" userId="3a9e482f-ceb4-484a-8eab-f708ff3e9a36" providerId="ADAL" clId="{57395600-4D61-401C-90D1-AED56F3F1821}" dt="2023-11-04T12:21:18.151" v="132" actId="20577"/>
          <ac:spMkLst>
            <pc:docMk/>
            <pc:sldMk cId="2096969684" sldId="332"/>
            <ac:spMk id="5" creationId="{20EB7AED-E3AA-74AD-FB36-652E860E19A6}"/>
          </ac:spMkLst>
        </pc:spChg>
      </pc:sldChg>
      <pc:sldChg chg="addSp delSp modSp mod modTransition">
        <pc:chgData name="Duyên Lương" userId="3a9e482f-ceb4-484a-8eab-f708ff3e9a36" providerId="ADAL" clId="{57395600-4D61-401C-90D1-AED56F3F1821}" dt="2023-11-10T06:15:48.906" v="4103"/>
        <pc:sldMkLst>
          <pc:docMk/>
          <pc:sldMk cId="1928964287" sldId="333"/>
        </pc:sldMkLst>
        <pc:spChg chg="add mod">
          <ac:chgData name="Duyên Lương" userId="3a9e482f-ceb4-484a-8eab-f708ff3e9a36" providerId="ADAL" clId="{57395600-4D61-401C-90D1-AED56F3F1821}" dt="2023-11-04T12:21:28.565" v="136" actId="404"/>
          <ac:spMkLst>
            <pc:docMk/>
            <pc:sldMk cId="1928964287" sldId="333"/>
            <ac:spMk id="2" creationId="{3B45D876-A162-C85E-7FFA-DA90D2CD765A}"/>
          </ac:spMkLst>
        </pc:spChg>
        <pc:spChg chg="del">
          <ac:chgData name="Duyên Lương" userId="3a9e482f-ceb4-484a-8eab-f708ff3e9a36" providerId="ADAL" clId="{57395600-4D61-401C-90D1-AED56F3F1821}" dt="2023-11-04T12:21:25.144" v="133" actId="478"/>
          <ac:spMkLst>
            <pc:docMk/>
            <pc:sldMk cId="1928964287" sldId="333"/>
            <ac:spMk id="5" creationId="{20EB7AED-E3AA-74AD-FB36-652E860E19A6}"/>
          </ac:spMkLst>
        </pc:spChg>
        <pc:graphicFrameChg chg="mod modGraphic">
          <ac:chgData name="Duyên Lương" userId="3a9e482f-ceb4-484a-8eab-f708ff3e9a36" providerId="ADAL" clId="{57395600-4D61-401C-90D1-AED56F3F1821}" dt="2023-11-10T05:28:34.011" v="3774" actId="2062"/>
          <ac:graphicFrameMkLst>
            <pc:docMk/>
            <pc:sldMk cId="1928964287" sldId="333"/>
            <ac:graphicFrameMk id="6" creationId="{65C3BE11-7245-A261-E500-85D5C0DFCC7D}"/>
          </ac:graphicFrameMkLst>
        </pc:graphicFrameChg>
      </pc:sldChg>
      <pc:sldChg chg="addSp delSp modSp mod ord modTransition modAnim">
        <pc:chgData name="Duyên Lương" userId="3a9e482f-ceb4-484a-8eab-f708ff3e9a36" providerId="ADAL" clId="{57395600-4D61-401C-90D1-AED56F3F1821}" dt="2023-11-10T06:15:46.160" v="4102"/>
        <pc:sldMkLst>
          <pc:docMk/>
          <pc:sldMk cId="4289893766" sldId="334"/>
        </pc:sldMkLst>
        <pc:spChg chg="mod">
          <ac:chgData name="Duyên Lương" userId="3a9e482f-ceb4-484a-8eab-f708ff3e9a36" providerId="ADAL" clId="{57395600-4D61-401C-90D1-AED56F3F1821}" dt="2023-11-10T04:45:12.079" v="2857" actId="1076"/>
          <ac:spMkLst>
            <pc:docMk/>
            <pc:sldMk cId="4289893766" sldId="334"/>
            <ac:spMk id="2" creationId="{917F6471-5CB6-11D2-4585-7632FA9F3B87}"/>
          </ac:spMkLst>
        </pc:spChg>
        <pc:spChg chg="mod">
          <ac:chgData name="Duyên Lương" userId="3a9e482f-ceb4-484a-8eab-f708ff3e9a36" providerId="ADAL" clId="{57395600-4D61-401C-90D1-AED56F3F1821}" dt="2023-11-10T04:45:08.170" v="2856" actId="14100"/>
          <ac:spMkLst>
            <pc:docMk/>
            <pc:sldMk cId="4289893766" sldId="334"/>
            <ac:spMk id="3" creationId="{535E2CFB-B713-EF39-A01D-8A5AC43DF1BD}"/>
          </ac:spMkLst>
        </pc:spChg>
        <pc:spChg chg="mod">
          <ac:chgData name="Duyên Lương" userId="3a9e482f-ceb4-484a-8eab-f708ff3e9a36" providerId="ADAL" clId="{57395600-4D61-401C-90D1-AED56F3F1821}" dt="2023-11-10T04:45:17.970" v="2860" actId="1076"/>
          <ac:spMkLst>
            <pc:docMk/>
            <pc:sldMk cId="4289893766" sldId="334"/>
            <ac:spMk id="4" creationId="{4A7BFE80-4B77-698E-BE4F-34EAF1232090}"/>
          </ac:spMkLst>
        </pc:spChg>
        <pc:spChg chg="del">
          <ac:chgData name="Duyên Lương" userId="3a9e482f-ceb4-484a-8eab-f708ff3e9a36" providerId="ADAL" clId="{57395600-4D61-401C-90D1-AED56F3F1821}" dt="2023-11-04T12:21:40.730" v="137" actId="478"/>
          <ac:spMkLst>
            <pc:docMk/>
            <pc:sldMk cId="4289893766" sldId="334"/>
            <ac:spMk id="6" creationId="{568C4E3F-0596-A8E5-A5EA-CACE507F817F}"/>
          </ac:spMkLst>
        </pc:spChg>
        <pc:spChg chg="add mod">
          <ac:chgData name="Duyên Lương" userId="3a9e482f-ceb4-484a-8eab-f708ff3e9a36" providerId="ADAL" clId="{57395600-4D61-401C-90D1-AED56F3F1821}" dt="2023-11-10T05:14:46.657" v="3372" actId="20577"/>
          <ac:spMkLst>
            <pc:docMk/>
            <pc:sldMk cId="4289893766" sldId="334"/>
            <ac:spMk id="6" creationId="{D98EABAD-77D3-C964-20B4-7423CACC5FE4}"/>
          </ac:spMkLst>
        </pc:spChg>
        <pc:spChg chg="add mod">
          <ac:chgData name="Duyên Lương" userId="3a9e482f-ceb4-484a-8eab-f708ff3e9a36" providerId="ADAL" clId="{57395600-4D61-401C-90D1-AED56F3F1821}" dt="2023-11-09T11:55:42.718" v="636" actId="20577"/>
          <ac:spMkLst>
            <pc:docMk/>
            <pc:sldMk cId="4289893766" sldId="334"/>
            <ac:spMk id="7" creationId="{2CCEE964-6B78-9E09-FD07-6EA52F3F4521}"/>
          </ac:spMkLst>
        </pc:spChg>
      </pc:sldChg>
      <pc:sldChg chg="addSp delSp modSp mod modAnim">
        <pc:chgData name="Duyên Lương" userId="3a9e482f-ceb4-484a-8eab-f708ff3e9a36" providerId="ADAL" clId="{57395600-4D61-401C-90D1-AED56F3F1821}" dt="2023-11-10T05:47:06.371" v="3781" actId="1076"/>
        <pc:sldMkLst>
          <pc:docMk/>
          <pc:sldMk cId="3578766765" sldId="335"/>
        </pc:sldMkLst>
        <pc:spChg chg="mod">
          <ac:chgData name="Duyên Lương" userId="3a9e482f-ceb4-484a-8eab-f708ff3e9a36" providerId="ADAL" clId="{57395600-4D61-401C-90D1-AED56F3F1821}" dt="2023-11-10T04:46:55.648" v="2879" actId="1076"/>
          <ac:spMkLst>
            <pc:docMk/>
            <pc:sldMk cId="3578766765" sldId="335"/>
            <ac:spMk id="2" creationId="{4E846887-2C9F-8978-A57E-E4026728BE40}"/>
          </ac:spMkLst>
        </pc:spChg>
        <pc:spChg chg="mod">
          <ac:chgData name="Duyên Lương" userId="3a9e482f-ceb4-484a-8eab-f708ff3e9a36" providerId="ADAL" clId="{57395600-4D61-401C-90D1-AED56F3F1821}" dt="2023-11-10T04:46:58.965" v="2880" actId="1076"/>
          <ac:spMkLst>
            <pc:docMk/>
            <pc:sldMk cId="3578766765" sldId="335"/>
            <ac:spMk id="3" creationId="{C538F46E-0E8D-5489-1E7C-AA1F0D5ABC3F}"/>
          </ac:spMkLst>
        </pc:spChg>
        <pc:spChg chg="mod">
          <ac:chgData name="Duyên Lương" userId="3a9e482f-ceb4-484a-8eab-f708ff3e9a36" providerId="ADAL" clId="{57395600-4D61-401C-90D1-AED56F3F1821}" dt="2023-11-10T04:46:28.046" v="2871" actId="1076"/>
          <ac:spMkLst>
            <pc:docMk/>
            <pc:sldMk cId="3578766765" sldId="335"/>
            <ac:spMk id="4" creationId="{0445790A-8B20-F4D6-9B13-E7D1F75CCC01}"/>
          </ac:spMkLst>
        </pc:spChg>
        <pc:spChg chg="del">
          <ac:chgData name="Duyên Lương" userId="3a9e482f-ceb4-484a-8eab-f708ff3e9a36" providerId="ADAL" clId="{57395600-4D61-401C-90D1-AED56F3F1821}" dt="2023-11-04T12:22:05.317" v="143" actId="478"/>
          <ac:spMkLst>
            <pc:docMk/>
            <pc:sldMk cId="3578766765" sldId="335"/>
            <ac:spMk id="6" creationId="{568C4E3F-0596-A8E5-A5EA-CACE507F817F}"/>
          </ac:spMkLst>
        </pc:spChg>
        <pc:spChg chg="add mod">
          <ac:chgData name="Duyên Lương" userId="3a9e482f-ceb4-484a-8eab-f708ff3e9a36" providerId="ADAL" clId="{57395600-4D61-401C-90D1-AED56F3F1821}" dt="2023-11-10T04:46:38.569" v="2875" actId="1076"/>
          <ac:spMkLst>
            <pc:docMk/>
            <pc:sldMk cId="3578766765" sldId="335"/>
            <ac:spMk id="7" creationId="{B274443E-C1FD-F2A6-9DDA-DEE3B3BD1E6D}"/>
          </ac:spMkLst>
        </pc:spChg>
        <pc:graphicFrameChg chg="add mod modGraphic">
          <ac:chgData name="Duyên Lương" userId="3a9e482f-ceb4-484a-8eab-f708ff3e9a36" providerId="ADAL" clId="{57395600-4D61-401C-90D1-AED56F3F1821}" dt="2023-11-10T04:48:17.784" v="2892" actId="122"/>
          <ac:graphicFrameMkLst>
            <pc:docMk/>
            <pc:sldMk cId="3578766765" sldId="335"/>
            <ac:graphicFrameMk id="6" creationId="{4E5766E0-C514-F958-645B-D2FD23E8ABE0}"/>
          </ac:graphicFrameMkLst>
        </pc:graphicFrameChg>
        <pc:picChg chg="add mod">
          <ac:chgData name="Duyên Lương" userId="3a9e482f-ceb4-484a-8eab-f708ff3e9a36" providerId="ADAL" clId="{57395600-4D61-401C-90D1-AED56F3F1821}" dt="2023-11-10T05:47:06.371" v="3781" actId="1076"/>
          <ac:picMkLst>
            <pc:docMk/>
            <pc:sldMk cId="3578766765" sldId="335"/>
            <ac:picMk id="8" creationId="{0629CD27-DF9E-E851-6B90-1256FABE637E}"/>
          </ac:picMkLst>
        </pc:picChg>
      </pc:sldChg>
      <pc:sldChg chg="modSp add del mod ord">
        <pc:chgData name="Duyên Lương" userId="3a9e482f-ceb4-484a-8eab-f708ff3e9a36" providerId="ADAL" clId="{57395600-4D61-401C-90D1-AED56F3F1821}" dt="2023-11-09T11:55:50.327" v="639" actId="47"/>
        <pc:sldMkLst>
          <pc:docMk/>
          <pc:sldMk cId="1667597529" sldId="336"/>
        </pc:sldMkLst>
        <pc:spChg chg="mod">
          <ac:chgData name="Duyên Lương" userId="3a9e482f-ceb4-484a-8eab-f708ff3e9a36" providerId="ADAL" clId="{57395600-4D61-401C-90D1-AED56F3F1821}" dt="2023-11-09T11:55:32.339" v="604" actId="20577"/>
          <ac:spMkLst>
            <pc:docMk/>
            <pc:sldMk cId="1667597529" sldId="336"/>
            <ac:spMk id="6" creationId="{568C4E3F-0596-A8E5-A5EA-CACE507F817F}"/>
          </ac:spMkLst>
        </pc:spChg>
      </pc:sldChg>
      <pc:sldChg chg="addSp modSp add mod modTransition modAnim">
        <pc:chgData name="Duyên Lương" userId="3a9e482f-ceb4-484a-8eab-f708ff3e9a36" providerId="ADAL" clId="{57395600-4D61-401C-90D1-AED56F3F1821}" dt="2023-11-10T06:16:19.666" v="4111"/>
        <pc:sldMkLst>
          <pc:docMk/>
          <pc:sldMk cId="2880782204" sldId="336"/>
        </pc:sldMkLst>
        <pc:spChg chg="mod">
          <ac:chgData name="Duyên Lương" userId="3a9e482f-ceb4-484a-8eab-f708ff3e9a36" providerId="ADAL" clId="{57395600-4D61-401C-90D1-AED56F3F1821}" dt="2023-11-09T12:18:54.979" v="1974" actId="1076"/>
          <ac:spMkLst>
            <pc:docMk/>
            <pc:sldMk cId="2880782204" sldId="336"/>
            <ac:spMk id="2" creationId="{4E846887-2C9F-8978-A57E-E4026728BE40}"/>
          </ac:spMkLst>
        </pc:spChg>
        <pc:spChg chg="mod">
          <ac:chgData name="Duyên Lương" userId="3a9e482f-ceb4-484a-8eab-f708ff3e9a36" providerId="ADAL" clId="{57395600-4D61-401C-90D1-AED56F3F1821}" dt="2023-11-09T12:18:51.512" v="1973" actId="1076"/>
          <ac:spMkLst>
            <pc:docMk/>
            <pc:sldMk cId="2880782204" sldId="336"/>
            <ac:spMk id="3" creationId="{C538F46E-0E8D-5489-1E7C-AA1F0D5ABC3F}"/>
          </ac:spMkLst>
        </pc:spChg>
        <pc:spChg chg="mod">
          <ac:chgData name="Duyên Lương" userId="3a9e482f-ceb4-484a-8eab-f708ff3e9a36" providerId="ADAL" clId="{57395600-4D61-401C-90D1-AED56F3F1821}" dt="2023-11-10T04:50:15.300" v="2917" actId="1076"/>
          <ac:spMkLst>
            <pc:docMk/>
            <pc:sldMk cId="2880782204" sldId="336"/>
            <ac:spMk id="4" creationId="{0445790A-8B20-F4D6-9B13-E7D1F75CCC01}"/>
          </ac:spMkLst>
        </pc:spChg>
        <pc:spChg chg="mod">
          <ac:chgData name="Duyên Lương" userId="3a9e482f-ceb4-484a-8eab-f708ff3e9a36" providerId="ADAL" clId="{57395600-4D61-401C-90D1-AED56F3F1821}" dt="2023-11-10T04:50:12.310" v="2916" actId="1076"/>
          <ac:spMkLst>
            <pc:docMk/>
            <pc:sldMk cId="2880782204" sldId="336"/>
            <ac:spMk id="5" creationId="{96D909A0-75C9-2667-AD15-19385FD17AA0}"/>
          </ac:spMkLst>
        </pc:spChg>
        <pc:spChg chg="add mod">
          <ac:chgData name="Duyên Lương" userId="3a9e482f-ceb4-484a-8eab-f708ff3e9a36" providerId="ADAL" clId="{57395600-4D61-401C-90D1-AED56F3F1821}" dt="2023-11-10T06:11:18.710" v="3965" actId="207"/>
          <ac:spMkLst>
            <pc:docMk/>
            <pc:sldMk cId="2880782204" sldId="336"/>
            <ac:spMk id="9" creationId="{61010EA3-80EE-4FCA-63BC-85EE46405A75}"/>
          </ac:spMkLst>
        </pc:spChg>
        <pc:spChg chg="add mod">
          <ac:chgData name="Duyên Lương" userId="3a9e482f-ceb4-484a-8eab-f708ff3e9a36" providerId="ADAL" clId="{57395600-4D61-401C-90D1-AED56F3F1821}" dt="2023-11-10T06:11:39.620" v="3973" actId="1076"/>
          <ac:spMkLst>
            <pc:docMk/>
            <pc:sldMk cId="2880782204" sldId="336"/>
            <ac:spMk id="10" creationId="{3C2E59E6-8B92-689D-EBED-C2A1E6C6F240}"/>
          </ac:spMkLst>
        </pc:spChg>
        <pc:spChg chg="add mod">
          <ac:chgData name="Duyên Lương" userId="3a9e482f-ceb4-484a-8eab-f708ff3e9a36" providerId="ADAL" clId="{57395600-4D61-401C-90D1-AED56F3F1821}" dt="2023-11-10T06:11:59.885" v="3999" actId="1076"/>
          <ac:spMkLst>
            <pc:docMk/>
            <pc:sldMk cId="2880782204" sldId="336"/>
            <ac:spMk id="11" creationId="{D539E484-AF64-1185-D4D6-1AB3D5C6A791}"/>
          </ac:spMkLst>
        </pc:spChg>
        <pc:spChg chg="add mod">
          <ac:chgData name="Duyên Lương" userId="3a9e482f-ceb4-484a-8eab-f708ff3e9a36" providerId="ADAL" clId="{57395600-4D61-401C-90D1-AED56F3F1821}" dt="2023-11-10T06:12:14.841" v="4015" actId="1076"/>
          <ac:spMkLst>
            <pc:docMk/>
            <pc:sldMk cId="2880782204" sldId="336"/>
            <ac:spMk id="12" creationId="{CD47B976-3815-20D5-1F13-83389D0C0DF1}"/>
          </ac:spMkLst>
        </pc:spChg>
        <pc:spChg chg="add mod">
          <ac:chgData name="Duyên Lương" userId="3a9e482f-ceb4-484a-8eab-f708ff3e9a36" providerId="ADAL" clId="{57395600-4D61-401C-90D1-AED56F3F1821}" dt="2023-11-10T06:12:37.761" v="4038" actId="1076"/>
          <ac:spMkLst>
            <pc:docMk/>
            <pc:sldMk cId="2880782204" sldId="336"/>
            <ac:spMk id="13" creationId="{3B0E4F26-81D3-F577-3E00-8F0AEBCB6ADB}"/>
          </ac:spMkLst>
        </pc:spChg>
        <pc:spChg chg="add mod">
          <ac:chgData name="Duyên Lương" userId="3a9e482f-ceb4-484a-8eab-f708ff3e9a36" providerId="ADAL" clId="{57395600-4D61-401C-90D1-AED56F3F1821}" dt="2023-11-10T06:12:55.158" v="4052" actId="1076"/>
          <ac:spMkLst>
            <pc:docMk/>
            <pc:sldMk cId="2880782204" sldId="336"/>
            <ac:spMk id="14" creationId="{520402FD-9243-5805-1E81-14315C6B633F}"/>
          </ac:spMkLst>
        </pc:spChg>
        <pc:graphicFrameChg chg="add mod modGraphic">
          <ac:chgData name="Duyên Lương" userId="3a9e482f-ceb4-484a-8eab-f708ff3e9a36" providerId="ADAL" clId="{57395600-4D61-401C-90D1-AED56F3F1821}" dt="2023-11-10T06:12:35.167" v="4037" actId="20577"/>
          <ac:graphicFrameMkLst>
            <pc:docMk/>
            <pc:sldMk cId="2880782204" sldId="336"/>
            <ac:graphicFrameMk id="6" creationId="{FDA7453A-749F-BB8C-F6E6-24B61B205B3B}"/>
          </ac:graphicFrameMkLst>
        </pc:graphicFrameChg>
        <pc:picChg chg="add mod">
          <ac:chgData name="Duyên Lương" userId="3a9e482f-ceb4-484a-8eab-f708ff3e9a36" providerId="ADAL" clId="{57395600-4D61-401C-90D1-AED56F3F1821}" dt="2023-11-10T05:47:19.350" v="3783" actId="1076"/>
          <ac:picMkLst>
            <pc:docMk/>
            <pc:sldMk cId="2880782204" sldId="336"/>
            <ac:picMk id="8" creationId="{FCF677F0-A4C9-298D-CFBE-25E43ED80A28}"/>
          </ac:picMkLst>
        </pc:picChg>
      </pc:sldChg>
      <pc:sldChg chg="addSp modSp add mod modTransition modAnim">
        <pc:chgData name="Duyên Lương" userId="3a9e482f-ceb4-484a-8eab-f708ff3e9a36" providerId="ADAL" clId="{57395600-4D61-401C-90D1-AED56F3F1821}" dt="2023-11-10T06:17:54.899" v="4116"/>
        <pc:sldMkLst>
          <pc:docMk/>
          <pc:sldMk cId="3537679693" sldId="337"/>
        </pc:sldMkLst>
        <pc:spChg chg="add mod">
          <ac:chgData name="Duyên Lương" userId="3a9e482f-ceb4-484a-8eab-f708ff3e9a36" providerId="ADAL" clId="{57395600-4D61-401C-90D1-AED56F3F1821}" dt="2023-11-09T11:59:04.242" v="704" actId="1076"/>
          <ac:spMkLst>
            <pc:docMk/>
            <pc:sldMk cId="3537679693" sldId="337"/>
            <ac:spMk id="2" creationId="{8D4B205F-1BB3-86C2-30CA-1DF2E4393249}"/>
          </ac:spMkLst>
        </pc:spChg>
        <pc:spChg chg="add mod">
          <ac:chgData name="Duyên Lương" userId="3a9e482f-ceb4-484a-8eab-f708ff3e9a36" providerId="ADAL" clId="{57395600-4D61-401C-90D1-AED56F3F1821}" dt="2023-11-09T11:59:01.072" v="703" actId="14100"/>
          <ac:spMkLst>
            <pc:docMk/>
            <pc:sldMk cId="3537679693" sldId="337"/>
            <ac:spMk id="3" creationId="{5F639F71-22B1-959D-AA4A-E07CD3120678}"/>
          </ac:spMkLst>
        </pc:spChg>
        <pc:spChg chg="mod">
          <ac:chgData name="Duyên Lương" userId="3a9e482f-ceb4-484a-8eab-f708ff3e9a36" providerId="ADAL" clId="{57395600-4D61-401C-90D1-AED56F3F1821}" dt="2023-11-09T11:57:08.690" v="673" actId="20577"/>
          <ac:spMkLst>
            <pc:docMk/>
            <pc:sldMk cId="3537679693" sldId="337"/>
            <ac:spMk id="6" creationId="{568C4E3F-0596-A8E5-A5EA-CACE507F817F}"/>
          </ac:spMkLst>
        </pc:spChg>
        <pc:spChg chg="add mod">
          <ac:chgData name="Duyên Lương" userId="3a9e482f-ceb4-484a-8eab-f708ff3e9a36" providerId="ADAL" clId="{57395600-4D61-401C-90D1-AED56F3F1821}" dt="2023-11-09T11:58:47.914" v="700" actId="1076"/>
          <ac:spMkLst>
            <pc:docMk/>
            <pc:sldMk cId="3537679693" sldId="337"/>
            <ac:spMk id="7" creationId="{1BE12F9D-0599-DA37-3B44-392810058878}"/>
          </ac:spMkLst>
        </pc:spChg>
        <pc:spChg chg="add mod">
          <ac:chgData name="Duyên Lương" userId="3a9e482f-ceb4-484a-8eab-f708ff3e9a36" providerId="ADAL" clId="{57395600-4D61-401C-90D1-AED56F3F1821}" dt="2023-11-10T06:13:40.842" v="4053" actId="1076"/>
          <ac:spMkLst>
            <pc:docMk/>
            <pc:sldMk cId="3537679693" sldId="337"/>
            <ac:spMk id="8" creationId="{935B53E6-45A8-B121-1343-E7BD91FEF1A8}"/>
          </ac:spMkLst>
        </pc:spChg>
        <pc:spChg chg="add mod">
          <ac:chgData name="Duyên Lương" userId="3a9e482f-ceb4-484a-8eab-f708ff3e9a36" providerId="ADAL" clId="{57395600-4D61-401C-90D1-AED56F3F1821}" dt="2023-11-10T06:14:28.122" v="4074" actId="1076"/>
          <ac:spMkLst>
            <pc:docMk/>
            <pc:sldMk cId="3537679693" sldId="337"/>
            <ac:spMk id="9" creationId="{EF073F1D-FBFE-062F-F3B7-660C1541406D}"/>
          </ac:spMkLst>
        </pc:spChg>
      </pc:sldChg>
      <pc:sldChg chg="addSp delSp modSp new mod modTransition modAnim">
        <pc:chgData name="Duyên Lương" userId="3a9e482f-ceb4-484a-8eab-f708ff3e9a36" providerId="ADAL" clId="{57395600-4D61-401C-90D1-AED56F3F1821}" dt="2023-11-10T06:15:42.674" v="4100"/>
        <pc:sldMkLst>
          <pc:docMk/>
          <pc:sldMk cId="4060860141" sldId="338"/>
        </pc:sldMkLst>
        <pc:spChg chg="del">
          <ac:chgData name="Duyên Lương" userId="3a9e482f-ceb4-484a-8eab-f708ff3e9a36" providerId="ADAL" clId="{57395600-4D61-401C-90D1-AED56F3F1821}" dt="2023-11-10T05:01:00.920" v="3085" actId="478"/>
          <ac:spMkLst>
            <pc:docMk/>
            <pc:sldMk cId="4060860141" sldId="338"/>
            <ac:spMk id="2" creationId="{B291F4FA-DBE2-BA67-5509-9A63065B9D20}"/>
          </ac:spMkLst>
        </pc:spChg>
        <pc:spChg chg="mod">
          <ac:chgData name="Duyên Lương" userId="3a9e482f-ceb4-484a-8eab-f708ff3e9a36" providerId="ADAL" clId="{57395600-4D61-401C-90D1-AED56F3F1821}" dt="2023-11-10T05:01:43.471" v="3205" actId="27636"/>
          <ac:spMkLst>
            <pc:docMk/>
            <pc:sldMk cId="4060860141" sldId="338"/>
            <ac:spMk id="3" creationId="{AE8EFEF3-93B4-C5D8-5401-89C12CAEDA52}"/>
          </ac:spMkLst>
        </pc:spChg>
        <pc:spChg chg="add mod">
          <ac:chgData name="Duyên Lương" userId="3a9e482f-ceb4-484a-8eab-f708ff3e9a36" providerId="ADAL" clId="{57395600-4D61-401C-90D1-AED56F3F1821}" dt="2023-11-10T05:00:57.087" v="3084"/>
          <ac:spMkLst>
            <pc:docMk/>
            <pc:sldMk cId="4060860141" sldId="338"/>
            <ac:spMk id="4" creationId="{38B79C9B-DC5B-6B58-8C4B-DFA7CF08A10C}"/>
          </ac:spMkLst>
        </pc:spChg>
        <pc:spChg chg="add mod">
          <ac:chgData name="Duyên Lương" userId="3a9e482f-ceb4-484a-8eab-f708ff3e9a36" providerId="ADAL" clId="{57395600-4D61-401C-90D1-AED56F3F1821}" dt="2023-11-10T05:00:57.087" v="3084"/>
          <ac:spMkLst>
            <pc:docMk/>
            <pc:sldMk cId="4060860141" sldId="338"/>
            <ac:spMk id="5" creationId="{72044834-34CD-612E-2B3F-43C0D8723C89}"/>
          </ac:spMkLst>
        </pc:spChg>
        <pc:picChg chg="add mod">
          <ac:chgData name="Duyên Lương" userId="3a9e482f-ceb4-484a-8eab-f708ff3e9a36" providerId="ADAL" clId="{57395600-4D61-401C-90D1-AED56F3F1821}" dt="2023-11-10T05:02:02.201" v="3211" actId="14100"/>
          <ac:picMkLst>
            <pc:docMk/>
            <pc:sldMk cId="4060860141" sldId="338"/>
            <ac:picMk id="6" creationId="{7D4DF24F-D98E-653D-722F-044D103C1A20}"/>
          </ac:picMkLst>
        </pc:picChg>
      </pc:sldChg>
      <pc:sldChg chg="addSp delSp modSp add mod modTransition modAnim">
        <pc:chgData name="Duyên Lương" userId="3a9e482f-ceb4-484a-8eab-f708ff3e9a36" providerId="ADAL" clId="{57395600-4D61-401C-90D1-AED56F3F1821}" dt="2023-11-10T06:17:02.425" v="4115"/>
        <pc:sldMkLst>
          <pc:docMk/>
          <pc:sldMk cId="2535282038" sldId="339"/>
        </pc:sldMkLst>
        <pc:spChg chg="mod">
          <ac:chgData name="Duyên Lương" userId="3a9e482f-ceb4-484a-8eab-f708ff3e9a36" providerId="ADAL" clId="{57395600-4D61-401C-90D1-AED56F3F1821}" dt="2023-11-10T05:06:46.803" v="3214" actId="1076"/>
          <ac:spMkLst>
            <pc:docMk/>
            <pc:sldMk cId="2535282038" sldId="339"/>
            <ac:spMk id="2" creationId="{C5C01B62-29FA-C460-B61F-93B8429345A9}"/>
          </ac:spMkLst>
        </pc:spChg>
        <pc:spChg chg="del mod">
          <ac:chgData name="Duyên Lương" userId="3a9e482f-ceb4-484a-8eab-f708ff3e9a36" providerId="ADAL" clId="{57395600-4D61-401C-90D1-AED56F3F1821}" dt="2023-11-10T05:13:18.116" v="3355" actId="478"/>
          <ac:spMkLst>
            <pc:docMk/>
            <pc:sldMk cId="2535282038" sldId="339"/>
            <ac:spMk id="3" creationId="{27B89359-0677-6C97-1F06-E63E1FA738AA}"/>
          </ac:spMkLst>
        </pc:spChg>
        <pc:spChg chg="add mod">
          <ac:chgData name="Duyên Lương" userId="3a9e482f-ceb4-484a-8eab-f708ff3e9a36" providerId="ADAL" clId="{57395600-4D61-401C-90D1-AED56F3F1821}" dt="2023-11-10T05:12:39.713" v="3342" actId="207"/>
          <ac:spMkLst>
            <pc:docMk/>
            <pc:sldMk cId="2535282038" sldId="339"/>
            <ac:spMk id="4" creationId="{7CD2ABAA-58DA-EF74-75EC-AAF4CCDA1B12}"/>
          </ac:spMkLst>
        </pc:spChg>
        <pc:spChg chg="del">
          <ac:chgData name="Duyên Lương" userId="3a9e482f-ceb4-484a-8eab-f708ff3e9a36" providerId="ADAL" clId="{57395600-4D61-401C-90D1-AED56F3F1821}" dt="2023-11-10T05:06:44.769" v="3213" actId="478"/>
          <ac:spMkLst>
            <pc:docMk/>
            <pc:sldMk cId="2535282038" sldId="339"/>
            <ac:spMk id="7" creationId="{60C1F6BC-8B62-5E96-DA56-3A8F19C87254}"/>
          </ac:spMkLst>
        </pc:spChg>
        <pc:spChg chg="add mod">
          <ac:chgData name="Duyên Lương" userId="3a9e482f-ceb4-484a-8eab-f708ff3e9a36" providerId="ADAL" clId="{57395600-4D61-401C-90D1-AED56F3F1821}" dt="2023-11-10T05:12:56.718" v="3348" actId="20577"/>
          <ac:spMkLst>
            <pc:docMk/>
            <pc:sldMk cId="2535282038" sldId="339"/>
            <ac:spMk id="8" creationId="{61E1ECD5-4B5D-F5A9-FD3D-50C978606325}"/>
          </ac:spMkLst>
        </pc:spChg>
        <pc:spChg chg="add mod">
          <ac:chgData name="Duyên Lương" userId="3a9e482f-ceb4-484a-8eab-f708ff3e9a36" providerId="ADAL" clId="{57395600-4D61-401C-90D1-AED56F3F1821}" dt="2023-11-10T05:12:58.797" v="3349" actId="20577"/>
          <ac:spMkLst>
            <pc:docMk/>
            <pc:sldMk cId="2535282038" sldId="339"/>
            <ac:spMk id="9" creationId="{7368E41F-FC30-8CD7-5460-3144CC9F99F8}"/>
          </ac:spMkLst>
        </pc:spChg>
        <pc:spChg chg="add mod">
          <ac:chgData name="Duyên Lương" userId="3a9e482f-ceb4-484a-8eab-f708ff3e9a36" providerId="ADAL" clId="{57395600-4D61-401C-90D1-AED56F3F1821}" dt="2023-11-10T05:13:00.272" v="3350" actId="20577"/>
          <ac:spMkLst>
            <pc:docMk/>
            <pc:sldMk cId="2535282038" sldId="339"/>
            <ac:spMk id="10" creationId="{CDB60359-A792-2CD2-F957-9EF538B64316}"/>
          </ac:spMkLst>
        </pc:spChg>
        <pc:spChg chg="add mod">
          <ac:chgData name="Duyên Lương" userId="3a9e482f-ceb4-484a-8eab-f708ff3e9a36" providerId="ADAL" clId="{57395600-4D61-401C-90D1-AED56F3F1821}" dt="2023-11-10T05:13:06.006" v="3352" actId="14100"/>
          <ac:spMkLst>
            <pc:docMk/>
            <pc:sldMk cId="2535282038" sldId="339"/>
            <ac:spMk id="11" creationId="{4AD1C03A-7514-1E2C-972A-C962422B1846}"/>
          </ac:spMkLst>
        </pc:spChg>
      </pc:sldChg>
      <pc:sldChg chg="addSp delSp modSp new mod modTransition modAnim">
        <pc:chgData name="Duyên Lương" userId="3a9e482f-ceb4-484a-8eab-f708ff3e9a36" providerId="ADAL" clId="{57395600-4D61-401C-90D1-AED56F3F1821}" dt="2023-11-10T06:15:55.852" v="4105"/>
        <pc:sldMkLst>
          <pc:docMk/>
          <pc:sldMk cId="4013664908" sldId="340"/>
        </pc:sldMkLst>
        <pc:spChg chg="del">
          <ac:chgData name="Duyên Lương" userId="3a9e482f-ceb4-484a-8eab-f708ff3e9a36" providerId="ADAL" clId="{57395600-4D61-401C-90D1-AED56F3F1821}" dt="2023-11-10T05:45:48.623" v="3779" actId="478"/>
          <ac:spMkLst>
            <pc:docMk/>
            <pc:sldMk cId="4013664908" sldId="340"/>
            <ac:spMk id="2" creationId="{6AD9D558-D02F-5E71-F75D-B82CF9C37FDC}"/>
          </ac:spMkLst>
        </pc:spChg>
        <pc:spChg chg="del">
          <ac:chgData name="Duyên Lương" userId="3a9e482f-ceb4-484a-8eab-f708ff3e9a36" providerId="ADAL" clId="{57395600-4D61-401C-90D1-AED56F3F1821}" dt="2023-11-10T05:45:47.930" v="3778" actId="478"/>
          <ac:spMkLst>
            <pc:docMk/>
            <pc:sldMk cId="4013664908" sldId="340"/>
            <ac:spMk id="3" creationId="{6D1A49C8-79D8-8A25-4E95-20C96EA9643E}"/>
          </ac:spMkLst>
        </pc:spChg>
        <pc:spChg chg="add mod">
          <ac:chgData name="Duyên Lương" userId="3a9e482f-ceb4-484a-8eab-f708ff3e9a36" providerId="ADAL" clId="{57395600-4D61-401C-90D1-AED56F3F1821}" dt="2023-11-10T05:45:45.649" v="3777"/>
          <ac:spMkLst>
            <pc:docMk/>
            <pc:sldMk cId="4013664908" sldId="340"/>
            <ac:spMk id="4" creationId="{FA7A0611-1C47-2DC5-09C2-153F8396B7B7}"/>
          </ac:spMkLst>
        </pc:spChg>
        <pc:spChg chg="add mod">
          <ac:chgData name="Duyên Lương" userId="3a9e482f-ceb4-484a-8eab-f708ff3e9a36" providerId="ADAL" clId="{57395600-4D61-401C-90D1-AED56F3F1821}" dt="2023-11-10T05:45:45.649" v="3777"/>
          <ac:spMkLst>
            <pc:docMk/>
            <pc:sldMk cId="4013664908" sldId="340"/>
            <ac:spMk id="5" creationId="{4014DDEA-1D54-D4FD-EC4E-513A02731642}"/>
          </ac:spMkLst>
        </pc:spChg>
        <pc:spChg chg="add mod">
          <ac:chgData name="Duyên Lương" userId="3a9e482f-ceb4-484a-8eab-f708ff3e9a36" providerId="ADAL" clId="{57395600-4D61-401C-90D1-AED56F3F1821}" dt="2023-11-10T05:56:31.642" v="3889" actId="1076"/>
          <ac:spMkLst>
            <pc:docMk/>
            <pc:sldMk cId="4013664908" sldId="340"/>
            <ac:spMk id="12" creationId="{F7326290-F1F9-14C9-2908-0EC9F2C349DD}"/>
          </ac:spMkLst>
        </pc:spChg>
        <pc:spChg chg="add mod">
          <ac:chgData name="Duyên Lương" userId="3a9e482f-ceb4-484a-8eab-f708ff3e9a36" providerId="ADAL" clId="{57395600-4D61-401C-90D1-AED56F3F1821}" dt="2023-11-10T05:56:36.994" v="3891" actId="1076"/>
          <ac:spMkLst>
            <pc:docMk/>
            <pc:sldMk cId="4013664908" sldId="340"/>
            <ac:spMk id="13" creationId="{0B9DCB66-4249-1BF2-FFBB-C2F8D69F8E2D}"/>
          </ac:spMkLst>
        </pc:spChg>
        <pc:picChg chg="add del mod modCrop">
          <ac:chgData name="Duyên Lương" userId="3a9e482f-ceb4-484a-8eab-f708ff3e9a36" providerId="ADAL" clId="{57395600-4D61-401C-90D1-AED56F3F1821}" dt="2023-11-10T05:55:05.097" v="3798" actId="478"/>
          <ac:picMkLst>
            <pc:docMk/>
            <pc:sldMk cId="4013664908" sldId="340"/>
            <ac:picMk id="7" creationId="{9CBFE442-0954-B0FD-DF57-5B70927A5453}"/>
          </ac:picMkLst>
        </pc:picChg>
        <pc:picChg chg="add mod">
          <ac:chgData name="Duyên Lương" userId="3a9e482f-ceb4-484a-8eab-f708ff3e9a36" providerId="ADAL" clId="{57395600-4D61-401C-90D1-AED56F3F1821}" dt="2023-11-10T05:56:28.264" v="3888" actId="1076"/>
          <ac:picMkLst>
            <pc:docMk/>
            <pc:sldMk cId="4013664908" sldId="340"/>
            <ac:picMk id="9" creationId="{CAA0D677-696F-9366-1E08-D688CA477D60}"/>
          </ac:picMkLst>
        </pc:picChg>
        <pc:picChg chg="add mod">
          <ac:chgData name="Duyên Lương" userId="3a9e482f-ceb4-484a-8eab-f708ff3e9a36" providerId="ADAL" clId="{57395600-4D61-401C-90D1-AED56F3F1821}" dt="2023-11-10T05:56:25.199" v="3886" actId="1076"/>
          <ac:picMkLst>
            <pc:docMk/>
            <pc:sldMk cId="4013664908" sldId="340"/>
            <ac:picMk id="11" creationId="{F4D748CE-A342-1B2D-EB09-DCDDCEE2CCFD}"/>
          </ac:picMkLst>
        </pc:picChg>
        <pc:picChg chg="add mod">
          <ac:chgData name="Duyên Lương" userId="3a9e482f-ceb4-484a-8eab-f708ff3e9a36" providerId="ADAL" clId="{57395600-4D61-401C-90D1-AED56F3F1821}" dt="2023-11-10T05:56:34.060" v="3890" actId="1076"/>
          <ac:picMkLst>
            <pc:docMk/>
            <pc:sldMk cId="4013664908" sldId="340"/>
            <ac:picMk id="1026" creationId="{833E14BF-D867-6F71-FCF1-C7395197B7E7}"/>
          </ac:picMkLst>
        </pc:picChg>
      </pc:sldChg>
      <pc:sldChg chg="addSp modSp add mod modTransition modAnim">
        <pc:chgData name="Duyên Lương" userId="3a9e482f-ceb4-484a-8eab-f708ff3e9a36" providerId="ADAL" clId="{57395600-4D61-401C-90D1-AED56F3F1821}" dt="2023-11-10T06:16:01.314" v="4106"/>
        <pc:sldMkLst>
          <pc:docMk/>
          <pc:sldMk cId="3011974346" sldId="341"/>
        </pc:sldMkLst>
        <pc:graphicFrameChg chg="modGraphic">
          <ac:chgData name="Duyên Lương" userId="3a9e482f-ceb4-484a-8eab-f708ff3e9a36" providerId="ADAL" clId="{57395600-4D61-401C-90D1-AED56F3F1821}" dt="2023-11-10T06:02:45.718" v="3933" actId="403"/>
          <ac:graphicFrameMkLst>
            <pc:docMk/>
            <pc:sldMk cId="3011974346" sldId="341"/>
            <ac:graphicFrameMk id="6" creationId="{4E5766E0-C514-F958-645B-D2FD23E8ABE0}"/>
          </ac:graphicFrameMkLst>
        </pc:graphicFrameChg>
        <pc:picChg chg="add mod">
          <ac:chgData name="Duyên Lương" userId="3a9e482f-ceb4-484a-8eab-f708ff3e9a36" providerId="ADAL" clId="{57395600-4D61-401C-90D1-AED56F3F1821}" dt="2023-11-10T05:59:23.577" v="3905" actId="1076"/>
          <ac:picMkLst>
            <pc:docMk/>
            <pc:sldMk cId="3011974346" sldId="341"/>
            <ac:picMk id="10" creationId="{B0E1ADCF-1F0A-CD02-6432-F0DE59DD540C}"/>
          </ac:picMkLst>
        </pc:picChg>
      </pc:sldChg>
      <pc:sldChg chg="addSp delSp modSp add mod modTransition delAnim modAnim">
        <pc:chgData name="Duyên Lương" userId="3a9e482f-ceb4-484a-8eab-f708ff3e9a36" providerId="ADAL" clId="{57395600-4D61-401C-90D1-AED56F3F1821}" dt="2023-11-10T06:16:07.820" v="4108"/>
        <pc:sldMkLst>
          <pc:docMk/>
          <pc:sldMk cId="278078734" sldId="342"/>
        </pc:sldMkLst>
        <pc:graphicFrameChg chg="modGraphic">
          <ac:chgData name="Duyên Lương" userId="3a9e482f-ceb4-484a-8eab-f708ff3e9a36" providerId="ADAL" clId="{57395600-4D61-401C-90D1-AED56F3F1821}" dt="2023-11-10T06:02:51.220" v="3935" actId="403"/>
          <ac:graphicFrameMkLst>
            <pc:docMk/>
            <pc:sldMk cId="278078734" sldId="342"/>
            <ac:graphicFrameMk id="6" creationId="{4E5766E0-C514-F958-645B-D2FD23E8ABE0}"/>
          </ac:graphicFrameMkLst>
        </pc:graphicFrameChg>
        <pc:picChg chg="add mod">
          <ac:chgData name="Duyên Lương" userId="3a9e482f-ceb4-484a-8eab-f708ff3e9a36" providerId="ADAL" clId="{57395600-4D61-401C-90D1-AED56F3F1821}" dt="2023-11-10T05:59:35.193" v="3908"/>
          <ac:picMkLst>
            <pc:docMk/>
            <pc:sldMk cId="278078734" sldId="342"/>
            <ac:picMk id="9" creationId="{177FCAF3-208A-7D9E-9C88-70FA3E9FD907}"/>
          </ac:picMkLst>
        </pc:picChg>
        <pc:picChg chg="add mod">
          <ac:chgData name="Duyên Lương" userId="3a9e482f-ceb4-484a-8eab-f708ff3e9a36" providerId="ADAL" clId="{57395600-4D61-401C-90D1-AED56F3F1821}" dt="2023-11-10T06:02:53.679" v="3936" actId="1076"/>
          <ac:picMkLst>
            <pc:docMk/>
            <pc:sldMk cId="278078734" sldId="342"/>
            <ac:picMk id="10" creationId="{B0671FF6-D9D2-11AB-88E0-FA757E7AB819}"/>
          </ac:picMkLst>
        </pc:picChg>
        <pc:picChg chg="add del mod">
          <ac:chgData name="Duyên Lương" userId="3a9e482f-ceb4-484a-8eab-f708ff3e9a36" providerId="ADAL" clId="{57395600-4D61-401C-90D1-AED56F3F1821}" dt="2023-11-10T05:59:40.966" v="3912" actId="478"/>
          <ac:picMkLst>
            <pc:docMk/>
            <pc:sldMk cId="278078734" sldId="342"/>
            <ac:picMk id="11" creationId="{43F62ABF-7BCC-E5DB-1252-DC432A9B65CD}"/>
          </ac:picMkLst>
        </pc:picChg>
      </pc:sldChg>
      <pc:sldChg chg="addSp modSp add mod modTransition modAnim">
        <pc:chgData name="Duyên Lương" userId="3a9e482f-ceb4-484a-8eab-f708ff3e9a36" providerId="ADAL" clId="{57395600-4D61-401C-90D1-AED56F3F1821}" dt="2023-11-10T06:16:15" v="4109"/>
        <pc:sldMkLst>
          <pc:docMk/>
          <pc:sldMk cId="1700741034" sldId="343"/>
        </pc:sldMkLst>
        <pc:graphicFrameChg chg="modGraphic">
          <ac:chgData name="Duyên Lương" userId="3a9e482f-ceb4-484a-8eab-f708ff3e9a36" providerId="ADAL" clId="{57395600-4D61-401C-90D1-AED56F3F1821}" dt="2023-11-10T06:10:12.337" v="3940" actId="403"/>
          <ac:graphicFrameMkLst>
            <pc:docMk/>
            <pc:sldMk cId="1700741034" sldId="343"/>
            <ac:graphicFrameMk id="6" creationId="{4E5766E0-C514-F958-645B-D2FD23E8ABE0}"/>
          </ac:graphicFrameMkLst>
        </pc:graphicFrameChg>
        <pc:picChg chg="add mod">
          <ac:chgData name="Duyên Lương" userId="3a9e482f-ceb4-484a-8eab-f708ff3e9a36" providerId="ADAL" clId="{57395600-4D61-401C-90D1-AED56F3F1821}" dt="2023-11-10T05:59:52.572" v="3918" actId="1076"/>
          <ac:picMkLst>
            <pc:docMk/>
            <pc:sldMk cId="1700741034" sldId="343"/>
            <ac:picMk id="9" creationId="{DC29440B-C1DE-4AAF-30DD-9729A8A8D697}"/>
          </ac:picMkLst>
        </pc:picChg>
        <pc:picChg chg="add mod">
          <ac:chgData name="Duyên Lương" userId="3a9e482f-ceb4-484a-8eab-f708ff3e9a36" providerId="ADAL" clId="{57395600-4D61-401C-90D1-AED56F3F1821}" dt="2023-11-10T05:59:53.942" v="3919" actId="1076"/>
          <ac:picMkLst>
            <pc:docMk/>
            <pc:sldMk cId="1700741034" sldId="343"/>
            <ac:picMk id="10" creationId="{15ECF2E4-4A1E-F236-BC6B-1F531F0E9665}"/>
          </ac:picMkLst>
        </pc:picChg>
        <pc:picChg chg="add mod">
          <ac:chgData name="Duyên Lương" userId="3a9e482f-ceb4-484a-8eab-f708ff3e9a36" providerId="ADAL" clId="{57395600-4D61-401C-90D1-AED56F3F1821}" dt="2023-11-10T06:10:15.417" v="3941" actId="1076"/>
          <ac:picMkLst>
            <pc:docMk/>
            <pc:sldMk cId="1700741034" sldId="343"/>
            <ac:picMk id="11" creationId="{F14AE2DA-E671-E2C5-AAB2-5710686CB891}"/>
          </ac:picMkLst>
        </pc:picChg>
      </pc:sldChg>
      <pc:sldChg chg="addSp modSp add mod modTransition modAnim">
        <pc:chgData name="Duyên Lương" userId="3a9e482f-ceb4-484a-8eab-f708ff3e9a36" providerId="ADAL" clId="{57395600-4D61-401C-90D1-AED56F3F1821}" dt="2023-11-10T10:06:47.501" v="4117" actId="1076"/>
        <pc:sldMkLst>
          <pc:docMk/>
          <pc:sldMk cId="3338431462" sldId="344"/>
        </pc:sldMkLst>
        <pc:graphicFrameChg chg="modGraphic">
          <ac:chgData name="Duyên Lương" userId="3a9e482f-ceb4-484a-8eab-f708ff3e9a36" providerId="ADAL" clId="{57395600-4D61-401C-90D1-AED56F3F1821}" dt="2023-11-10T06:10:07.399" v="3939" actId="404"/>
          <ac:graphicFrameMkLst>
            <pc:docMk/>
            <pc:sldMk cId="3338431462" sldId="344"/>
            <ac:graphicFrameMk id="6" creationId="{4E5766E0-C514-F958-645B-D2FD23E8ABE0}"/>
          </ac:graphicFrameMkLst>
        </pc:graphicFrameChg>
        <pc:picChg chg="mod">
          <ac:chgData name="Duyên Lương" userId="3a9e482f-ceb4-484a-8eab-f708ff3e9a36" providerId="ADAL" clId="{57395600-4D61-401C-90D1-AED56F3F1821}" dt="2023-11-10T10:06:47.501" v="4117" actId="1076"/>
          <ac:picMkLst>
            <pc:docMk/>
            <pc:sldMk cId="3338431462" sldId="344"/>
            <ac:picMk id="8" creationId="{0629CD27-DF9E-E851-6B90-1256FABE637E}"/>
          </ac:picMkLst>
        </pc:picChg>
        <pc:picChg chg="add mod">
          <ac:chgData name="Duyên Lương" userId="3a9e482f-ceb4-484a-8eab-f708ff3e9a36" providerId="ADAL" clId="{57395600-4D61-401C-90D1-AED56F3F1821}" dt="2023-11-10T05:59:58.398" v="3922"/>
          <ac:picMkLst>
            <pc:docMk/>
            <pc:sldMk cId="3338431462" sldId="344"/>
            <ac:picMk id="9" creationId="{61930AE5-A893-2917-4FD3-6181F13C167C}"/>
          </ac:picMkLst>
        </pc:picChg>
        <pc:picChg chg="add mod">
          <ac:chgData name="Duyên Lương" userId="3a9e482f-ceb4-484a-8eab-f708ff3e9a36" providerId="ADAL" clId="{57395600-4D61-401C-90D1-AED56F3F1821}" dt="2023-11-10T06:00:01.035" v="3924" actId="1076"/>
          <ac:picMkLst>
            <pc:docMk/>
            <pc:sldMk cId="3338431462" sldId="344"/>
            <ac:picMk id="10" creationId="{086D69FB-6703-A374-EF94-EF00D20D260B}"/>
          </ac:picMkLst>
        </pc:picChg>
        <pc:picChg chg="add mod">
          <ac:chgData name="Duyên Lương" userId="3a9e482f-ceb4-484a-8eab-f708ff3e9a36" providerId="ADAL" clId="{57395600-4D61-401C-90D1-AED56F3F1821}" dt="2023-11-10T06:00:03.216" v="3926" actId="1076"/>
          <ac:picMkLst>
            <pc:docMk/>
            <pc:sldMk cId="3338431462" sldId="344"/>
            <ac:picMk id="11" creationId="{843C6E56-86E5-2DBD-AF21-6D9F3F15F55A}"/>
          </ac:picMkLst>
        </pc:picChg>
        <pc:picChg chg="add mod">
          <ac:chgData name="Duyên Lương" userId="3a9e482f-ceb4-484a-8eab-f708ff3e9a36" providerId="ADAL" clId="{57395600-4D61-401C-90D1-AED56F3F1821}" dt="2023-11-10T06:00:05.463" v="3928" actId="1076"/>
          <ac:picMkLst>
            <pc:docMk/>
            <pc:sldMk cId="3338431462" sldId="344"/>
            <ac:picMk id="12" creationId="{1A6B2BD1-CE39-9160-E104-2858B0940E6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1249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66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909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6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1692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0571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1172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6625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626D2-170A-1345-5EAC-2B1A874C2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8A518-35BD-847F-5865-9906908D6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C53929-4EEA-F5E4-C1D6-2BADA020A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24D2F-25DA-AF5B-4568-3EA77011C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03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3C9B7-A549-34E0-5C09-7762534DF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E914E4-0E5E-BD06-A32E-F3524F54E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D0ADFD-05B1-AEC2-76AD-5100B3A07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D9060-BB24-D798-DAC9-2A191F27B6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openxmlformats.org/officeDocument/2006/relationships/image" Target="../media/image29.jpg"/><Relationship Id="rId7" Type="http://schemas.openxmlformats.org/officeDocument/2006/relationships/image" Target="../media/image30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16.gif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23.jpg"/><Relationship Id="rId7" Type="http://schemas.openxmlformats.org/officeDocument/2006/relationships/image" Target="../media/image24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gif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16.gif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png"/><Relationship Id="rId3" Type="http://schemas.openxmlformats.org/officeDocument/2006/relationships/image" Target="../media/image14.jp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16.gif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4" descr="C:\Users\ADMIN\Desktop\Bach tuyet\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7296357" y="2981234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505656" y="3526737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3576467" y="3508082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 descr="C:\Users\ADMIN\Desktop\Bach tuyet\43ebd44d263606f876d42fd2f199ea61 (2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88953">
            <a:off x="1663997" y="2891133"/>
            <a:ext cx="1557336" cy="210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4056" y="-263368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81856" y="-60198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66900" y="-49277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33800" y="-340817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74307" y="-2133600"/>
            <a:ext cx="5941454" cy="383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 txBox="1"/>
          <p:nvPr/>
        </p:nvSpPr>
        <p:spPr>
          <a:xfrm>
            <a:off x="2257990" y="-1752"/>
            <a:ext cx="4552925" cy="15322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6. a person whose job is to manage, observe, and cook in a restaurant, hotel, etc..</a:t>
            </a:r>
            <a:endParaRPr lang="en-US" sz="28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48781" y="285750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2928815" y="3424512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correct</a:t>
            </a:r>
          </a:p>
        </p:txBody>
      </p:sp>
      <p:sp>
        <p:nvSpPr>
          <p:cNvPr id="160" name="Google Shape;160;p4"/>
          <p:cNvSpPr/>
          <p:nvPr/>
        </p:nvSpPr>
        <p:spPr>
          <a:xfrm>
            <a:off x="152400" y="1788617"/>
            <a:ext cx="18669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chef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2382809" y="1767821"/>
            <a:ext cx="2138893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cook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4853278" y="1813916"/>
            <a:ext cx="1820322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waiter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7067755" y="1788617"/>
            <a:ext cx="1884391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waitress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4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288925" y="227342"/>
            <a:ext cx="1235075" cy="51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 descr="C:\Users\ADMIN\Desktop\Bach tuyet\43ebd44d263606f876d42fd2f199ea61 (6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-245830" y="2429862"/>
            <a:ext cx="2304583" cy="3315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5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57C0B-0D1F-2EFF-0FB6-DDBAFF198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FBC20E-BE61-9029-0061-B1FB34FA9BEB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5AC17-708C-2ED4-81E5-7901DA1E1BA7}"/>
              </a:ext>
            </a:extLst>
          </p:cNvPr>
          <p:cNvSpPr txBox="1"/>
          <p:nvPr/>
        </p:nvSpPr>
        <p:spPr>
          <a:xfrm>
            <a:off x="832339" y="10423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server (n)</a:t>
            </a:r>
          </a:p>
        </p:txBody>
      </p:sp>
      <p:pic>
        <p:nvPicPr>
          <p:cNvPr id="6" name="Picture 2" descr="Smiling male waiter with plate of salad at restaurant or coffee shop |  Premium AI-generated image">
            <a:extLst>
              <a:ext uri="{FF2B5EF4-FFF2-40B4-BE49-F238E27FC236}">
                <a16:creationId xmlns:a16="http://schemas.microsoft.com/office/drawing/2014/main" id="{A64FBB76-CA64-A757-3FD0-4192E10A2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68" y="950057"/>
            <a:ext cx="4110894" cy="36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935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44ECD-9F51-6828-BBAB-944C05D02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DA5901-546E-0FDB-828F-8DDF538AD1AF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ECD06-150E-AB42-CECD-7D8B66D01AAD}"/>
              </a:ext>
            </a:extLst>
          </p:cNvPr>
          <p:cNvSpPr txBox="1"/>
          <p:nvPr/>
        </p:nvSpPr>
        <p:spPr>
          <a:xfrm>
            <a:off x="230553" y="1104872"/>
            <a:ext cx="4572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wait on tables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order (n, v)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take order</a:t>
            </a:r>
          </a:p>
          <a:p>
            <a:pPr marL="342900" indent="-342900">
              <a:buFontTx/>
              <a:buChar char="-"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ách phục vụ bàn cơ bản mà nhân viên nhà hàng cần có">
            <a:extLst>
              <a:ext uri="{FF2B5EF4-FFF2-40B4-BE49-F238E27FC236}">
                <a16:creationId xmlns:a16="http://schemas.microsoft.com/office/drawing/2014/main" id="{D8A2F7DC-0333-C190-CE28-D4691F14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07" y="961292"/>
            <a:ext cx="5675869" cy="378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018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3A9F4-4979-BF5C-5C4D-17B5C4EE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A521F6-48D2-0920-CEEC-2BE57BD1EF30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6F125-7179-CCA3-CCD7-C97FC6EEBF14}"/>
              </a:ext>
            </a:extLst>
          </p:cNvPr>
          <p:cNvSpPr txBox="1"/>
          <p:nvPr/>
        </p:nvSpPr>
        <p:spPr>
          <a:xfrm>
            <a:off x="230553" y="1104872"/>
            <a:ext cx="4572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 (n)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pay the bill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342900" indent="-342900">
              <a:buFontTx/>
              <a:buChar char="-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6 Ways To Make Bill Paying Easier On The Eyes - OE Patients">
            <a:extLst>
              <a:ext uri="{FF2B5EF4-FFF2-40B4-BE49-F238E27FC236}">
                <a16:creationId xmlns:a16="http://schemas.microsoft.com/office/drawing/2014/main" id="{CE065BA6-73EE-72F3-A1C1-D658EF178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3" y="776627"/>
            <a:ext cx="5459779" cy="403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6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989E-7A04-D45A-1E93-38FEBFA0B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40D4B7-3540-D7D4-CC76-840A20A8715E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pic>
        <p:nvPicPr>
          <p:cNvPr id="4098" name="Picture 2" descr="Esports in Education: Fostering Student Success – Intel">
            <a:extLst>
              <a:ext uri="{FF2B5EF4-FFF2-40B4-BE49-F238E27FC236}">
                <a16:creationId xmlns:a16="http://schemas.microsoft.com/office/drawing/2014/main" id="{8033A972-32C7-EEF8-0C71-76A40186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339" y="922215"/>
            <a:ext cx="5033108" cy="372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61F1D9-0AB0-A5C8-C96F-EAAB75EA31E3}"/>
              </a:ext>
            </a:extLst>
          </p:cNvPr>
          <p:cNvSpPr txBox="1"/>
          <p:nvPr/>
        </p:nvSpPr>
        <p:spPr>
          <a:xfrm>
            <a:off x="89877" y="1073611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 with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28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1A744-ADB8-385D-A76F-2E746F907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5115E2-4E88-02D2-CC72-96A4796406F0}"/>
              </a:ext>
            </a:extLst>
          </p:cNvPr>
          <p:cNvSpPr/>
          <p:nvPr/>
        </p:nvSpPr>
        <p:spPr>
          <a:xfrm>
            <a:off x="0" y="1"/>
            <a:ext cx="9144000" cy="461107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AF1DB5-75BF-B5F0-6D36-36567FAF0E86}"/>
              </a:ext>
            </a:extLst>
          </p:cNvPr>
          <p:cNvSpPr txBox="1"/>
          <p:nvPr/>
        </p:nvSpPr>
        <p:spPr>
          <a:xfrm>
            <a:off x="335412" y="4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A6D8385-E8F8-D2C1-50C8-91D12CC23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356381"/>
              </p:ext>
            </p:extLst>
          </p:nvPr>
        </p:nvGraphicFramePr>
        <p:xfrm>
          <a:off x="1" y="461107"/>
          <a:ext cx="9144001" cy="4789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8403">
                  <a:extLst>
                    <a:ext uri="{9D8B030D-6E8A-4147-A177-3AD203B41FA5}">
                      <a16:colId xmlns:a16="http://schemas.microsoft.com/office/drawing/2014/main" val="1231280840"/>
                    </a:ext>
                  </a:extLst>
                </a:gridCol>
                <a:gridCol w="3042799">
                  <a:extLst>
                    <a:ext uri="{9D8B030D-6E8A-4147-A177-3AD203B41FA5}">
                      <a16:colId xmlns:a16="http://schemas.microsoft.com/office/drawing/2014/main" val="422490837"/>
                    </a:ext>
                  </a:extLst>
                </a:gridCol>
                <a:gridCol w="3042799">
                  <a:extLst>
                    <a:ext uri="{9D8B030D-6E8A-4147-A177-3AD203B41FA5}">
                      <a16:colId xmlns:a16="http://schemas.microsoft.com/office/drawing/2014/main" val="1658585594"/>
                    </a:ext>
                  </a:extLst>
                </a:gridCol>
              </a:tblGrid>
              <a:tr h="694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equivalent  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12931309"/>
                  </a:ext>
                </a:extLst>
              </a:tr>
              <a:tr h="6940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interfere with 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2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ɪntəˈfɪə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(r) </a:t>
                      </a:r>
                      <a:r>
                        <a:rPr lang="en-US" sz="2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wɪð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can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thiệp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hưởng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118367746"/>
                  </a:ext>
                </a:extLst>
              </a:tr>
              <a:tr h="82472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order (n)</a:t>
                      </a:r>
                    </a:p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=&gt; take order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ɔːdə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(r)/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6213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620342460"/>
                  </a:ext>
                </a:extLst>
              </a:tr>
              <a:tr h="82472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bill (n) </a:t>
                      </a:r>
                    </a:p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pay the bill (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vp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bɪl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519113" marR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19113" marR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749642487"/>
                  </a:ext>
                </a:extLst>
              </a:tr>
              <a:tr h="82472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wait on tables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/weɪt ɒn ˈteɪblz/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832407429"/>
                  </a:ext>
                </a:extLst>
              </a:tr>
              <a:tr h="6940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5. server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ə:və:r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-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168941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877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4F09C48B-65DB-D221-9F59-BEF040156E61}"/>
              </a:ext>
            </a:extLst>
          </p:cNvPr>
          <p:cNvCxnSpPr/>
          <p:nvPr/>
        </p:nvCxnSpPr>
        <p:spPr>
          <a:xfrm flipH="1">
            <a:off x="4546998" y="3814762"/>
            <a:ext cx="25003" cy="134897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84A57F6-7B68-10F1-9235-A5B964623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24" y="4471460"/>
            <a:ext cx="647700" cy="539353"/>
          </a:xfrm>
          <a:prstGeom prst="actionButtonForwardNext">
            <a:avLst/>
          </a:prstGeom>
          <a:ln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defTabSz="685800">
              <a:defRPr/>
            </a:pPr>
            <a:r>
              <a:rPr lang="es-ES" sz="1350" dirty="0">
                <a:solidFill>
                  <a:prstClr val="white"/>
                </a:solidFill>
                <a:latin typeface="Arial Black" pitchFamily="34" charset="0"/>
              </a:rPr>
              <a:t>PLAY</a:t>
            </a:r>
          </a:p>
        </p:txBody>
      </p:sp>
      <p:pic>
        <p:nvPicPr>
          <p:cNvPr id="10" name="9 Imagen">
            <a:extLst>
              <a:ext uri="{FF2B5EF4-FFF2-40B4-BE49-F238E27FC236}">
                <a16:creationId xmlns:a16="http://schemas.microsoft.com/office/drawing/2014/main" id="{D3188594-E76F-B994-BE9E-8FA1B1BDC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390" y="2781475"/>
            <a:ext cx="6386513" cy="178712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18 Rectángulo">
            <a:extLst>
              <a:ext uri="{FF2B5EF4-FFF2-40B4-BE49-F238E27FC236}">
                <a16:creationId xmlns:a16="http://schemas.microsoft.com/office/drawing/2014/main" id="{2A729CAE-C177-7BF3-1FDE-7BF2FB4F1F86}"/>
              </a:ext>
            </a:extLst>
          </p:cNvPr>
          <p:cNvSpPr/>
          <p:nvPr/>
        </p:nvSpPr>
        <p:spPr>
          <a:xfrm>
            <a:off x="-78581" y="-370401"/>
            <a:ext cx="9144000" cy="2062163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1" name="21 Imagen">
            <a:extLst>
              <a:ext uri="{FF2B5EF4-FFF2-40B4-BE49-F238E27FC236}">
                <a16:creationId xmlns:a16="http://schemas.microsoft.com/office/drawing/2014/main" id="{3EB82F00-8CB7-17D9-3ACA-09EC4199C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r="1151" b="46652"/>
          <a:stretch>
            <a:fillRect/>
          </a:stretch>
        </p:blipFill>
        <p:spPr bwMode="auto">
          <a:xfrm>
            <a:off x="0" y="1408779"/>
            <a:ext cx="9144000" cy="5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03F4B-C38D-8E2E-8352-78447BC5F3DE}"/>
              </a:ext>
            </a:extLst>
          </p:cNvPr>
          <p:cNvSpPr txBox="1"/>
          <p:nvPr/>
        </p:nvSpPr>
        <p:spPr>
          <a:xfrm>
            <a:off x="1528762" y="188838"/>
            <a:ext cx="6201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Tug of war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>
            <a:extLst>
              <a:ext uri="{FF2B5EF4-FFF2-40B4-BE49-F238E27FC236}">
                <a16:creationId xmlns:a16="http://schemas.microsoft.com/office/drawing/2014/main" id="{E0984B48-4C2A-BEC5-5E22-D851177B5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6" y="2139554"/>
            <a:ext cx="3290888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58397BC6-F049-3A53-91F5-0E3BBF7832B3}"/>
              </a:ext>
            </a:extLst>
          </p:cNvPr>
          <p:cNvCxnSpPr/>
          <p:nvPr/>
        </p:nvCxnSpPr>
        <p:spPr>
          <a:xfrm flipH="1">
            <a:off x="4576762" y="3868341"/>
            <a:ext cx="25004" cy="134897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Imagen">
            <a:extLst>
              <a:ext uri="{FF2B5EF4-FFF2-40B4-BE49-F238E27FC236}">
                <a16:creationId xmlns:a16="http://schemas.microsoft.com/office/drawing/2014/main" id="{66049444-42FA-AF8C-9B34-AD99A705D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253" y="2620566"/>
            <a:ext cx="6386513" cy="178712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2248F4DC-00B8-940D-AFF7-289F9B5C7500}"/>
              </a:ext>
            </a:extLst>
          </p:cNvPr>
          <p:cNvSpPr/>
          <p:nvPr/>
        </p:nvSpPr>
        <p:spPr>
          <a:xfrm>
            <a:off x="0" y="0"/>
            <a:ext cx="9144000" cy="2062163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8" name="19 Imagen">
            <a:extLst>
              <a:ext uri="{FF2B5EF4-FFF2-40B4-BE49-F238E27FC236}">
                <a16:creationId xmlns:a16="http://schemas.microsoft.com/office/drawing/2014/main" id="{1ECEBBD1-034C-1246-0485-CFC20E687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137599" y="1707357"/>
            <a:ext cx="9393784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Llamada ovalada">
            <a:extLst>
              <a:ext uri="{FF2B5EF4-FFF2-40B4-BE49-F238E27FC236}">
                <a16:creationId xmlns:a16="http://schemas.microsoft.com/office/drawing/2014/main" id="{4F90FDB0-2DB6-C1B8-F506-BD671CB17474}"/>
              </a:ext>
            </a:extLst>
          </p:cNvPr>
          <p:cNvSpPr/>
          <p:nvPr/>
        </p:nvSpPr>
        <p:spPr>
          <a:xfrm>
            <a:off x="486966" y="1031081"/>
            <a:ext cx="3498880" cy="92954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 to influence a situation</a:t>
            </a:r>
          </a:p>
        </p:txBody>
      </p:sp>
      <p:sp>
        <p:nvSpPr>
          <p:cNvPr id="12" name="11 Llamada ovalada">
            <a:extLst>
              <a:ext uri="{FF2B5EF4-FFF2-40B4-BE49-F238E27FC236}">
                <a16:creationId xmlns:a16="http://schemas.microsoft.com/office/drawing/2014/main" id="{3E93D253-0147-B3A9-BCE5-54D9A4BE9B02}"/>
              </a:ext>
            </a:extLst>
          </p:cNvPr>
          <p:cNvSpPr/>
          <p:nvPr/>
        </p:nvSpPr>
        <p:spPr>
          <a:xfrm>
            <a:off x="4351675" y="1113235"/>
            <a:ext cx="3526234" cy="756047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 something from succeeding</a:t>
            </a:r>
            <a:endParaRPr lang="es-E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endParaRPr lang="es-E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F17F79FB-6E8B-D9FF-8E6E-6A9465DD8DFF}"/>
              </a:ext>
            </a:extLst>
          </p:cNvPr>
          <p:cNvSpPr/>
          <p:nvPr/>
        </p:nvSpPr>
        <p:spPr>
          <a:xfrm>
            <a:off x="486966" y="115491"/>
            <a:ext cx="8229600" cy="82867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>
                <a:solidFill>
                  <a:srgbClr val="E459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 hope the job will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 dirty="0" err="1">
                <a:solidFill>
                  <a:srgbClr val="E459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u="sng" dirty="0" err="1">
                <a:solidFill>
                  <a:srgbClr val="E459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interfere</a:t>
            </a:r>
            <a:r>
              <a:rPr lang="en-US" sz="2400" u="sng" dirty="0">
                <a:solidFill>
                  <a:srgbClr val="E459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  <a:r>
              <a:rPr lang="en-US" sz="2400" dirty="0">
                <a:solidFill>
                  <a:srgbClr val="E459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 </a:t>
            </a:r>
            <a:r>
              <a:rPr lang="en-US" sz="2400" b="1" dirty="0"/>
              <a:t>my performance at school. </a:t>
            </a: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CF1CF0-D63D-983C-C001-945257F27058}"/>
              </a:ext>
            </a:extLst>
          </p:cNvPr>
          <p:cNvSpPr/>
          <p:nvPr/>
        </p:nvSpPr>
        <p:spPr>
          <a:xfrm>
            <a:off x="7219355" y="2130624"/>
            <a:ext cx="764381" cy="54054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1350" b="1" dirty="0">
                <a:solidFill>
                  <a:srgbClr val="FFFFFF"/>
                </a:solidFill>
                <a:latin typeface="Calibri"/>
              </a:rPr>
              <a:t>NEXT</a:t>
            </a:r>
            <a:endParaRPr lang="es-ES" sz="15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E51D609-4091-3EFC-EF9D-454AE4013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277541" y="3899298"/>
            <a:ext cx="1117997" cy="1210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8EE5E87-516D-1DFE-5642-1CA0F14A7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6793706" y="3899298"/>
            <a:ext cx="1181100" cy="1210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2" grpId="0" animBg="1"/>
      <p:bldP spid="15" grpId="0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F0239595-2A33-881C-844F-27717EE6D08F}"/>
              </a:ext>
            </a:extLst>
          </p:cNvPr>
          <p:cNvCxnSpPr/>
          <p:nvPr/>
        </p:nvCxnSpPr>
        <p:spPr>
          <a:xfrm flipH="1">
            <a:off x="4576762" y="3868341"/>
            <a:ext cx="25004" cy="134897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1 Imagen">
            <a:extLst>
              <a:ext uri="{FF2B5EF4-FFF2-40B4-BE49-F238E27FC236}">
                <a16:creationId xmlns:a16="http://schemas.microsoft.com/office/drawing/2014/main" id="{B6027A98-E635-56C3-68B9-2A1CF220A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6" y="2139554"/>
            <a:ext cx="3290888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>
            <a:extLst>
              <a:ext uri="{FF2B5EF4-FFF2-40B4-BE49-F238E27FC236}">
                <a16:creationId xmlns:a16="http://schemas.microsoft.com/office/drawing/2014/main" id="{FF606C9A-B310-288B-7329-7868D1838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253" y="2620566"/>
            <a:ext cx="6386513" cy="178712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7D7D4307-9A12-768C-1DAD-0B27024187D1}"/>
              </a:ext>
            </a:extLst>
          </p:cNvPr>
          <p:cNvSpPr/>
          <p:nvPr/>
        </p:nvSpPr>
        <p:spPr>
          <a:xfrm>
            <a:off x="17264" y="-4763"/>
            <a:ext cx="9143999" cy="2062163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02" name="19 Imagen">
            <a:extLst>
              <a:ext uri="{FF2B5EF4-FFF2-40B4-BE49-F238E27FC236}">
                <a16:creationId xmlns:a16="http://schemas.microsoft.com/office/drawing/2014/main" id="{1D4DA220-9379-6FDD-B379-D8FFB082BE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137598" y="1707357"/>
            <a:ext cx="9393783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2C7EB434-8B3F-EED4-CB9A-A7F273F00F2A}"/>
              </a:ext>
            </a:extLst>
          </p:cNvPr>
          <p:cNvSpPr/>
          <p:nvPr/>
        </p:nvSpPr>
        <p:spPr>
          <a:xfrm>
            <a:off x="329803" y="126208"/>
            <a:ext cx="8543925" cy="87749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2400" dirty="0">
              <a:solidFill>
                <a:srgbClr val="E459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E459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/>
              <a:t>The server was standing next to our table, ready to take our </a:t>
            </a:r>
            <a:r>
              <a:rPr lang="en-US" sz="2400" b="1" u="sng" dirty="0">
                <a:solidFill>
                  <a:srgbClr val="E45983"/>
                </a:solidFill>
              </a:rPr>
              <a:t>order</a:t>
            </a:r>
            <a:r>
              <a:rPr lang="en-US" sz="2400" b="1" dirty="0"/>
              <a:t>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0BDB32-AD46-17C1-BFFF-C2FCF3A7E429}"/>
              </a:ext>
            </a:extLst>
          </p:cNvPr>
          <p:cNvSpPr/>
          <p:nvPr/>
        </p:nvSpPr>
        <p:spPr>
          <a:xfrm>
            <a:off x="7210425" y="2193132"/>
            <a:ext cx="812006" cy="54054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1350" b="1" dirty="0">
                <a:solidFill>
                  <a:srgbClr val="FFFFFF"/>
                </a:solidFill>
                <a:latin typeface="Calibri"/>
              </a:rPr>
              <a:t>NEXT</a:t>
            </a:r>
            <a:endParaRPr lang="es-ES" sz="15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B79EFA8-A836-79CB-541D-53737E3DD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6840141" y="3869532"/>
            <a:ext cx="1117997" cy="1212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FE26777-701F-57E3-BE92-A16C4080A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223963" y="3888581"/>
            <a:ext cx="1181100" cy="12108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Llamada ovalada">
            <a:extLst>
              <a:ext uri="{FF2B5EF4-FFF2-40B4-BE49-F238E27FC236}">
                <a16:creationId xmlns:a16="http://schemas.microsoft.com/office/drawing/2014/main" id="{C3BB9B60-AC7A-8B58-42FC-E710CF17E17C}"/>
              </a:ext>
            </a:extLst>
          </p:cNvPr>
          <p:cNvSpPr/>
          <p:nvPr/>
        </p:nvSpPr>
        <p:spPr>
          <a:xfrm>
            <a:off x="4500217" y="1003699"/>
            <a:ext cx="3682492" cy="869156"/>
          </a:xfrm>
          <a:prstGeom prst="wedgeEllipseCallout">
            <a:avLst>
              <a:gd name="adj1" fmla="val 17820"/>
              <a:gd name="adj2" fmla="val 1253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way in which things are arranged</a:t>
            </a:r>
          </a:p>
        </p:txBody>
      </p:sp>
      <p:sp>
        <p:nvSpPr>
          <p:cNvPr id="24" name="23 Llamada ovalada">
            <a:extLst>
              <a:ext uri="{FF2B5EF4-FFF2-40B4-BE49-F238E27FC236}">
                <a16:creationId xmlns:a16="http://schemas.microsoft.com/office/drawing/2014/main" id="{D88E28EF-8A45-40F1-2AE1-E616C02BFF58}"/>
              </a:ext>
            </a:extLst>
          </p:cNvPr>
          <p:cNvSpPr/>
          <p:nvPr/>
        </p:nvSpPr>
        <p:spPr>
          <a:xfrm>
            <a:off x="547078" y="1026318"/>
            <a:ext cx="3798276" cy="1062035"/>
          </a:xfrm>
          <a:prstGeom prst="wedgeEllipseCallout">
            <a:avLst>
              <a:gd name="adj1" fmla="val -24102"/>
              <a:gd name="adj2" fmla="val 1202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685800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request for food or drinks in a restaurant</a:t>
            </a:r>
            <a:endParaRPr lang="es-E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16" grpId="0" animBg="1"/>
      <p:bldP spid="16" grpId="1" animBg="1"/>
      <p:bldP spid="16" grpId="2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0605CF48-CCC1-961E-C75D-701F60A82998}"/>
              </a:ext>
            </a:extLst>
          </p:cNvPr>
          <p:cNvCxnSpPr/>
          <p:nvPr/>
        </p:nvCxnSpPr>
        <p:spPr>
          <a:xfrm flipH="1">
            <a:off x="4576762" y="3868341"/>
            <a:ext cx="25004" cy="134897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1 Imagen">
            <a:extLst>
              <a:ext uri="{FF2B5EF4-FFF2-40B4-BE49-F238E27FC236}">
                <a16:creationId xmlns:a16="http://schemas.microsoft.com/office/drawing/2014/main" id="{D4B526C9-5E09-8969-11D1-F9EBA26B0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6" y="2139554"/>
            <a:ext cx="3290888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>
            <a:extLst>
              <a:ext uri="{FF2B5EF4-FFF2-40B4-BE49-F238E27FC236}">
                <a16:creationId xmlns:a16="http://schemas.microsoft.com/office/drawing/2014/main" id="{4C31FCBE-500E-ADDA-4301-A33B39CE1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253" y="2620566"/>
            <a:ext cx="6386513" cy="178712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6FC5D2AB-B9B9-1B83-6A0E-DB5E74106E5C}"/>
              </a:ext>
            </a:extLst>
          </p:cNvPr>
          <p:cNvSpPr/>
          <p:nvPr/>
        </p:nvSpPr>
        <p:spPr>
          <a:xfrm>
            <a:off x="0" y="0"/>
            <a:ext cx="9143999" cy="2062163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50" name="19 Imagen">
            <a:extLst>
              <a:ext uri="{FF2B5EF4-FFF2-40B4-BE49-F238E27FC236}">
                <a16:creationId xmlns:a16="http://schemas.microsoft.com/office/drawing/2014/main" id="{ED5807A8-263E-2287-AA6F-FD61A1314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137598" y="1707357"/>
            <a:ext cx="9393783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373BCB2E-BC40-23E7-173E-0306EF3E996A}"/>
              </a:ext>
            </a:extLst>
          </p:cNvPr>
          <p:cNvSpPr/>
          <p:nvPr/>
        </p:nvSpPr>
        <p:spPr>
          <a:xfrm>
            <a:off x="469106" y="138114"/>
            <a:ext cx="8265319" cy="87749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2800" dirty="0">
              <a:solidFill>
                <a:srgbClr val="E459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E459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1" dirty="0"/>
              <a:t>The man paid the </a:t>
            </a:r>
            <a:r>
              <a:rPr lang="en-US" sz="2800" b="1" u="sng" dirty="0">
                <a:solidFill>
                  <a:srgbClr val="E45983"/>
                </a:solidFill>
              </a:rPr>
              <a:t>bill</a:t>
            </a:r>
            <a:r>
              <a:rPr lang="en-US" sz="2800" b="1" dirty="0"/>
              <a:t> and left the restaurant.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69EC8F6-EAC9-D6EE-9540-1B021CFD8E6C}"/>
              </a:ext>
            </a:extLst>
          </p:cNvPr>
          <p:cNvSpPr/>
          <p:nvPr/>
        </p:nvSpPr>
        <p:spPr>
          <a:xfrm>
            <a:off x="7210425" y="2193132"/>
            <a:ext cx="747713" cy="54054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1350" b="1" dirty="0">
                <a:solidFill>
                  <a:srgbClr val="FFFFFF"/>
                </a:solidFill>
                <a:latin typeface="Calibri"/>
              </a:rPr>
              <a:t>NEXT</a:t>
            </a:r>
            <a:endParaRPr lang="es-ES" sz="15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88436CC-AA09-CC69-9496-94B54E87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6840141" y="3869532"/>
            <a:ext cx="1117997" cy="1212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970D051-64BB-E419-6EBA-3226F99F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223963" y="3888581"/>
            <a:ext cx="1181100" cy="12108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Llamada ovalada">
            <a:extLst>
              <a:ext uri="{FF2B5EF4-FFF2-40B4-BE49-F238E27FC236}">
                <a16:creationId xmlns:a16="http://schemas.microsoft.com/office/drawing/2014/main" id="{0CE62CE2-F47D-AFCA-2817-AEA751A3A180}"/>
              </a:ext>
            </a:extLst>
          </p:cNvPr>
          <p:cNvSpPr/>
          <p:nvPr/>
        </p:nvSpPr>
        <p:spPr>
          <a:xfrm>
            <a:off x="4783198" y="1133475"/>
            <a:ext cx="4360801" cy="1000126"/>
          </a:xfrm>
          <a:prstGeom prst="wedgeEllipseCallout">
            <a:avLst>
              <a:gd name="adj1" fmla="val 17820"/>
              <a:gd name="adj2" fmla="val 1253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defTabSz="685800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list of all the food and drinks you have had at the restaurant</a:t>
            </a:r>
            <a:endParaRPr lang="es-E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23 Llamada ovalada">
            <a:extLst>
              <a:ext uri="{FF2B5EF4-FFF2-40B4-BE49-F238E27FC236}">
                <a16:creationId xmlns:a16="http://schemas.microsoft.com/office/drawing/2014/main" id="{698DBDF4-F2F2-7A8F-0722-C443F87DDA0E}"/>
              </a:ext>
            </a:extLst>
          </p:cNvPr>
          <p:cNvSpPr/>
          <p:nvPr/>
        </p:nvSpPr>
        <p:spPr>
          <a:xfrm>
            <a:off x="469107" y="1015604"/>
            <a:ext cx="4220124" cy="1177527"/>
          </a:xfrm>
          <a:prstGeom prst="wedgeEllipseCallout">
            <a:avLst>
              <a:gd name="adj1" fmla="val -24102"/>
              <a:gd name="adj2" fmla="val 1202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685800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piece of paper that tells you how much you must pay</a:t>
            </a:r>
            <a:endParaRPr lang="es-E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16" grpId="0" animBg="1"/>
      <p:bldP spid="16" grpId="1" animBg="1"/>
      <p:bldP spid="16" grpId="2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5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The world of work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LISTENING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Enquiry about a job vacancy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4C942-3931-66F5-447B-F9AA21924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>
            <a:extLst>
              <a:ext uri="{FF2B5EF4-FFF2-40B4-BE49-F238E27FC236}">
                <a16:creationId xmlns:a16="http://schemas.microsoft.com/office/drawing/2014/main" id="{C02C8862-700C-FD79-014D-31E2824DD6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6" y="2139554"/>
            <a:ext cx="3290888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1FBA6C21-92AE-7422-E710-9FBC771D295B}"/>
              </a:ext>
            </a:extLst>
          </p:cNvPr>
          <p:cNvCxnSpPr/>
          <p:nvPr/>
        </p:nvCxnSpPr>
        <p:spPr>
          <a:xfrm flipH="1">
            <a:off x="4576762" y="3868341"/>
            <a:ext cx="25004" cy="134897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Imagen">
            <a:extLst>
              <a:ext uri="{FF2B5EF4-FFF2-40B4-BE49-F238E27FC236}">
                <a16:creationId xmlns:a16="http://schemas.microsoft.com/office/drawing/2014/main" id="{A102C5A3-CBC2-51C1-986D-6F3C85D90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253" y="2620566"/>
            <a:ext cx="6386513" cy="178712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C57981A9-E930-8B6F-C45D-6360F42D661A}"/>
              </a:ext>
            </a:extLst>
          </p:cNvPr>
          <p:cNvSpPr/>
          <p:nvPr/>
        </p:nvSpPr>
        <p:spPr>
          <a:xfrm>
            <a:off x="0" y="0"/>
            <a:ext cx="9144000" cy="2062163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8" name="19 Imagen">
            <a:extLst>
              <a:ext uri="{FF2B5EF4-FFF2-40B4-BE49-F238E27FC236}">
                <a16:creationId xmlns:a16="http://schemas.microsoft.com/office/drawing/2014/main" id="{4CD393BF-2ACD-4E74-D983-C30C88989E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137599" y="1707357"/>
            <a:ext cx="9393784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Llamada ovalada">
            <a:extLst>
              <a:ext uri="{FF2B5EF4-FFF2-40B4-BE49-F238E27FC236}">
                <a16:creationId xmlns:a16="http://schemas.microsoft.com/office/drawing/2014/main" id="{0280C2E2-5981-E0FC-58FA-EB5C7556B8E1}"/>
              </a:ext>
            </a:extLst>
          </p:cNvPr>
          <p:cNvSpPr/>
          <p:nvPr/>
        </p:nvSpPr>
        <p:spPr>
          <a:xfrm>
            <a:off x="486966" y="1031081"/>
            <a:ext cx="3498880" cy="92954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000" b="1" dirty="0">
                <a:solidFill>
                  <a:srgbClr val="FF0000"/>
                </a:solidFill>
              </a:rPr>
              <a:t>A. </a:t>
            </a:r>
            <a:r>
              <a:rPr lang="en-US" sz="2000" dirty="0">
                <a:solidFill>
                  <a:srgbClr val="FF0000"/>
                </a:solidFill>
              </a:rPr>
              <a:t>cleaned the tables in a café or restaurant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1 Llamada ovalada">
            <a:extLst>
              <a:ext uri="{FF2B5EF4-FFF2-40B4-BE49-F238E27FC236}">
                <a16:creationId xmlns:a16="http://schemas.microsoft.com/office/drawing/2014/main" id="{F453BF90-B785-9091-8788-B05B3B0DAA35}"/>
              </a:ext>
            </a:extLst>
          </p:cNvPr>
          <p:cNvSpPr/>
          <p:nvPr/>
        </p:nvSpPr>
        <p:spPr>
          <a:xfrm>
            <a:off x="4220308" y="897733"/>
            <a:ext cx="4650153" cy="1020364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defTabSz="685800">
              <a:defRPr/>
            </a:pPr>
            <a:r>
              <a:rPr lang="en-US" sz="2000" b="1" dirty="0">
                <a:solidFill>
                  <a:srgbClr val="FF0000"/>
                </a:solidFill>
              </a:rPr>
              <a:t>B. </a:t>
            </a:r>
            <a:r>
              <a:rPr lang="en-US" sz="2000" dirty="0">
                <a:solidFill>
                  <a:srgbClr val="FF0000"/>
                </a:solidFill>
              </a:rPr>
              <a:t>served food or drinks, especially to customers in a café or restaurant</a:t>
            </a:r>
            <a:endParaRPr lang="es-E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4ED8E064-6BAE-84FB-ACC2-4A3E99867F4B}"/>
              </a:ext>
            </a:extLst>
          </p:cNvPr>
          <p:cNvSpPr/>
          <p:nvPr/>
        </p:nvSpPr>
        <p:spPr>
          <a:xfrm>
            <a:off x="486966" y="115491"/>
            <a:ext cx="8229600" cy="82867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>
                <a:solidFill>
                  <a:srgbClr val="E45983"/>
                </a:solidFill>
              </a:rPr>
              <a:t>4. </a:t>
            </a:r>
            <a:r>
              <a:rPr lang="en-US" sz="2400" b="1" dirty="0"/>
              <a:t>She </a:t>
            </a:r>
            <a:r>
              <a:rPr lang="en-US" sz="2400" b="1" u="sng" dirty="0">
                <a:solidFill>
                  <a:srgbClr val="E45983"/>
                </a:solidFill>
              </a:rPr>
              <a:t>waited on tables</a:t>
            </a:r>
            <a:r>
              <a:rPr lang="en-US" sz="2400" b="1" dirty="0"/>
              <a:t> at the local café to support herself at university. </a:t>
            </a: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9F49B4-C291-EF08-FC85-F44FC9A5F7EA}"/>
              </a:ext>
            </a:extLst>
          </p:cNvPr>
          <p:cNvSpPr/>
          <p:nvPr/>
        </p:nvSpPr>
        <p:spPr>
          <a:xfrm>
            <a:off x="7219355" y="2130624"/>
            <a:ext cx="764381" cy="54054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1350" b="1" dirty="0">
                <a:solidFill>
                  <a:srgbClr val="FFFFFF"/>
                </a:solidFill>
                <a:latin typeface="Calibri"/>
              </a:rPr>
              <a:t>NEXT</a:t>
            </a:r>
            <a:endParaRPr lang="es-ES" sz="15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AA02E2A-9FC2-3C96-4375-9947549D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277541" y="3899298"/>
            <a:ext cx="1117997" cy="1210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FADEB2F-E581-2C38-F4E2-E03EA2B6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6793706" y="3899298"/>
            <a:ext cx="1181100" cy="1210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0841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2" grpId="0" animBg="1"/>
      <p:bldP spid="15" grpId="0" animBg="1"/>
      <p:bldP spid="23" grpId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DC978-C4BC-46F9-1912-5C28AAD6A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D9D1CE4C-D004-7309-D795-0474317D385D}"/>
              </a:ext>
            </a:extLst>
          </p:cNvPr>
          <p:cNvCxnSpPr/>
          <p:nvPr/>
        </p:nvCxnSpPr>
        <p:spPr>
          <a:xfrm flipH="1">
            <a:off x="4546998" y="3814762"/>
            <a:ext cx="25003" cy="134897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949E688-145F-64F0-5B77-10D631F1764D}"/>
              </a:ext>
            </a:extLst>
          </p:cNvPr>
          <p:cNvSpPr txBox="1"/>
          <p:nvPr/>
        </p:nvSpPr>
        <p:spPr>
          <a:xfrm>
            <a:off x="1528762" y="188838"/>
            <a:ext cx="6201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Tug of war</a:t>
            </a:r>
          </a:p>
        </p:txBody>
      </p:sp>
      <p:pic>
        <p:nvPicPr>
          <p:cNvPr id="1026" name="Picture 2" descr="một vài doanh nhân thảo luận về các nhiệm vụ đi bộ trong hội trường văn phòng - two people talking hình ảnh sẵn có, bức ảnh &amp; hình ảnh trả phí bản quyền một lần">
            <a:extLst>
              <a:ext uri="{FF2B5EF4-FFF2-40B4-BE49-F238E27FC236}">
                <a16:creationId xmlns:a16="http://schemas.microsoft.com/office/drawing/2014/main" id="{F54156FF-7A8A-BBA1-2396-EB505ADC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97" y="188838"/>
            <a:ext cx="7423084" cy="476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294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C826B-3347-ECEE-E22B-5D229A8C0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9185A7-7FC7-252F-45B3-F3DB58825C0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766A87-3DF0-B87E-AF05-A9593B429F0D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9F9F21-FB19-78EF-3D32-DDACCE20AC28}"/>
              </a:ext>
            </a:extLst>
          </p:cNvPr>
          <p:cNvSpPr/>
          <p:nvPr/>
        </p:nvSpPr>
        <p:spPr>
          <a:xfrm>
            <a:off x="2144909" y="1568053"/>
            <a:ext cx="4446985" cy="2007393"/>
          </a:xfrm>
          <a:prstGeom prst="ellipse">
            <a:avLst/>
          </a:prstGeom>
          <a:solidFill>
            <a:srgbClr val="F7DADE"/>
          </a:solidFill>
          <a:ln>
            <a:solidFill>
              <a:srgbClr val="F7D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Job Enquiries</a:t>
            </a:r>
          </a:p>
        </p:txBody>
      </p:sp>
      <p:sp>
        <p:nvSpPr>
          <p:cNvPr id="4" name="Callout: Bent Line with No Border 3">
            <a:extLst>
              <a:ext uri="{FF2B5EF4-FFF2-40B4-BE49-F238E27FC236}">
                <a16:creationId xmlns:a16="http://schemas.microsoft.com/office/drawing/2014/main" id="{DDEA77B8-1CE1-8D03-4951-FD2A1D6832B8}"/>
              </a:ext>
            </a:extLst>
          </p:cNvPr>
          <p:cNvSpPr/>
          <p:nvPr/>
        </p:nvSpPr>
        <p:spPr>
          <a:xfrm>
            <a:off x="7327705" y="1360154"/>
            <a:ext cx="1703967" cy="830590"/>
          </a:xfrm>
          <a:prstGeom prst="callout2">
            <a:avLst>
              <a:gd name="adj1" fmla="val 50000"/>
              <a:gd name="adj2" fmla="val 192"/>
              <a:gd name="adj3" fmla="val 72075"/>
              <a:gd name="adj4" fmla="val -16667"/>
              <a:gd name="adj5" fmla="val 112787"/>
              <a:gd name="adj6" fmla="val -47645"/>
            </a:avLst>
          </a:prstGeom>
          <a:solidFill>
            <a:srgbClr val="A493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type of work</a:t>
            </a:r>
          </a:p>
        </p:txBody>
      </p:sp>
      <p:sp>
        <p:nvSpPr>
          <p:cNvPr id="8" name="Callout: Bent Line with No Border 7">
            <a:extLst>
              <a:ext uri="{FF2B5EF4-FFF2-40B4-BE49-F238E27FC236}">
                <a16:creationId xmlns:a16="http://schemas.microsoft.com/office/drawing/2014/main" id="{D2780271-26CA-AFA0-D8EA-8B9E67836A20}"/>
              </a:ext>
            </a:extLst>
          </p:cNvPr>
          <p:cNvSpPr/>
          <p:nvPr/>
        </p:nvSpPr>
        <p:spPr>
          <a:xfrm>
            <a:off x="6999091" y="3050381"/>
            <a:ext cx="2032581" cy="1800225"/>
          </a:xfrm>
          <a:prstGeom prst="callout2">
            <a:avLst>
              <a:gd name="adj1" fmla="val 54873"/>
              <a:gd name="adj2" fmla="val -102"/>
              <a:gd name="adj3" fmla="val 29608"/>
              <a:gd name="adj4" fmla="val -22353"/>
              <a:gd name="adj5" fmla="val 7338"/>
              <a:gd name="adj6" fmla="val -42437"/>
            </a:avLst>
          </a:prstGeom>
          <a:solidFill>
            <a:srgbClr val="A493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number of hours per week</a:t>
            </a:r>
          </a:p>
        </p:txBody>
      </p:sp>
      <p:sp>
        <p:nvSpPr>
          <p:cNvPr id="9" name="Callout: Bent Line with No Border 8">
            <a:extLst>
              <a:ext uri="{FF2B5EF4-FFF2-40B4-BE49-F238E27FC236}">
                <a16:creationId xmlns:a16="http://schemas.microsoft.com/office/drawing/2014/main" id="{9463254F-E6A1-1943-826C-C0B1A768409A}"/>
              </a:ext>
            </a:extLst>
          </p:cNvPr>
          <p:cNvSpPr/>
          <p:nvPr/>
        </p:nvSpPr>
        <p:spPr>
          <a:xfrm>
            <a:off x="4014346" y="4199438"/>
            <a:ext cx="1703967" cy="830590"/>
          </a:xfrm>
          <a:prstGeom prst="callout2">
            <a:avLst>
              <a:gd name="adj1" fmla="val -171"/>
              <a:gd name="adj2" fmla="val 36386"/>
              <a:gd name="adj3" fmla="val -19093"/>
              <a:gd name="adj4" fmla="val 33223"/>
              <a:gd name="adj5" fmla="val -75123"/>
              <a:gd name="adj6" fmla="val 24270"/>
            </a:avLst>
          </a:prstGeom>
          <a:solidFill>
            <a:srgbClr val="A493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address </a:t>
            </a:r>
          </a:p>
        </p:txBody>
      </p:sp>
      <p:sp>
        <p:nvSpPr>
          <p:cNvPr id="10" name="Callout: Bent Line with No Border 9">
            <a:extLst>
              <a:ext uri="{FF2B5EF4-FFF2-40B4-BE49-F238E27FC236}">
                <a16:creationId xmlns:a16="http://schemas.microsoft.com/office/drawing/2014/main" id="{D071BC94-2A70-6E65-F2CF-70CEF1FE7C01}"/>
              </a:ext>
            </a:extLst>
          </p:cNvPr>
          <p:cNvSpPr/>
          <p:nvPr/>
        </p:nvSpPr>
        <p:spPr>
          <a:xfrm>
            <a:off x="818007" y="3825465"/>
            <a:ext cx="1703967" cy="830590"/>
          </a:xfrm>
          <a:prstGeom prst="callout2">
            <a:avLst>
              <a:gd name="adj1" fmla="val 975"/>
              <a:gd name="adj2" fmla="val 50082"/>
              <a:gd name="adj3" fmla="val -40596"/>
              <a:gd name="adj4" fmla="val 58796"/>
              <a:gd name="adj5" fmla="val -105923"/>
              <a:gd name="adj6" fmla="val 87230"/>
            </a:avLst>
          </a:prstGeom>
          <a:solidFill>
            <a:srgbClr val="A493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pay </a:t>
            </a:r>
          </a:p>
        </p:txBody>
      </p:sp>
      <p:sp>
        <p:nvSpPr>
          <p:cNvPr id="11" name="Callout: Bent Line with No Border 10">
            <a:extLst>
              <a:ext uri="{FF2B5EF4-FFF2-40B4-BE49-F238E27FC236}">
                <a16:creationId xmlns:a16="http://schemas.microsoft.com/office/drawing/2014/main" id="{DF986AC3-340E-0E3F-7C9A-2BD6DCF35C22}"/>
              </a:ext>
            </a:extLst>
          </p:cNvPr>
          <p:cNvSpPr/>
          <p:nvPr/>
        </p:nvSpPr>
        <p:spPr>
          <a:xfrm>
            <a:off x="112328" y="1382160"/>
            <a:ext cx="1703967" cy="830590"/>
          </a:xfrm>
          <a:prstGeom prst="callout2">
            <a:avLst>
              <a:gd name="adj1" fmla="val 95451"/>
              <a:gd name="adj2" fmla="val 130093"/>
              <a:gd name="adj3" fmla="val 70355"/>
              <a:gd name="adj4" fmla="val 114136"/>
              <a:gd name="adj5" fmla="val 48280"/>
              <a:gd name="adj6" fmla="val 99788"/>
            </a:avLst>
          </a:prstGeom>
          <a:solidFill>
            <a:srgbClr val="A493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extra benefits</a:t>
            </a:r>
          </a:p>
        </p:txBody>
      </p:sp>
    </p:spTree>
    <p:extLst>
      <p:ext uri="{BB962C8B-B14F-4D97-AF65-F5344CB8AC3E}">
        <p14:creationId xmlns:p14="http://schemas.microsoft.com/office/powerpoint/2010/main" val="26539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90586" y="73298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3741" y="646743"/>
            <a:ext cx="33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41107" y="732988"/>
            <a:ext cx="7748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Listen to a conversation between Mark and a restaurant manager, and decide whether the statements are true (T) or false (F).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4443E-C1FD-F2A6-9DDA-DEE3B3BD1E6D}"/>
              </a:ext>
            </a:extLst>
          </p:cNvPr>
          <p:cNvSpPr txBox="1"/>
          <p:nvPr/>
        </p:nvSpPr>
        <p:spPr>
          <a:xfrm>
            <a:off x="403741" y="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E5766E0-C514-F958-645B-D2FD23E8A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638711"/>
              </p:ext>
            </p:extLst>
          </p:nvPr>
        </p:nvGraphicFramePr>
        <p:xfrm>
          <a:off x="261892" y="1379319"/>
          <a:ext cx="8315001" cy="3596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24711">
                  <a:extLst>
                    <a:ext uri="{9D8B030D-6E8A-4147-A177-3AD203B41FA5}">
                      <a16:colId xmlns:a16="http://schemas.microsoft.com/office/drawing/2014/main" val="4073617857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1321131083"/>
                    </a:ext>
                  </a:extLst>
                </a:gridCol>
                <a:gridCol w="674672">
                  <a:extLst>
                    <a:ext uri="{9D8B030D-6E8A-4147-A177-3AD203B41FA5}">
                      <a16:colId xmlns:a16="http://schemas.microsoft.com/office/drawing/2014/main" val="1127566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E4598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84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1. </a:t>
                      </a:r>
                      <a:r>
                        <a:rPr lang="en-US" sz="2600" dirty="0"/>
                        <a:t>Mark is interested in working as a part-time server in a restaurant.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448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2. </a:t>
                      </a:r>
                      <a:r>
                        <a:rPr lang="en-US" sz="2600" dirty="0"/>
                        <a:t>The part-time servers will only work six hours a week.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00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3. </a:t>
                      </a:r>
                      <a:r>
                        <a:rPr lang="en-US" sz="2600" dirty="0"/>
                        <a:t>Mark will get training if he is accepted for this job.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706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4. </a:t>
                      </a:r>
                      <a:r>
                        <a:rPr lang="en-US" sz="2600" dirty="0"/>
                        <a:t>Mark doesn’t need to interview for this job.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665536"/>
                  </a:ext>
                </a:extLst>
              </a:tr>
            </a:tbl>
          </a:graphicData>
        </a:graphic>
      </p:graphicFrame>
      <p:pic>
        <p:nvPicPr>
          <p:cNvPr id="9" name="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3203" y="976081"/>
            <a:ext cx="403238" cy="4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3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90586" y="73298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3741" y="646743"/>
            <a:ext cx="33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41107" y="732988"/>
            <a:ext cx="7748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Listen to a conversation between Mark and a restaurant manager, and decide whether the statements are true (T) or false (F).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4443E-C1FD-F2A6-9DDA-DEE3B3BD1E6D}"/>
              </a:ext>
            </a:extLst>
          </p:cNvPr>
          <p:cNvSpPr txBox="1"/>
          <p:nvPr/>
        </p:nvSpPr>
        <p:spPr>
          <a:xfrm>
            <a:off x="403741" y="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E5766E0-C514-F958-645B-D2FD23E8A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044901"/>
              </p:ext>
            </p:extLst>
          </p:nvPr>
        </p:nvGraphicFramePr>
        <p:xfrm>
          <a:off x="261892" y="1379319"/>
          <a:ext cx="8315001" cy="1341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24711">
                  <a:extLst>
                    <a:ext uri="{9D8B030D-6E8A-4147-A177-3AD203B41FA5}">
                      <a16:colId xmlns:a16="http://schemas.microsoft.com/office/drawing/2014/main" val="4073617857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1321131083"/>
                    </a:ext>
                  </a:extLst>
                </a:gridCol>
                <a:gridCol w="674672">
                  <a:extLst>
                    <a:ext uri="{9D8B030D-6E8A-4147-A177-3AD203B41FA5}">
                      <a16:colId xmlns:a16="http://schemas.microsoft.com/office/drawing/2014/main" val="1127566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E4598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84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1. </a:t>
                      </a:r>
                      <a:r>
                        <a:rPr lang="en-US" sz="2600" dirty="0"/>
                        <a:t>Mark is interested in working as a part-time server in a restaurant.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448693"/>
                  </a:ext>
                </a:extLst>
              </a:tr>
            </a:tbl>
          </a:graphicData>
        </a:graphic>
      </p:graphicFrame>
      <p:pic>
        <p:nvPicPr>
          <p:cNvPr id="10" name="034">
            <a:hlinkClick r:id="" action="ppaction://media"/>
            <a:extLst>
              <a:ext uri="{FF2B5EF4-FFF2-40B4-BE49-F238E27FC236}">
                <a16:creationId xmlns:a16="http://schemas.microsoft.com/office/drawing/2014/main" id="{0629CD27-DF9E-E851-6B90-1256FABE63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57" end="95299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165" y="2057270"/>
            <a:ext cx="350695" cy="350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79" y="1899818"/>
            <a:ext cx="636388" cy="63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90586" y="73298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3741" y="646743"/>
            <a:ext cx="33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41107" y="732988"/>
            <a:ext cx="7748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Listen to a conversation between Mark and a restaurant manager, and decide whether the statements are true (T) or false (F).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4443E-C1FD-F2A6-9DDA-DEE3B3BD1E6D}"/>
              </a:ext>
            </a:extLst>
          </p:cNvPr>
          <p:cNvSpPr txBox="1"/>
          <p:nvPr/>
        </p:nvSpPr>
        <p:spPr>
          <a:xfrm>
            <a:off x="403741" y="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E5766E0-C514-F958-645B-D2FD23E8A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108164"/>
              </p:ext>
            </p:extLst>
          </p:nvPr>
        </p:nvGraphicFramePr>
        <p:xfrm>
          <a:off x="261892" y="1379319"/>
          <a:ext cx="8315001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24711">
                  <a:extLst>
                    <a:ext uri="{9D8B030D-6E8A-4147-A177-3AD203B41FA5}">
                      <a16:colId xmlns:a16="http://schemas.microsoft.com/office/drawing/2014/main" val="4073617857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1321131083"/>
                    </a:ext>
                  </a:extLst>
                </a:gridCol>
                <a:gridCol w="674672">
                  <a:extLst>
                    <a:ext uri="{9D8B030D-6E8A-4147-A177-3AD203B41FA5}">
                      <a16:colId xmlns:a16="http://schemas.microsoft.com/office/drawing/2014/main" val="1127566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E4598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84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1. </a:t>
                      </a:r>
                      <a:r>
                        <a:rPr lang="en-US" sz="2600" dirty="0"/>
                        <a:t>Mark is interested in working as a part-time server in a restaurant.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448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2. </a:t>
                      </a:r>
                      <a:r>
                        <a:rPr lang="en-US" sz="2600" dirty="0"/>
                        <a:t>The part-time servers will only work six hours a week.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005327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79" y="1899818"/>
            <a:ext cx="636388" cy="636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05" y="2804058"/>
            <a:ext cx="636388" cy="636388"/>
          </a:xfrm>
          <a:prstGeom prst="rect">
            <a:avLst/>
          </a:prstGeom>
        </p:spPr>
      </p:pic>
      <p:pic>
        <p:nvPicPr>
          <p:cNvPr id="12" name="034">
            <a:hlinkClick r:id="" action="ppaction://media"/>
            <a:extLst>
              <a:ext uri="{FF2B5EF4-FFF2-40B4-BE49-F238E27FC236}">
                <a16:creationId xmlns:a16="http://schemas.microsoft.com/office/drawing/2014/main" id="{0629CD27-DF9E-E851-6B90-1256FABE63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124" end="79732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5846" y="2930588"/>
            <a:ext cx="383328" cy="3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90586" y="73298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3741" y="646743"/>
            <a:ext cx="33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41107" y="732988"/>
            <a:ext cx="7748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Listen to a conversation between Mark and a restaurant manager, and decide whether the statements are true (T) or false (F).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4443E-C1FD-F2A6-9DDA-DEE3B3BD1E6D}"/>
              </a:ext>
            </a:extLst>
          </p:cNvPr>
          <p:cNvSpPr txBox="1"/>
          <p:nvPr/>
        </p:nvSpPr>
        <p:spPr>
          <a:xfrm>
            <a:off x="403741" y="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E5766E0-C514-F958-645B-D2FD23E8A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089304"/>
              </p:ext>
            </p:extLst>
          </p:nvPr>
        </p:nvGraphicFramePr>
        <p:xfrm>
          <a:off x="261892" y="1379319"/>
          <a:ext cx="8315001" cy="3108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24711">
                  <a:extLst>
                    <a:ext uri="{9D8B030D-6E8A-4147-A177-3AD203B41FA5}">
                      <a16:colId xmlns:a16="http://schemas.microsoft.com/office/drawing/2014/main" val="4073617857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1321131083"/>
                    </a:ext>
                  </a:extLst>
                </a:gridCol>
                <a:gridCol w="674672">
                  <a:extLst>
                    <a:ext uri="{9D8B030D-6E8A-4147-A177-3AD203B41FA5}">
                      <a16:colId xmlns:a16="http://schemas.microsoft.com/office/drawing/2014/main" val="1127566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E4598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84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1. </a:t>
                      </a:r>
                      <a:r>
                        <a:rPr lang="en-US" sz="2600" dirty="0"/>
                        <a:t>Mark is interested in working as a part-time server in a restaurant.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448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2. </a:t>
                      </a:r>
                      <a:r>
                        <a:rPr lang="en-US" sz="2600" dirty="0"/>
                        <a:t>The part-time servers will only work six hours a week.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00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3. </a:t>
                      </a:r>
                      <a:r>
                        <a:rPr lang="en-US" sz="2600" dirty="0"/>
                        <a:t>Mark will get training if he is accepted for this job.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706073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79" y="1899818"/>
            <a:ext cx="636388" cy="636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05" y="2804058"/>
            <a:ext cx="636388" cy="636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79" y="3691364"/>
            <a:ext cx="636388" cy="636388"/>
          </a:xfrm>
          <a:prstGeom prst="rect">
            <a:avLst/>
          </a:prstGeom>
        </p:spPr>
      </p:pic>
      <p:pic>
        <p:nvPicPr>
          <p:cNvPr id="13" name="034">
            <a:hlinkClick r:id="" action="ppaction://media"/>
            <a:extLst>
              <a:ext uri="{FF2B5EF4-FFF2-40B4-BE49-F238E27FC236}">
                <a16:creationId xmlns:a16="http://schemas.microsoft.com/office/drawing/2014/main" id="{0629CD27-DF9E-E851-6B90-1256FABE63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937" end="34394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9867" y="3798658"/>
            <a:ext cx="421800" cy="4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2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90586" y="73298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3741" y="646743"/>
            <a:ext cx="33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41107" y="732988"/>
            <a:ext cx="7748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Listen to a conversation between Mark and a restaurant manager, and decide whether the statements are true (T) or false (F).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4443E-C1FD-F2A6-9DDA-DEE3B3BD1E6D}"/>
              </a:ext>
            </a:extLst>
          </p:cNvPr>
          <p:cNvSpPr txBox="1"/>
          <p:nvPr/>
        </p:nvSpPr>
        <p:spPr>
          <a:xfrm>
            <a:off x="403741" y="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E5766E0-C514-F958-645B-D2FD23E8A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583224"/>
              </p:ext>
            </p:extLst>
          </p:nvPr>
        </p:nvGraphicFramePr>
        <p:xfrm>
          <a:off x="261892" y="1379319"/>
          <a:ext cx="8315001" cy="3596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24711">
                  <a:extLst>
                    <a:ext uri="{9D8B030D-6E8A-4147-A177-3AD203B41FA5}">
                      <a16:colId xmlns:a16="http://schemas.microsoft.com/office/drawing/2014/main" val="4073617857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1321131083"/>
                    </a:ext>
                  </a:extLst>
                </a:gridCol>
                <a:gridCol w="674672">
                  <a:extLst>
                    <a:ext uri="{9D8B030D-6E8A-4147-A177-3AD203B41FA5}">
                      <a16:colId xmlns:a16="http://schemas.microsoft.com/office/drawing/2014/main" val="1127566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E4598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84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1. </a:t>
                      </a:r>
                      <a:r>
                        <a:rPr lang="en-US" sz="2600" dirty="0"/>
                        <a:t>Mark is interested in working as a part-time server in a restaurant.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448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2. </a:t>
                      </a:r>
                      <a:r>
                        <a:rPr lang="en-US" sz="2600" dirty="0"/>
                        <a:t>The part-time servers will only work six hours a week.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00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3. </a:t>
                      </a:r>
                      <a:r>
                        <a:rPr lang="en-US" sz="2600" dirty="0"/>
                        <a:t>Mark will get training if he is accepted for this job.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706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E45983"/>
                          </a:solidFill>
                        </a:rPr>
                        <a:t>4. </a:t>
                      </a:r>
                      <a:r>
                        <a:rPr lang="en-US" sz="2600" dirty="0"/>
                        <a:t>Mark doesn’t need to interview for this job.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665536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79" y="1899818"/>
            <a:ext cx="636388" cy="636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05" y="2804058"/>
            <a:ext cx="636388" cy="636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79" y="3691364"/>
            <a:ext cx="636388" cy="636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05" y="4327752"/>
            <a:ext cx="636388" cy="636388"/>
          </a:xfrm>
          <a:prstGeom prst="rect">
            <a:avLst/>
          </a:prstGeom>
        </p:spPr>
      </p:pic>
      <p:pic>
        <p:nvPicPr>
          <p:cNvPr id="14" name="034">
            <a:hlinkClick r:id="" action="ppaction://media"/>
            <a:extLst>
              <a:ext uri="{FF2B5EF4-FFF2-40B4-BE49-F238E27FC236}">
                <a16:creationId xmlns:a16="http://schemas.microsoft.com/office/drawing/2014/main" id="{0629CD27-DF9E-E851-6B90-1256FABE63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7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0331" y="4483947"/>
            <a:ext cx="424279" cy="42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-13139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73258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3741" y="644064"/>
            <a:ext cx="376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88334" y="659166"/>
            <a:ext cx="740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Listen to the conversation again and complete the notes. Use no more than TWO words for each gap.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4443E-C1FD-F2A6-9DDA-DEE3B3BD1E6D}"/>
              </a:ext>
            </a:extLst>
          </p:cNvPr>
          <p:cNvSpPr txBox="1"/>
          <p:nvPr/>
        </p:nvSpPr>
        <p:spPr>
          <a:xfrm>
            <a:off x="403741" y="4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FDA7453A-749F-BB8C-F6E6-24B61B20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48599"/>
              </p:ext>
            </p:extLst>
          </p:nvPr>
        </p:nvGraphicFramePr>
        <p:xfrm>
          <a:off x="91916" y="1268025"/>
          <a:ext cx="8801100" cy="36076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1744">
                  <a:extLst>
                    <a:ext uri="{9D8B030D-6E8A-4147-A177-3AD203B41FA5}">
                      <a16:colId xmlns:a16="http://schemas.microsoft.com/office/drawing/2014/main" val="3114016280"/>
                    </a:ext>
                  </a:extLst>
                </a:gridCol>
                <a:gridCol w="6279356">
                  <a:extLst>
                    <a:ext uri="{9D8B030D-6E8A-4147-A177-3AD203B41FA5}">
                      <a16:colId xmlns:a16="http://schemas.microsoft.com/office/drawing/2014/main" val="1581890517"/>
                    </a:ext>
                  </a:extLst>
                </a:gridCol>
              </a:tblGrid>
              <a:tr h="28306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JOB ENQUIRY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850148"/>
                  </a:ext>
                </a:extLst>
              </a:tr>
              <a:tr h="387430">
                <a:tc>
                  <a:txBody>
                    <a:bodyPr/>
                    <a:lstStyle/>
                    <a:p>
                      <a:r>
                        <a:rPr lang="en-US" sz="1800" b="0" dirty="0"/>
                        <a:t>Vacancy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Part-time server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95347"/>
                  </a:ext>
                </a:extLst>
              </a:tr>
              <a:tr h="387430">
                <a:tc>
                  <a:txBody>
                    <a:bodyPr/>
                    <a:lstStyle/>
                    <a:p>
                      <a:r>
                        <a:rPr lang="en-US" sz="1800" b="0" dirty="0"/>
                        <a:t>Number of hours per week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(1) 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271050"/>
                  </a:ext>
                </a:extLst>
              </a:tr>
              <a:tr h="1011202">
                <a:tc>
                  <a:txBody>
                    <a:bodyPr/>
                    <a:lstStyle/>
                    <a:p>
                      <a:r>
                        <a:rPr lang="en-US" sz="1800" b="0" dirty="0"/>
                        <a:t>Duties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(2) _________ customers and show them to their tables present and explain the menu; take customers’ orders; serve food and drinks; collect (3) 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230063"/>
                  </a:ext>
                </a:extLst>
              </a:tr>
              <a:tr h="828595">
                <a:tc>
                  <a:txBody>
                    <a:bodyPr/>
                    <a:lstStyle/>
                    <a:p>
                      <a:r>
                        <a:rPr lang="en-US" sz="1800" b="0" dirty="0"/>
                        <a:t>Required qualities and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 able to (4) ________ customers;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be friendly;</a:t>
                      </a:r>
                    </a:p>
                    <a:p>
                      <a:r>
                        <a:rPr lang="en-US" sz="2000" dirty="0"/>
                        <a:t>good (5) ____________ and a good memory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63305"/>
                  </a:ext>
                </a:extLst>
              </a:tr>
              <a:tr h="387430">
                <a:tc>
                  <a:txBody>
                    <a:bodyPr/>
                    <a:lstStyle/>
                    <a:p>
                      <a:r>
                        <a:rPr lang="en-US" sz="1800" b="0" dirty="0"/>
                        <a:t>Interview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(6) 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5578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010EA3-80EE-4FCA-63BC-85EE46405A75}"/>
              </a:ext>
            </a:extLst>
          </p:cNvPr>
          <p:cNvSpPr txBox="1"/>
          <p:nvPr/>
        </p:nvSpPr>
        <p:spPr>
          <a:xfrm>
            <a:off x="3153886" y="1992027"/>
            <a:ext cx="991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twelve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2E59E6-8B92-689D-EBED-C2A1E6C6F240}"/>
              </a:ext>
            </a:extLst>
          </p:cNvPr>
          <p:cNvSpPr txBox="1"/>
          <p:nvPr/>
        </p:nvSpPr>
        <p:spPr>
          <a:xfrm>
            <a:off x="3170111" y="2607272"/>
            <a:ext cx="86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greet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39E484-AF64-1185-D4D6-1AB3D5C6A791}"/>
              </a:ext>
            </a:extLst>
          </p:cNvPr>
          <p:cNvSpPr txBox="1"/>
          <p:nvPr/>
        </p:nvSpPr>
        <p:spPr>
          <a:xfrm>
            <a:off x="6058277" y="3216957"/>
            <a:ext cx="164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bill payments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47B976-3815-20D5-1F13-83389D0C0DF1}"/>
              </a:ext>
            </a:extLst>
          </p:cNvPr>
          <p:cNvSpPr txBox="1"/>
          <p:nvPr/>
        </p:nvSpPr>
        <p:spPr>
          <a:xfrm>
            <a:off x="4072111" y="3616233"/>
            <a:ext cx="1067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listen 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0E4F26-81D3-F577-3E00-8F0AEBCB6ADB}"/>
              </a:ext>
            </a:extLst>
          </p:cNvPr>
          <p:cNvSpPr txBox="1"/>
          <p:nvPr/>
        </p:nvSpPr>
        <p:spPr>
          <a:xfrm>
            <a:off x="3681400" y="3934579"/>
            <a:ext cx="145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maths skills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0402FD-9243-5805-1E81-14315C6B633F}"/>
              </a:ext>
            </a:extLst>
          </p:cNvPr>
          <p:cNvSpPr txBox="1"/>
          <p:nvPr/>
        </p:nvSpPr>
        <p:spPr>
          <a:xfrm>
            <a:off x="3015491" y="4485710"/>
            <a:ext cx="136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next week</a:t>
            </a:r>
          </a:p>
        </p:txBody>
      </p:sp>
      <p:pic>
        <p:nvPicPr>
          <p:cNvPr id="15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2679" y="977508"/>
            <a:ext cx="305355" cy="3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822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8464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8D4B205F-1BB3-86C2-30CA-1DF2E4393249}"/>
              </a:ext>
            </a:extLst>
          </p:cNvPr>
          <p:cNvSpPr/>
          <p:nvPr/>
        </p:nvSpPr>
        <p:spPr>
          <a:xfrm>
            <a:off x="562187" y="908168"/>
            <a:ext cx="384611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39F71-22B1-959D-AA4A-E07CD3120678}"/>
              </a:ext>
            </a:extLst>
          </p:cNvPr>
          <p:cNvSpPr txBox="1"/>
          <p:nvPr/>
        </p:nvSpPr>
        <p:spPr>
          <a:xfrm>
            <a:off x="641775" y="818651"/>
            <a:ext cx="212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12F9D-0599-DA37-3B44-392810058878}"/>
              </a:ext>
            </a:extLst>
          </p:cNvPr>
          <p:cNvSpPr txBox="1"/>
          <p:nvPr/>
        </p:nvSpPr>
        <p:spPr>
          <a:xfrm>
            <a:off x="946798" y="915790"/>
            <a:ext cx="768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1"/>
                </a:solidFill>
              </a:rPr>
              <a:t>Work in pairs. Discuss the following questions.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B53E6-45A8-B121-1343-E7BD91FEF1A8}"/>
              </a:ext>
            </a:extLst>
          </p:cNvPr>
          <p:cNvSpPr txBox="1"/>
          <p:nvPr/>
        </p:nvSpPr>
        <p:spPr>
          <a:xfrm>
            <a:off x="380138" y="1982831"/>
            <a:ext cx="8313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According to what you hear,</a:t>
            </a:r>
            <a:r>
              <a:rPr lang="en-US" sz="3200" b="1" i="1" dirty="0">
                <a:solidFill>
                  <a:srgbClr val="E45983"/>
                </a:solidFill>
              </a:rPr>
              <a:t> what qualities and skills </a:t>
            </a:r>
            <a:r>
              <a:rPr lang="en-US" sz="3200" b="1" i="1" dirty="0"/>
              <a:t>are required as a server? Are they </a:t>
            </a:r>
            <a:r>
              <a:rPr lang="en-US" sz="3200" b="1" i="1" dirty="0">
                <a:solidFill>
                  <a:srgbClr val="E45983"/>
                </a:solidFill>
              </a:rPr>
              <a:t>useful</a:t>
            </a:r>
            <a:r>
              <a:rPr lang="en-US" sz="3200" b="1" i="1" dirty="0"/>
              <a:t> for any jobs?</a:t>
            </a:r>
          </a:p>
        </p:txBody>
      </p:sp>
    </p:spTree>
    <p:extLst>
      <p:ext uri="{BB962C8B-B14F-4D97-AF65-F5344CB8AC3E}">
        <p14:creationId xmlns:p14="http://schemas.microsoft.com/office/powerpoint/2010/main" val="2437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75927" y="838752"/>
            <a:ext cx="168659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86825" y="1548269"/>
            <a:ext cx="16372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PRE-LISTENING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5927" y="2691789"/>
            <a:ext cx="1686596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WHILE-LISTENING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4324530" cy="447330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Play a mini game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69" y="1466030"/>
            <a:ext cx="4324532" cy="656031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1: Choose the correct meanings of the underlined words and phrases.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Vocabulary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68" y="2292917"/>
            <a:ext cx="4324533" cy="1208441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2: Listen to a conversation between Mark and a restaurant manager, and decide whether the statements are true (T) or false (F).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3: Listen to the conversation again and complete the notes. Use no more than TWO words for each gap.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162522" y="1084528"/>
            <a:ext cx="1042928" cy="46374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319225" y="1794045"/>
            <a:ext cx="1067600" cy="89774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86825" y="3672214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POST-LISTENING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4324531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319225" y="3922020"/>
            <a:ext cx="1067600" cy="40869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75927" y="4330718"/>
            <a:ext cx="1686596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162523" y="2958116"/>
            <a:ext cx="1042927" cy="71409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68" y="3672214"/>
            <a:ext cx="4324531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chemeClr val="tx1"/>
                </a:solidFill>
              </a:rPr>
              <a:t>Task 4: Work in pairs. Discuss the following questions.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V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8464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073F1D-FBFE-062F-F3B7-660C1541406D}"/>
              </a:ext>
            </a:extLst>
          </p:cNvPr>
          <p:cNvSpPr txBox="1"/>
          <p:nvPr/>
        </p:nvSpPr>
        <p:spPr>
          <a:xfrm>
            <a:off x="262386" y="827111"/>
            <a:ext cx="8592054" cy="423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i="1" kern="100" dirty="0">
                <a:solidFill>
                  <a:srgbClr val="A493C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Example: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According to what we hear, as a server we can develop important skills :</a:t>
            </a:r>
            <a:r>
              <a:rPr lang="en-US" sz="2400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verbal communication, active listening, good memory, teamwork, food safety knowledge, numeracy, time-management, multi-tasking, and patience.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- These are also skills </a:t>
            </a:r>
            <a:r>
              <a:rPr lang="en-US" sz="2400" kern="100" dirty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useful</a:t>
            </a: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in many other jobs. For example, no matter what job you choose, </a:t>
            </a:r>
            <a:r>
              <a:rPr lang="en-US" sz="2400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good communication </a:t>
            </a: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is essential, so you can </a:t>
            </a:r>
            <a:r>
              <a:rPr lang="en-US" sz="2400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give clear instructions and avoid miscommunication. </a:t>
            </a: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We think that all types of jobs require </a:t>
            </a:r>
            <a:r>
              <a:rPr lang="en-US" sz="2400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good time-management </a:t>
            </a: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and the ability to </a:t>
            </a:r>
            <a:r>
              <a:rPr lang="en-US" sz="2400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plan your workload effectively to meet deadlines.</a:t>
            </a:r>
            <a:endParaRPr lang="en-US" sz="2000" kern="1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79299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0696" y="854404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592218" y="1580226"/>
            <a:ext cx="8156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vocabulary related to 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job enquiry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Listening for specific information about 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job enquiry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5898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225918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79299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780696" y="837617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763737" y="1580226"/>
            <a:ext cx="759303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Learn by heart vocabulary</a:t>
            </a:r>
          </a:p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Prepare for the next lesson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5898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C:\Users\ADMIN\Desktop\Bach tuyet\Snow_white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800" y="2041634"/>
            <a:ext cx="932654" cy="201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C:\Users\ADMIN\Desktop\Bach tuyet\43ebd44d263606f876d42fd2f199ea61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519">
            <a:off x="7944327" y="3496708"/>
            <a:ext cx="1410187" cy="201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C:\Users\ADMIN\Desktop\Bach tuyet\43ebd44d263606f876d42fd2f199ea61 (7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361056" y="3500748"/>
            <a:ext cx="1434898" cy="191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06265">
            <a:off x="6758" y="3592376"/>
            <a:ext cx="1592716" cy="18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ADMIN\Desktop\Bach tuyet\43ebd44d263606f876d42fd2f199ea61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27022">
            <a:off x="5802632" y="3717970"/>
            <a:ext cx="1373981" cy="18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ADMIN\Desktop\Bach tuyet\43ebd44d263606f876d42fd2f199ea61 (3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61893" y="3924299"/>
            <a:ext cx="1659340" cy="152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C:\Users\ADMIN\Desktop\Bach tuyet\43ebd44d263606f876d42fd2f199ea61 (5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08799">
            <a:off x="1056451" y="3433175"/>
            <a:ext cx="1242725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C:\Users\ADMIN\Desktop\Bach tuyet\43ebd44d263606f876d42fd2f199ea61 (8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86600" y="3272546"/>
            <a:ext cx="1583524" cy="217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4515" y="-2718793"/>
            <a:ext cx="7328054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914400" y="-2118871"/>
            <a:ext cx="4558915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5695" y="-956817"/>
            <a:ext cx="8192610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104736" y="789711"/>
            <a:ext cx="693452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HIDE AND SEEK</a:t>
            </a:r>
          </a:p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 White and the Seven Dwarfs</a:t>
            </a:r>
            <a:endParaRPr sz="3600" b="1" i="0" u="none" strike="noStrik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092D6-CC1F-F67E-CE1E-7BDBBC72FC76}"/>
              </a:ext>
            </a:extLst>
          </p:cNvPr>
          <p:cNvSpPr txBox="1"/>
          <p:nvPr/>
        </p:nvSpPr>
        <p:spPr>
          <a:xfrm>
            <a:off x="215441" y="69455"/>
            <a:ext cx="342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284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C:\Users\ADMIN\Desktop\Bach tuyet\Snow_white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800" y="2041634"/>
            <a:ext cx="932654" cy="201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C:\Users\ADMIN\Desktop\Bach tuyet\43ebd44d263606f876d42fd2f199ea61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519">
            <a:off x="7944327" y="3496708"/>
            <a:ext cx="1410187" cy="201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C:\Users\ADMIN\Desktop\Bach tuyet\43ebd44d263606f876d42fd2f199ea61 (7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361056" y="3500748"/>
            <a:ext cx="1434898" cy="191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06265">
            <a:off x="6758" y="3592376"/>
            <a:ext cx="1592716" cy="18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ADMIN\Desktop\Bach tuyet\43ebd44d263606f876d42fd2f199ea61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27022">
            <a:off x="5802632" y="3717970"/>
            <a:ext cx="1373981" cy="18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ADMIN\Desktop\Bach tuyet\43ebd44d263606f876d42fd2f199ea61 (3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61893" y="3924299"/>
            <a:ext cx="1659340" cy="152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C:\Users\ADMIN\Desktop\Bach tuyet\43ebd44d263606f876d42fd2f199ea61 (5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08799">
            <a:off x="1056451" y="3433175"/>
            <a:ext cx="1242725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C:\Users\ADMIN\Desktop\Bach tuyet\43ebd44d263606f876d42fd2f199ea61 (8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86600" y="3272546"/>
            <a:ext cx="1583524" cy="217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4515" y="-2718793"/>
            <a:ext cx="7328054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914400" y="-2118871"/>
            <a:ext cx="4558915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5695" y="-956817"/>
            <a:ext cx="8192610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104736" y="789711"/>
            <a:ext cx="693452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HIDE AND SEEK</a:t>
            </a:r>
          </a:p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 White and the Seven Dwarfs</a:t>
            </a:r>
            <a:endParaRPr sz="3600" b="1" i="0" u="none" strike="noStrik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7" name="Google Shape;97;p1" descr="C:\Users\ADMIN\Desktop\Tai nguyen thiet ke tro choi\Angry birds epic birds\1505573783630 (2).png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00127" y="4426156"/>
            <a:ext cx="1069648" cy="5856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092D6-CC1F-F67E-CE1E-7BDBBC72FC76}"/>
              </a:ext>
            </a:extLst>
          </p:cNvPr>
          <p:cNvSpPr txBox="1"/>
          <p:nvPr/>
        </p:nvSpPr>
        <p:spPr>
          <a:xfrm>
            <a:off x="215441" y="69455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Google Shape;96;p1">
            <a:extLst>
              <a:ext uri="{FF2B5EF4-FFF2-40B4-BE49-F238E27FC236}">
                <a16:creationId xmlns:a16="http://schemas.microsoft.com/office/drawing/2014/main" id="{E1D90D10-AA1A-588E-DCB1-939DCB447535}"/>
              </a:ext>
            </a:extLst>
          </p:cNvPr>
          <p:cNvSpPr txBox="1"/>
          <p:nvPr/>
        </p:nvSpPr>
        <p:spPr>
          <a:xfrm>
            <a:off x="943879" y="2483905"/>
            <a:ext cx="7167909" cy="13849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Read the job descriptions.</a:t>
            </a:r>
          </a:p>
          <a:p>
            <a:pPr lvl="0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Raise your hands and answer what the job is.</a:t>
            </a:r>
          </a:p>
          <a:p>
            <a:pPr lvl="0"/>
            <a:r>
              <a:rPr lang="en-US" sz="2800" b="1" i="0" u="none" strike="noStrik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- Bonus for every correct answer.</a:t>
            </a:r>
            <a:endParaRPr sz="2800" b="1" i="0" u="none" strike="noStrik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58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 descr="C:\Users\ADMIN\Desktop\Bach tuyet\ 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5834594" y="2998013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3814061" y="3645367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1852783" y="3746236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C:\Users\ADMIN\Desktop\Bach tuyet\Doc2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827354">
            <a:off x="7515243" y="3021471"/>
            <a:ext cx="1157369" cy="17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058" y="-205383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67200" y="-510183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18499" y="-69723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2213" y="-41344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 descr="C:\Users\ADMIN\Desktop\Bach tuyet\Snow_white_transparen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64019" y="2573110"/>
            <a:ext cx="1369010" cy="295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C:\Users\ADMIN\Desktop\Tai nguyen thiet ke tro choi\Bảng gỗ\wooden-blank-sign-clipart-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65567" y="-1698988"/>
            <a:ext cx="6798508" cy="328439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0" y="1617804"/>
            <a:ext cx="2104515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cook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2240409" y="1633780"/>
            <a:ext cx="2176876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police officer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4574277" y="1677967"/>
            <a:ext cx="2231608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IT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6907754" y="1711672"/>
            <a:ext cx="2155874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breadwinner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2014052" y="162221"/>
            <a:ext cx="5257800" cy="13279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1. A member of an organization whose job is to make people obey the law and to prevent and solve crime</a:t>
            </a:r>
            <a:endParaRPr lang="en-US" sz="24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3810000" y="3240771"/>
            <a:ext cx="3178126" cy="2074179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CORRECT</a:t>
            </a:r>
          </a:p>
        </p:txBody>
      </p:sp>
      <p:pic>
        <p:nvPicPr>
          <p:cNvPr id="119" name="Google Shape;119;p2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704089" y="57150"/>
            <a:ext cx="1212850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9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5" descr="C:\Users\ADMIN\Desktop\Bach tuyet\51832wid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8208"/>
            <a:ext cx="9144000" cy="527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3842807" y="2895452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7520515" y="3056530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2133046" y="3437720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 descr="C:\Users\ADMIN\Desktop\Bach tuyet\happy-dwarf-png-disney-art-106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03461">
            <a:off x="5507019" y="2763748"/>
            <a:ext cx="987874" cy="166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200" y="-443021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38800" y="-56388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30000" y="-77343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76675" y="-492771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5" descr="C:\Users\ADMIN\Desktop\Bach tuyet\Snow_white_transparen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9335" y="2644455"/>
            <a:ext cx="1369010" cy="295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" descr="C:\Users\ADMIN\Desktop\Tai nguyen thiet ke tro choi\Bảng gỗ\wooden-blank-sign-clipart-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20464" y="-1544052"/>
            <a:ext cx="6303071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 txBox="1"/>
          <p:nvPr/>
        </p:nvSpPr>
        <p:spPr>
          <a:xfrm>
            <a:off x="2041469" y="312565"/>
            <a:ext cx="5036061" cy="1055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2. a university teacher of the highest rank.</a:t>
            </a:r>
            <a:endParaRPr sz="28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12066" y="324739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"/>
          <p:cNvSpPr/>
          <p:nvPr/>
        </p:nvSpPr>
        <p:spPr>
          <a:xfrm>
            <a:off x="2370261" y="3096079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284946" y="1729870"/>
            <a:ext cx="1970665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tutor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2627346" y="1740646"/>
            <a:ext cx="1801248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teacher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4787634" y="1755169"/>
            <a:ext cx="1953554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doctor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6925206" y="1729870"/>
            <a:ext cx="2036005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professor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152400" y="303542"/>
            <a:ext cx="1235075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4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7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7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2469406" y="3047521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7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763686" y="3311450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7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4365261" y="3288861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7" descr="C:\Users\ADMIN\Desktop\Bach tuyet\43ebd44d263606f876d42fd2f199ea61 (3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55810" flipH="1">
            <a:off x="7138638" y="2936874"/>
            <a:ext cx="1746083" cy="158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5262" y="-402373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85270" y="-563882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38400" y="-56388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91387" y="-412136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7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01273" y="-1942568"/>
            <a:ext cx="5941454" cy="386560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 txBox="1"/>
          <p:nvPr/>
        </p:nvSpPr>
        <p:spPr>
          <a:xfrm>
            <a:off x="1826378" y="109402"/>
            <a:ext cx="5403876" cy="20090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3. people who belong to an organization whose job is to put out fires and to rescue people from fires</a:t>
            </a:r>
            <a:endParaRPr sz="28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7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96200" y="357534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"/>
          <p:cNvSpPr/>
          <p:nvPr/>
        </p:nvSpPr>
        <p:spPr>
          <a:xfrm>
            <a:off x="3976123" y="3269460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 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51749" y="2270163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firemen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2706394" y="2266881"/>
            <a:ext cx="1955388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fire brigade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4886752" y="2266882"/>
            <a:ext cx="2083212" cy="81572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firefighters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7207622" y="2270163"/>
            <a:ext cx="2063750" cy="812439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All of them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7" descr="C:\Users\ADMIN\Desktop\Bach tuyet\Snow_white_transparent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68202" y="2435545"/>
            <a:ext cx="1369010" cy="295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7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152400" y="379742"/>
            <a:ext cx="1235075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52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8" descr="C:\Users\ADMIN\Desktop\Bach tuyet\ 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7282394" y="2998013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439386" y="3543516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1852783" y="3746236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 descr="C:\Users\ADMIN\Desktop\Bach tuyet\arbre-majestueux-4262928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347" y="-377557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 descr="C:\Users\ADMIN\Desktop\Bach tuyet\511929473-photo-clip-tre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34016" y="-592456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8" descr="C:\Users\ADMIN\Desktop\Bach tuyet\Bashful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96703">
            <a:off x="3496848" y="3139362"/>
            <a:ext cx="972719" cy="173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8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28800" y="-532585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8" descr="C:\Users\ADMIN\Desktop\Bach tuyet\arbre-majestueux-4262928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0000" y="-476250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7778" y="-1211974"/>
            <a:ext cx="8116315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8"/>
          <p:cNvSpPr txBox="1"/>
          <p:nvPr/>
        </p:nvSpPr>
        <p:spPr>
          <a:xfrm>
            <a:off x="1406633" y="599462"/>
            <a:ext cx="6177290" cy="1055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5. a person whose job is to keep or check financial accounts.</a:t>
            </a:r>
            <a:endParaRPr lang="en-US" sz="28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8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32691" y="57150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8"/>
          <p:cNvSpPr/>
          <p:nvPr/>
        </p:nvSpPr>
        <p:spPr>
          <a:xfrm>
            <a:off x="5071911" y="2802977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8"/>
          <p:cNvSpPr/>
          <p:nvPr/>
        </p:nvSpPr>
        <p:spPr>
          <a:xfrm>
            <a:off x="365828" y="2137273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cashier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2542967" y="2138399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B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carpenter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4732960" y="2132548"/>
            <a:ext cx="1895816" cy="84834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accountant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6984302" y="2159341"/>
            <a:ext cx="1978710" cy="845518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CEO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8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320675" y="90186"/>
            <a:ext cx="1235075" cy="51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8" descr="C:\Users\ADMIN\Desktop\Bach tuyet\43ebd44d263606f876d42fd2f199ea61 (6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-214080" y="2573109"/>
            <a:ext cx="2304583" cy="3315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2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2025</TotalTime>
  <Words>1289</Words>
  <Application>Microsoft Office PowerPoint</Application>
  <PresentationFormat>On-screen Show (16:9)</PresentationFormat>
  <Paragraphs>208</Paragraphs>
  <Slides>33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Adobe Gothic Std B</vt:lpstr>
      <vt:lpstr>Arial</vt:lpstr>
      <vt:lpstr>Arial Black</vt:lpstr>
      <vt:lpstr>Bookman Old Style</vt:lpstr>
      <vt:lpstr>Calibri</vt:lpstr>
      <vt:lpstr>Calibri Light</vt:lpstr>
      <vt:lpstr>Myriad Pro</vt:lpstr>
      <vt:lpstr>Symbol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95</cp:revision>
  <dcterms:created xsi:type="dcterms:W3CDTF">2020-12-09T02:04:09Z</dcterms:created>
  <dcterms:modified xsi:type="dcterms:W3CDTF">2024-12-11T00:20:15Z</dcterms:modified>
</cp:coreProperties>
</file>