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4"/>
  </p:notesMasterIdLst>
  <p:sldIdLst>
    <p:sldId id="271" r:id="rId2"/>
    <p:sldId id="323" r:id="rId3"/>
    <p:sldId id="324" r:id="rId4"/>
    <p:sldId id="316" r:id="rId5"/>
    <p:sldId id="338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32" r:id="rId19"/>
    <p:sldId id="337" r:id="rId20"/>
    <p:sldId id="339" r:id="rId21"/>
    <p:sldId id="340" r:id="rId22"/>
    <p:sldId id="341" r:id="rId23"/>
    <p:sldId id="336" r:id="rId24"/>
    <p:sldId id="311" r:id="rId25"/>
    <p:sldId id="355" r:id="rId26"/>
    <p:sldId id="310" r:id="rId27"/>
    <p:sldId id="354" r:id="rId28"/>
    <p:sldId id="314" r:id="rId29"/>
    <p:sldId id="322" r:id="rId30"/>
    <p:sldId id="325" r:id="rId31"/>
    <p:sldId id="317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76" d="100"/>
          <a:sy n="76" d="100"/>
        </p:scale>
        <p:origin x="-108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3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The noun of ‘strong’</a:t>
            </a:r>
          </a:p>
        </p:txBody>
      </p:sp>
    </p:spTree>
    <p:extLst>
      <p:ext uri="{BB962C8B-B14F-4D97-AF65-F5344CB8AC3E}">
        <p14:creationId xmlns:p14="http://schemas.microsoft.com/office/powerpoint/2010/main" val="1574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7618" y="1909962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What is it? </a:t>
            </a:r>
          </a:p>
        </p:txBody>
      </p:sp>
      <p:pic>
        <p:nvPicPr>
          <p:cNvPr id="1026" name="Picture 2" descr="Potato chip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0" y="2784602"/>
            <a:ext cx="4667940" cy="35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 subject P.E stands for __________ Education.</a:t>
            </a:r>
          </a:p>
        </p:txBody>
      </p:sp>
    </p:spTree>
    <p:extLst>
      <p:ext uri="{BB962C8B-B14F-4D97-AF65-F5344CB8AC3E}">
        <p14:creationId xmlns:p14="http://schemas.microsoft.com/office/powerpoint/2010/main" val="37260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Doing exercises can burn out many __________.</a:t>
            </a:r>
          </a:p>
        </p:txBody>
      </p:sp>
    </p:spTree>
    <p:extLst>
      <p:ext uri="{BB962C8B-B14F-4D97-AF65-F5344CB8AC3E}">
        <p14:creationId xmlns:p14="http://schemas.microsoft.com/office/powerpoint/2010/main" val="28931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To look at or consider a person or thing carefully to discover something about them.</a:t>
            </a:r>
          </a:p>
        </p:txBody>
      </p:sp>
    </p:spTree>
    <p:extLst>
      <p:ext uri="{BB962C8B-B14F-4D97-AF65-F5344CB8AC3E}">
        <p14:creationId xmlns:p14="http://schemas.microsoft.com/office/powerpoint/2010/main" val="30933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Do you _________ from any allergies?</a:t>
            </a:r>
          </a:p>
        </p:txBody>
      </p:sp>
    </p:spTree>
    <p:extLst>
      <p:ext uri="{BB962C8B-B14F-4D97-AF65-F5344CB8AC3E}">
        <p14:creationId xmlns:p14="http://schemas.microsoft.com/office/powerpoint/2010/main" val="26225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Eating enough _____________ and fruits is good for your digestive system.</a:t>
            </a:r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photos and discuss the questions.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63700" y="2270760"/>
            <a:ext cx="4902200" cy="3964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0748" y="3178600"/>
            <a:ext cx="6096000" cy="10919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photos show healthy habits?</a:t>
            </a:r>
            <a:endParaRPr lang="en-US" sz="2800" dirty="0"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ea typeface="Calibri" panose="020F0502020204030204" pitchFamily="34" charset="0"/>
              </a:rPr>
              <a:t>Which ones show unhealthy habits?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life expectancy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number of years that a person is likely to live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090290" y="2771761"/>
            <a:ext cx="2879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/ˈlaɪf ɪkspektənsi/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timating life expectancy changes since 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783026"/>
            <a:ext cx="52006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ife expect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6861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ingredient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one of the things from which something is made, especially one of the foods that are used together to make a particular dish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063" y="2771761"/>
            <a:ext cx="218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/ɪnˈɡriːdiənt/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ngredient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9" y="2015433"/>
            <a:ext cx="4248216" cy="29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ngred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0418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How to live a long and healthy 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nutrient (n)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a substance that is needed to keep a living thing alive and to help it to grow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5634" y="2771761"/>
            <a:ext cx="2008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/ˈnjuːtriənt/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,081,399 Nutrient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" r="329" b="4780"/>
          <a:stretch/>
        </p:blipFill>
        <p:spPr bwMode="auto">
          <a:xfrm>
            <a:off x="7173540" y="1454379"/>
            <a:ext cx="4154860" cy="42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nutri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578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(to) give off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to produce something such as a smell, heat, light,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300" y="277176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/ɡɪv ɒf/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3946"/>
          <a:stretch/>
        </p:blipFill>
        <p:spPr>
          <a:xfrm>
            <a:off x="6438627" y="2641600"/>
            <a:ext cx="5480624" cy="21607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give o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5698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E36427"/>
                </a:solidFill>
              </a:rPr>
              <a:t>repetitive (adj)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repeated many time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456" y="2771761"/>
            <a:ext cx="193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/rɪˈpetətɪv/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cono de proceso repetitivo con explicación: vector de stock (libre de  regalías) 468525722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/>
        </p:blipFill>
        <p:spPr bwMode="auto">
          <a:xfrm>
            <a:off x="6221900" y="1723229"/>
            <a:ext cx="5309700" cy="34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repetit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09" y="35920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99100"/>
              </p:ext>
            </p:extLst>
          </p:nvPr>
        </p:nvGraphicFramePr>
        <p:xfrm>
          <a:off x="838200" y="1054640"/>
          <a:ext cx="10744200" cy="5250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7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7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8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0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2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Form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Pronunciation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Meaning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</a:rPr>
                        <a:t>Vietnamese</a:t>
                      </a:r>
                      <a:r>
                        <a:rPr lang="vi-VN" sz="2000" b="1">
                          <a:effectLst/>
                          <a:latin typeface="+mn-lt"/>
                        </a:rPr>
                        <a:t> equivalent  </a:t>
                      </a:r>
                      <a:endParaRPr lang="en-US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 life expectancy (n)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/ˈlaɪf ɪkspektənsi/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number of years that a person is likely to live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tuổi thọ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 ingredient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/ɪnˈɡriːdiənt/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one of the things from which something is made, especially one of the foods that are used together to make a particular dish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nguyên liệu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42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 nutrient (n)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/ˈnjuːtriənt/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substance that is needed to keep a living thing alive and to help it to grow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chất dinh dưỡng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 (to) give off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/ɡɪv ɒf/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produce something such as a smell, heat, light, etc.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phát ra, tỏa 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9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  repetitive (adj)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/rɪˈpetətɪv/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repeated many time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lặp đi lặp lại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article. Solve the crossword with words and phrases from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36800" y="1969781"/>
            <a:ext cx="7048500" cy="4011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1000" y="21717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000" y="25019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61000" y="28448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300" y="32004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000" y="3530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8300" y="383617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1000" y="418646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5600" y="45491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000" y="4879333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195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1000" y="554758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12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5765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400" y="35049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8050" y="35028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9300" y="353669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3150" y="353643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2145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71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730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7350" y="351764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96275" y="3528329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15375" y="3528204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4150" y="41687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11650" y="418140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86300" y="41798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7300" y="420551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84850" y="41877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855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2725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6900" y="419302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21000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97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5850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62400" y="51858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02175" y="51731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70475" y="5198587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" y="2303192"/>
            <a:ext cx="7936496" cy="368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21" y="2282644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Eat better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66438"/>
            <a:ext cx="7658962" cy="3958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68" y="2828017"/>
            <a:ext cx="3993932" cy="26243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7938" y="2323740"/>
            <a:ext cx="3221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Exercise regularly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are TWO extra headings.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3" y="1881479"/>
            <a:ext cx="6584787" cy="4976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68" y="2713717"/>
            <a:ext cx="3993932" cy="2624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8041" y="1855952"/>
            <a:ext cx="23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Sleep 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Complete the diagrams with information from the text. Use no more than two words for each gap.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5717" y="1961204"/>
            <a:ext cx="9427517" cy="14498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Study food labels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too much salt or sugar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Add fresh fruits and vegetables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Eat a big (1) __________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8674" y="3648566"/>
            <a:ext cx="2276794" cy="1395751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Choose </a:t>
            </a:r>
          </a:p>
          <a:p>
            <a:r>
              <a:rPr lang="en-US" sz="2400">
                <a:solidFill>
                  <a:schemeClr val="tx1"/>
                </a:solidFill>
              </a:rPr>
              <a:t>(2) ________ exercise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23608" y="3612183"/>
            <a:ext cx="2276794" cy="13957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Start slowly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21189" y="3612183"/>
            <a:ext cx="2276794" cy="1395751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Work out longer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3304" y="3612183"/>
            <a:ext cx="2276794" cy="1395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Exercise </a:t>
            </a:r>
          </a:p>
          <a:p>
            <a:r>
              <a:rPr lang="en-US" sz="2400">
                <a:solidFill>
                  <a:schemeClr val="tx1"/>
                </a:solidFill>
              </a:rPr>
              <a:t>(3) __________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3947" y="5176946"/>
            <a:ext cx="7172493" cy="1457770"/>
          </a:xfrm>
          <a:prstGeom prst="roundRect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Before bed: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Avoid having coffee or (4) _____________________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chemeClr val="tx1"/>
                </a:solidFill>
              </a:rPr>
              <a:t>Turn off (5) _________________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623909" y="5176946"/>
            <a:ext cx="3232234" cy="145777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Unable to sleep: do something repetitive or listen to music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68885" y="4181779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903038" y="5764321"/>
            <a:ext cx="606528" cy="315793"/>
          </a:xfrm>
          <a:prstGeom prst="rightArrow">
            <a:avLst/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89693" y="4131332"/>
            <a:ext cx="606528" cy="3157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793917" y="4141964"/>
            <a:ext cx="606528" cy="315793"/>
          </a:xfrm>
          <a:prstGeom prst="rightArrow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1621" y="2963510"/>
            <a:ext cx="1608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breakfast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8211" y="4079225"/>
            <a:ext cx="130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suitable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87300" y="4216292"/>
            <a:ext cx="148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regularly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1" y="5623628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energy drinks / exercising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02418" y="6018510"/>
            <a:ext cx="362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electronic devices</a:t>
            </a:r>
          </a:p>
        </p:txBody>
      </p:sp>
      <p:sp>
        <p:nvSpPr>
          <p:cNvPr id="14" name="Oval 13"/>
          <p:cNvSpPr/>
          <p:nvPr/>
        </p:nvSpPr>
        <p:spPr>
          <a:xfrm>
            <a:off x="20175" y="2402427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20175" y="5600321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24133" y="4106905"/>
            <a:ext cx="543772" cy="508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9" grpId="0"/>
      <p:bldP spid="12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838087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Do you find the advice in the article useful? </a:t>
            </a:r>
          </a:p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Have you tried following any of the suggestions above?</a:t>
            </a:r>
            <a:endParaRPr lang="en-US" sz="28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ealthy Eating - HelpGuide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9" y="3482939"/>
            <a:ext cx="4016386" cy="24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piration To Get Fit: Exercise Gives Purpose, Courage And Social  Connection : Shots - Health News : NP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6" y="3482939"/>
            <a:ext cx="3620362" cy="24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756" y="3452835"/>
            <a:ext cx="3700542" cy="24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Task 2. Read the article. Solve the crossword with words and phrases from it.</a:t>
            </a:r>
          </a:p>
          <a:p>
            <a:r>
              <a:rPr lang="en-GB">
                <a:solidFill>
                  <a:schemeClr val="tx1"/>
                </a:solidFill>
              </a:rPr>
              <a:t>- Task 3. Match the section with the heading.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- Task 4. Complete the diagrams with information from the text.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healthy lifestyle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4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/>
              <a:t>Work in groups. </a:t>
            </a:r>
          </a:p>
          <a:p>
            <a:pPr marL="457200" indent="-457200">
              <a:buFontTx/>
              <a:buChar char="-"/>
            </a:pPr>
            <a:r>
              <a:rPr lang="en-US" sz="2800"/>
              <a:t>Take turns to choose a word.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you get the correct answer </a:t>
            </a:r>
            <a:r>
              <a:rPr lang="en-US" sz="2800">
                <a:sym typeface="Wingdings" panose="05000000000000000000" pitchFamily="2" charset="2"/>
              </a:rPr>
              <a:t> </a:t>
            </a:r>
            <a:r>
              <a:rPr lang="en-US" sz="2800"/>
              <a:t>1 point.</a:t>
            </a:r>
          </a:p>
          <a:p>
            <a:r>
              <a:rPr lang="en-US" sz="2800"/>
              <a:t>-    If the answer is wrong or you don’t have the answer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the chance is for other groups.</a:t>
            </a:r>
          </a:p>
          <a:p>
            <a:pPr marL="457200" indent="-457200">
              <a:buFontTx/>
              <a:buChar char="-"/>
            </a:pPr>
            <a:r>
              <a:rPr lang="en-US" sz="2800"/>
              <a:t>After 6 words you can answer the key word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5 points </a:t>
            </a:r>
          </a:p>
          <a:p>
            <a:pPr marL="457200" indent="-457200">
              <a:buFontTx/>
              <a:buChar char="-"/>
            </a:pPr>
            <a:r>
              <a:rPr lang="en-US" sz="2800"/>
              <a:t>If the key word is incorrect </a:t>
            </a:r>
            <a:r>
              <a:rPr lang="en-US" sz="2800">
                <a:sym typeface="Wingdings" panose="05000000000000000000" pitchFamily="2" charset="2"/>
              </a:rPr>
              <a:t> you are </a:t>
            </a:r>
            <a:r>
              <a:rPr lang="en-US" sz="2800"/>
              <a:t>out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CROSSWORD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352782" y="1150705"/>
            <a:ext cx="8034391" cy="5352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39" y="1489753"/>
            <a:ext cx="1819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WORD: (11 letters)</a:t>
            </a:r>
          </a:p>
          <a:p>
            <a:endParaRPr lang="en-US" sz="2400" dirty="0"/>
          </a:p>
          <a:p>
            <a:r>
              <a:rPr lang="en-US" sz="2400" dirty="0"/>
              <a:t>A way of living that helps you enjoy more aspects of your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Eating too much fat can cause __________ diseases.</a:t>
            </a:r>
          </a:p>
        </p:txBody>
      </p:sp>
    </p:spTree>
    <p:extLst>
      <p:ext uri="{BB962C8B-B14F-4D97-AF65-F5344CB8AC3E}">
        <p14:creationId xmlns:p14="http://schemas.microsoft.com/office/powerpoint/2010/main" val="29788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Go on a ______ means to begin a specific nutritional plan in an attempt to lose weight or achieve some other health benefits.</a:t>
            </a:r>
          </a:p>
        </p:txBody>
      </p:sp>
    </p:spTree>
    <p:extLst>
      <p:ext uri="{BB962C8B-B14F-4D97-AF65-F5344CB8AC3E}">
        <p14:creationId xmlns:p14="http://schemas.microsoft.com/office/powerpoint/2010/main" val="37327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335" y="2609636"/>
            <a:ext cx="1031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clear liquid that has no color or taste when it is pure.</a:t>
            </a:r>
          </a:p>
        </p:txBody>
      </p:sp>
    </p:spTree>
    <p:extLst>
      <p:ext uri="{BB962C8B-B14F-4D97-AF65-F5344CB8AC3E}">
        <p14:creationId xmlns:p14="http://schemas.microsoft.com/office/powerpoint/2010/main" val="28404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385" y="2609636"/>
            <a:ext cx="1128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disease or period of sickness affecting the body or mind.</a:t>
            </a:r>
          </a:p>
        </p:txBody>
      </p:sp>
    </p:spTree>
    <p:extLst>
      <p:ext uri="{BB962C8B-B14F-4D97-AF65-F5344CB8AC3E}">
        <p14:creationId xmlns:p14="http://schemas.microsoft.com/office/powerpoint/2010/main" val="4131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2872</TotalTime>
  <Words>948</Words>
  <Application>Microsoft Office PowerPoint</Application>
  <PresentationFormat>Custom</PresentationFormat>
  <Paragraphs>233</Paragraphs>
  <Slides>32</Slides>
  <Notes>19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Thanh Dat</cp:lastModifiedBy>
  <cp:revision>164</cp:revision>
  <dcterms:created xsi:type="dcterms:W3CDTF">2020-12-09T02:04:09Z</dcterms:created>
  <dcterms:modified xsi:type="dcterms:W3CDTF">2025-03-31T09:18:02Z</dcterms:modified>
</cp:coreProperties>
</file>