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pn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19.jpg" ContentType="image/jpeg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25" r:id="rId3"/>
    <p:sldMasterId id="2147483751" r:id="rId4"/>
  </p:sldMasterIdLst>
  <p:notesMasterIdLst>
    <p:notesMasterId r:id="rId29"/>
  </p:notesMasterIdLst>
  <p:handoutMasterIdLst>
    <p:handoutMasterId r:id="rId30"/>
  </p:handoutMasterIdLst>
  <p:sldIdLst>
    <p:sldId id="356" r:id="rId5"/>
    <p:sldId id="341" r:id="rId6"/>
    <p:sldId id="342" r:id="rId7"/>
    <p:sldId id="343" r:id="rId8"/>
    <p:sldId id="344" r:id="rId9"/>
    <p:sldId id="331" r:id="rId10"/>
    <p:sldId id="355" r:id="rId11"/>
    <p:sldId id="330" r:id="rId12"/>
    <p:sldId id="314" r:id="rId13"/>
    <p:sldId id="332" r:id="rId14"/>
    <p:sldId id="334" r:id="rId15"/>
    <p:sldId id="357" r:id="rId16"/>
    <p:sldId id="336" r:id="rId17"/>
    <p:sldId id="338" r:id="rId18"/>
    <p:sldId id="358" r:id="rId19"/>
    <p:sldId id="361" r:id="rId20"/>
    <p:sldId id="283" r:id="rId21"/>
    <p:sldId id="350" r:id="rId22"/>
    <p:sldId id="351" r:id="rId23"/>
    <p:sldId id="318" r:id="rId24"/>
    <p:sldId id="319" r:id="rId25"/>
    <p:sldId id="360" r:id="rId26"/>
    <p:sldId id="293" r:id="rId27"/>
    <p:sldId id="272" r:id="rId28"/>
  </p:sldIdLst>
  <p:sldSz cx="12192000" cy="6858000"/>
  <p:notesSz cx="9869488" cy="673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FF"/>
    <a:srgbClr val="0000FF"/>
    <a:srgbClr val="FF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94667" autoAdjust="0"/>
  </p:normalViewPr>
  <p:slideViewPr>
    <p:cSldViewPr snapToGrid="0">
      <p:cViewPr varScale="1">
        <p:scale>
          <a:sx n="60" d="100"/>
          <a:sy n="60" d="100"/>
        </p:scale>
        <p:origin x="485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35F992-26FD-4D43-82B4-F65D3BEB072B}" type="doc">
      <dgm:prSet loTypeId="urn:microsoft.com/office/officeart/2008/layout/Square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4D6BCE1-791C-4078-A739-F0444FEBF808}">
      <dgm:prSet phldrT="[Text]"/>
      <dgm:spPr/>
      <dgm:t>
        <a:bodyPr/>
        <a:lstStyle/>
        <a:p>
          <a:r>
            <a:rPr lang="en-US" dirty="0"/>
            <a:t>Content words</a:t>
          </a:r>
        </a:p>
      </dgm:t>
    </dgm:pt>
    <dgm:pt modelId="{2617F51F-8B6C-4136-9408-34931F035B72}" type="parTrans" cxnId="{37369F62-CEAF-4548-9D64-68D3BD8670E6}">
      <dgm:prSet/>
      <dgm:spPr/>
      <dgm:t>
        <a:bodyPr/>
        <a:lstStyle/>
        <a:p>
          <a:endParaRPr lang="en-US"/>
        </a:p>
      </dgm:t>
    </dgm:pt>
    <dgm:pt modelId="{4A393AC2-0F0A-4BF8-99B2-C4DDD80C5CAB}" type="sibTrans" cxnId="{37369F62-CEAF-4548-9D64-68D3BD8670E6}">
      <dgm:prSet/>
      <dgm:spPr/>
      <dgm:t>
        <a:bodyPr/>
        <a:lstStyle/>
        <a:p>
          <a:endParaRPr lang="en-US"/>
        </a:p>
      </dgm:t>
    </dgm:pt>
    <dgm:pt modelId="{550D5BF4-8C45-4139-8BB2-6826001C1F21}">
      <dgm:prSet phldrT="[Text]"/>
      <dgm:spPr/>
      <dgm:t>
        <a:bodyPr/>
        <a:lstStyle/>
        <a:p>
          <a:r>
            <a:rPr lang="en-US" dirty="0"/>
            <a:t>Nouns</a:t>
          </a:r>
        </a:p>
      </dgm:t>
    </dgm:pt>
    <dgm:pt modelId="{F515A9F2-66DD-438A-9331-D07667C9AB6A}" type="parTrans" cxnId="{658B7B04-14D7-4626-8ED1-44756E4836A7}">
      <dgm:prSet/>
      <dgm:spPr/>
      <dgm:t>
        <a:bodyPr/>
        <a:lstStyle/>
        <a:p>
          <a:endParaRPr lang="en-US"/>
        </a:p>
      </dgm:t>
    </dgm:pt>
    <dgm:pt modelId="{8A89F4DE-9707-40FD-8A1E-8A93B64CE0A4}" type="sibTrans" cxnId="{658B7B04-14D7-4626-8ED1-44756E4836A7}">
      <dgm:prSet/>
      <dgm:spPr/>
      <dgm:t>
        <a:bodyPr/>
        <a:lstStyle/>
        <a:p>
          <a:endParaRPr lang="en-US"/>
        </a:p>
      </dgm:t>
    </dgm:pt>
    <dgm:pt modelId="{16579A1B-C856-4B4E-A666-449238A91E6E}">
      <dgm:prSet phldrT="[Text]"/>
      <dgm:spPr/>
      <dgm:t>
        <a:bodyPr/>
        <a:lstStyle/>
        <a:p>
          <a:r>
            <a:rPr lang="en-US" dirty="0"/>
            <a:t>Verbs</a:t>
          </a:r>
        </a:p>
      </dgm:t>
    </dgm:pt>
    <dgm:pt modelId="{1845FD06-2345-479A-8AFA-E697D27FE453}" type="parTrans" cxnId="{6F06B240-60D4-48F7-AA3B-AFEFB713908C}">
      <dgm:prSet/>
      <dgm:spPr/>
      <dgm:t>
        <a:bodyPr/>
        <a:lstStyle/>
        <a:p>
          <a:endParaRPr lang="en-US"/>
        </a:p>
      </dgm:t>
    </dgm:pt>
    <dgm:pt modelId="{38107176-B4E8-4A5D-8B04-20E25E9A83B4}" type="sibTrans" cxnId="{6F06B240-60D4-48F7-AA3B-AFEFB713908C}">
      <dgm:prSet/>
      <dgm:spPr/>
      <dgm:t>
        <a:bodyPr/>
        <a:lstStyle/>
        <a:p>
          <a:endParaRPr lang="en-US"/>
        </a:p>
      </dgm:t>
    </dgm:pt>
    <dgm:pt modelId="{9073F65C-361B-4087-A596-49BBDA207291}">
      <dgm:prSet phldrT="[Text]"/>
      <dgm:spPr/>
      <dgm:t>
        <a:bodyPr/>
        <a:lstStyle/>
        <a:p>
          <a:r>
            <a:rPr lang="en-US" dirty="0"/>
            <a:t>Adjectives</a:t>
          </a:r>
        </a:p>
      </dgm:t>
    </dgm:pt>
    <dgm:pt modelId="{D1EC9136-4EAD-47F2-9F3E-2B7C41B7F4AE}" type="parTrans" cxnId="{400E51A7-4887-4506-9E61-B21E6E692FCB}">
      <dgm:prSet/>
      <dgm:spPr/>
      <dgm:t>
        <a:bodyPr/>
        <a:lstStyle/>
        <a:p>
          <a:endParaRPr lang="en-US"/>
        </a:p>
      </dgm:t>
    </dgm:pt>
    <dgm:pt modelId="{A08AC58E-D97A-49FF-9833-69D8972186AD}" type="sibTrans" cxnId="{400E51A7-4887-4506-9E61-B21E6E692FCB}">
      <dgm:prSet/>
      <dgm:spPr/>
      <dgm:t>
        <a:bodyPr/>
        <a:lstStyle/>
        <a:p>
          <a:endParaRPr lang="en-US"/>
        </a:p>
      </dgm:t>
    </dgm:pt>
    <dgm:pt modelId="{A53D25D2-A4FE-4C25-AE0F-6AF90DB96DCD}">
      <dgm:prSet phldrT="[Text]"/>
      <dgm:spPr/>
      <dgm:t>
        <a:bodyPr/>
        <a:lstStyle/>
        <a:p>
          <a:r>
            <a:rPr lang="en-US" dirty="0"/>
            <a:t>Structure words</a:t>
          </a:r>
        </a:p>
      </dgm:t>
    </dgm:pt>
    <dgm:pt modelId="{987F09B4-0D4E-452D-9893-F22972D35AD9}" type="parTrans" cxnId="{66C9EAB6-075B-420E-BBB9-A89D8A389B0E}">
      <dgm:prSet/>
      <dgm:spPr/>
      <dgm:t>
        <a:bodyPr/>
        <a:lstStyle/>
        <a:p>
          <a:endParaRPr lang="en-US"/>
        </a:p>
      </dgm:t>
    </dgm:pt>
    <dgm:pt modelId="{D561C24A-C5FE-4A08-890F-731E1EA89982}" type="sibTrans" cxnId="{66C9EAB6-075B-420E-BBB9-A89D8A389B0E}">
      <dgm:prSet/>
      <dgm:spPr/>
      <dgm:t>
        <a:bodyPr/>
        <a:lstStyle/>
        <a:p>
          <a:endParaRPr lang="en-US"/>
        </a:p>
      </dgm:t>
    </dgm:pt>
    <dgm:pt modelId="{D2A565BF-B3AB-4332-BE36-FB7299884D18}">
      <dgm:prSet phldrT="[Text]"/>
      <dgm:spPr/>
      <dgm:t>
        <a:bodyPr/>
        <a:lstStyle/>
        <a:p>
          <a:r>
            <a:rPr lang="en-US" dirty="0"/>
            <a:t>Determiners</a:t>
          </a:r>
        </a:p>
      </dgm:t>
    </dgm:pt>
    <dgm:pt modelId="{86B544B5-E678-4788-AE44-BCB9DC2E4891}" type="parTrans" cxnId="{8EB105BC-5CAB-45CD-B605-33BD09F91576}">
      <dgm:prSet/>
      <dgm:spPr/>
      <dgm:t>
        <a:bodyPr/>
        <a:lstStyle/>
        <a:p>
          <a:endParaRPr lang="en-US"/>
        </a:p>
      </dgm:t>
    </dgm:pt>
    <dgm:pt modelId="{84261E42-5AEC-437C-A325-219849C3A8CE}" type="sibTrans" cxnId="{8EB105BC-5CAB-45CD-B605-33BD09F91576}">
      <dgm:prSet/>
      <dgm:spPr/>
      <dgm:t>
        <a:bodyPr/>
        <a:lstStyle/>
        <a:p>
          <a:endParaRPr lang="en-US"/>
        </a:p>
      </dgm:t>
    </dgm:pt>
    <dgm:pt modelId="{5E5C7238-DA08-4DF3-8316-EB0AFAD7FEF0}">
      <dgm:prSet phldrT="[Text]"/>
      <dgm:spPr/>
      <dgm:t>
        <a:bodyPr/>
        <a:lstStyle/>
        <a:p>
          <a:r>
            <a:rPr lang="en-US" dirty="0"/>
            <a:t>Articles</a:t>
          </a:r>
        </a:p>
      </dgm:t>
    </dgm:pt>
    <dgm:pt modelId="{F8BEA45B-768B-48E2-8279-E87EBF91F471}" type="parTrans" cxnId="{DB061003-5231-4474-BEC4-AD2530BD245F}">
      <dgm:prSet/>
      <dgm:spPr/>
      <dgm:t>
        <a:bodyPr/>
        <a:lstStyle/>
        <a:p>
          <a:endParaRPr lang="en-US"/>
        </a:p>
      </dgm:t>
    </dgm:pt>
    <dgm:pt modelId="{021495D1-70CF-4882-80A2-B9FA13CC2ABD}" type="sibTrans" cxnId="{DB061003-5231-4474-BEC4-AD2530BD245F}">
      <dgm:prSet/>
      <dgm:spPr/>
      <dgm:t>
        <a:bodyPr/>
        <a:lstStyle/>
        <a:p>
          <a:endParaRPr lang="en-US"/>
        </a:p>
      </dgm:t>
    </dgm:pt>
    <dgm:pt modelId="{72AB14E7-D543-4FC3-8AB0-B2595C5E557C}">
      <dgm:prSet phldrT="[Text]"/>
      <dgm:spPr/>
      <dgm:t>
        <a:bodyPr/>
        <a:lstStyle/>
        <a:p>
          <a:r>
            <a:rPr lang="en-US" dirty="0"/>
            <a:t>Prepositions</a:t>
          </a:r>
        </a:p>
      </dgm:t>
    </dgm:pt>
    <dgm:pt modelId="{DCF3EB43-650A-45D2-9DCD-37496908CF8A}" type="parTrans" cxnId="{04F364E3-6267-4C1D-A24F-D56832CA4DF9}">
      <dgm:prSet/>
      <dgm:spPr/>
      <dgm:t>
        <a:bodyPr/>
        <a:lstStyle/>
        <a:p>
          <a:endParaRPr lang="en-US"/>
        </a:p>
      </dgm:t>
    </dgm:pt>
    <dgm:pt modelId="{B6900790-1A39-4612-B727-33635F057913}" type="sibTrans" cxnId="{04F364E3-6267-4C1D-A24F-D56832CA4DF9}">
      <dgm:prSet/>
      <dgm:spPr/>
      <dgm:t>
        <a:bodyPr/>
        <a:lstStyle/>
        <a:p>
          <a:endParaRPr lang="en-US"/>
        </a:p>
      </dgm:t>
    </dgm:pt>
    <dgm:pt modelId="{E7F1AF95-D0E5-4238-81DE-788B67099BEA}">
      <dgm:prSet phldrT="[Text]"/>
      <dgm:spPr/>
      <dgm:t>
        <a:bodyPr/>
        <a:lstStyle/>
        <a:p>
          <a:r>
            <a:rPr lang="en-US" dirty="0"/>
            <a:t>Adverbs</a:t>
          </a:r>
        </a:p>
      </dgm:t>
    </dgm:pt>
    <dgm:pt modelId="{D4719CB2-9CF0-4D00-8625-E6C474284788}" type="parTrans" cxnId="{318A544F-9AC3-4418-861B-9F12452CB578}">
      <dgm:prSet/>
      <dgm:spPr/>
      <dgm:t>
        <a:bodyPr/>
        <a:lstStyle/>
        <a:p>
          <a:endParaRPr lang="en-US"/>
        </a:p>
      </dgm:t>
    </dgm:pt>
    <dgm:pt modelId="{6C0FF8E8-83BB-4E20-8C19-03ECA3500B84}" type="sibTrans" cxnId="{318A544F-9AC3-4418-861B-9F12452CB578}">
      <dgm:prSet/>
      <dgm:spPr/>
      <dgm:t>
        <a:bodyPr/>
        <a:lstStyle/>
        <a:p>
          <a:endParaRPr lang="en-US"/>
        </a:p>
      </dgm:t>
    </dgm:pt>
    <dgm:pt modelId="{1A813461-ED0B-4E31-A4EE-90CFEA4B0570}">
      <dgm:prSet phldrT="[Text]"/>
      <dgm:spPr/>
      <dgm:t>
        <a:bodyPr/>
        <a:lstStyle/>
        <a:p>
          <a:r>
            <a:rPr lang="en-US" dirty="0"/>
            <a:t>Pronouns</a:t>
          </a:r>
        </a:p>
      </dgm:t>
    </dgm:pt>
    <dgm:pt modelId="{5400ECE2-974C-4015-B929-13A39D7316FF}" type="parTrans" cxnId="{323D3824-C4A3-4CD5-AED2-273048E25E82}">
      <dgm:prSet/>
      <dgm:spPr/>
      <dgm:t>
        <a:bodyPr/>
        <a:lstStyle/>
        <a:p>
          <a:endParaRPr lang="en-US"/>
        </a:p>
      </dgm:t>
    </dgm:pt>
    <dgm:pt modelId="{BE2B0E19-D441-4C11-B4FF-9F8BAAF8279E}" type="sibTrans" cxnId="{323D3824-C4A3-4CD5-AED2-273048E25E82}">
      <dgm:prSet/>
      <dgm:spPr/>
      <dgm:t>
        <a:bodyPr/>
        <a:lstStyle/>
        <a:p>
          <a:endParaRPr lang="en-US"/>
        </a:p>
      </dgm:t>
    </dgm:pt>
    <dgm:pt modelId="{019424C4-B7B1-46AA-A60A-2BF9D61B2441}">
      <dgm:prSet phldrT="[Text]"/>
      <dgm:spPr/>
      <dgm:t>
        <a:bodyPr/>
        <a:lstStyle/>
        <a:p>
          <a:r>
            <a:rPr lang="en-US" dirty="0"/>
            <a:t>Auxiliary verbs</a:t>
          </a:r>
        </a:p>
      </dgm:t>
    </dgm:pt>
    <dgm:pt modelId="{9903D941-91B1-4BFF-8A11-3486C32F18CD}" type="parTrans" cxnId="{FA527EE4-C3AE-4DCB-9225-D3EAE0C0DCF4}">
      <dgm:prSet/>
      <dgm:spPr/>
      <dgm:t>
        <a:bodyPr/>
        <a:lstStyle/>
        <a:p>
          <a:endParaRPr lang="en-US"/>
        </a:p>
      </dgm:t>
    </dgm:pt>
    <dgm:pt modelId="{D188BF24-05FB-425D-9102-9C5E03DC10DA}" type="sibTrans" cxnId="{FA527EE4-C3AE-4DCB-9225-D3EAE0C0DCF4}">
      <dgm:prSet/>
      <dgm:spPr/>
      <dgm:t>
        <a:bodyPr/>
        <a:lstStyle/>
        <a:p>
          <a:endParaRPr lang="en-US"/>
        </a:p>
      </dgm:t>
    </dgm:pt>
    <dgm:pt modelId="{AB3598CE-77D8-4C74-98D8-9F3596BDB73F}">
      <dgm:prSet phldrT="[Text]"/>
      <dgm:spPr/>
      <dgm:t>
        <a:bodyPr/>
        <a:lstStyle/>
        <a:p>
          <a:r>
            <a:rPr lang="en-US" dirty="0"/>
            <a:t>Conjunctions</a:t>
          </a:r>
        </a:p>
      </dgm:t>
    </dgm:pt>
    <dgm:pt modelId="{BCE8DDB1-755F-4C9D-8EF2-6AD4DA80848E}" type="parTrans" cxnId="{8AE07E6E-1391-4ED6-8567-F94F3F29BF38}">
      <dgm:prSet/>
      <dgm:spPr/>
      <dgm:t>
        <a:bodyPr/>
        <a:lstStyle/>
        <a:p>
          <a:endParaRPr lang="en-US"/>
        </a:p>
      </dgm:t>
    </dgm:pt>
    <dgm:pt modelId="{CCF54AAB-D26D-449F-A38B-260D7D40E6DA}" type="sibTrans" cxnId="{8AE07E6E-1391-4ED6-8567-F94F3F29BF38}">
      <dgm:prSet/>
      <dgm:spPr/>
      <dgm:t>
        <a:bodyPr/>
        <a:lstStyle/>
        <a:p>
          <a:endParaRPr lang="en-US"/>
        </a:p>
      </dgm:t>
    </dgm:pt>
    <dgm:pt modelId="{08369119-4CF7-47FA-B5D5-8B530C571D88}" type="pres">
      <dgm:prSet presAssocID="{B935F992-26FD-4D43-82B4-F65D3BEB072B}" presName="layout" presStyleCnt="0">
        <dgm:presLayoutVars>
          <dgm:chMax/>
          <dgm:chPref/>
          <dgm:dir/>
          <dgm:resizeHandles/>
        </dgm:presLayoutVars>
      </dgm:prSet>
      <dgm:spPr/>
    </dgm:pt>
    <dgm:pt modelId="{252341DD-8500-40BF-BE7E-BAA1835C9D9A}" type="pres">
      <dgm:prSet presAssocID="{54D6BCE1-791C-4078-A739-F0444FEBF808}" presName="root" presStyleCnt="0">
        <dgm:presLayoutVars>
          <dgm:chMax/>
          <dgm:chPref/>
        </dgm:presLayoutVars>
      </dgm:prSet>
      <dgm:spPr/>
    </dgm:pt>
    <dgm:pt modelId="{0DFF7852-D157-4EA5-9E25-9F4884F96123}" type="pres">
      <dgm:prSet presAssocID="{54D6BCE1-791C-4078-A739-F0444FEBF808}" presName="rootComposite" presStyleCnt="0">
        <dgm:presLayoutVars/>
      </dgm:prSet>
      <dgm:spPr/>
    </dgm:pt>
    <dgm:pt modelId="{5B53E4FE-0646-440D-A242-BA8A0826F307}" type="pres">
      <dgm:prSet presAssocID="{54D6BCE1-791C-4078-A739-F0444FEBF808}" presName="ParentAccent" presStyleLbl="alignNode1" presStyleIdx="0" presStyleCnt="2" custLinFactNeighborX="224" custLinFactNeighborY="1903"/>
      <dgm:spPr/>
    </dgm:pt>
    <dgm:pt modelId="{AB9778E4-2F7C-41FB-B48B-3C105481A2EE}" type="pres">
      <dgm:prSet presAssocID="{54D6BCE1-791C-4078-A739-F0444FEBF808}" presName="ParentSmallAccent" presStyleLbl="fgAcc1" presStyleIdx="0" presStyleCnt="2"/>
      <dgm:spPr/>
    </dgm:pt>
    <dgm:pt modelId="{A32B214D-1A1E-42F5-A14A-4618F4290E3D}" type="pres">
      <dgm:prSet presAssocID="{54D6BCE1-791C-4078-A739-F0444FEBF808}" presName="Parent" presStyleLbl="revTx" presStyleIdx="0" presStyleCnt="12">
        <dgm:presLayoutVars>
          <dgm:chMax/>
          <dgm:chPref val="4"/>
          <dgm:bulletEnabled val="1"/>
        </dgm:presLayoutVars>
      </dgm:prSet>
      <dgm:spPr/>
    </dgm:pt>
    <dgm:pt modelId="{E66E44FE-5CFD-4652-AF78-3DD122E03454}" type="pres">
      <dgm:prSet presAssocID="{54D6BCE1-791C-4078-A739-F0444FEBF808}" presName="childShape" presStyleCnt="0">
        <dgm:presLayoutVars>
          <dgm:chMax val="0"/>
          <dgm:chPref val="0"/>
        </dgm:presLayoutVars>
      </dgm:prSet>
      <dgm:spPr/>
    </dgm:pt>
    <dgm:pt modelId="{F99FCC1F-E9BF-4103-B987-5ED138F5EA8C}" type="pres">
      <dgm:prSet presAssocID="{550D5BF4-8C45-4139-8BB2-6826001C1F21}" presName="childComposite" presStyleCnt="0">
        <dgm:presLayoutVars>
          <dgm:chMax val="0"/>
          <dgm:chPref val="0"/>
        </dgm:presLayoutVars>
      </dgm:prSet>
      <dgm:spPr/>
    </dgm:pt>
    <dgm:pt modelId="{B73772A9-E553-447F-9160-6F275ED72CDF}" type="pres">
      <dgm:prSet presAssocID="{550D5BF4-8C45-4139-8BB2-6826001C1F21}" presName="ChildAccent" presStyleLbl="solidFgAcc1" presStyleIdx="0" presStyleCnt="10"/>
      <dgm:spPr/>
    </dgm:pt>
    <dgm:pt modelId="{B50992C6-9BCC-4F6A-8838-03C686441DCB}" type="pres">
      <dgm:prSet presAssocID="{550D5BF4-8C45-4139-8BB2-6826001C1F21}" presName="Child" presStyleLbl="revTx" presStyleIdx="1" presStyleCnt="12">
        <dgm:presLayoutVars>
          <dgm:chMax val="0"/>
          <dgm:chPref val="0"/>
          <dgm:bulletEnabled val="1"/>
        </dgm:presLayoutVars>
      </dgm:prSet>
      <dgm:spPr/>
    </dgm:pt>
    <dgm:pt modelId="{1C19D96D-DA54-4661-8152-8AF1AB3FBCAF}" type="pres">
      <dgm:prSet presAssocID="{16579A1B-C856-4B4E-A666-449238A91E6E}" presName="childComposite" presStyleCnt="0">
        <dgm:presLayoutVars>
          <dgm:chMax val="0"/>
          <dgm:chPref val="0"/>
        </dgm:presLayoutVars>
      </dgm:prSet>
      <dgm:spPr/>
    </dgm:pt>
    <dgm:pt modelId="{14ECE29C-B735-4A3A-863C-94A4A805B64F}" type="pres">
      <dgm:prSet presAssocID="{16579A1B-C856-4B4E-A666-449238A91E6E}" presName="ChildAccent" presStyleLbl="solidFgAcc1" presStyleIdx="1" presStyleCnt="10"/>
      <dgm:spPr/>
    </dgm:pt>
    <dgm:pt modelId="{EBC98DEE-1E71-43C7-8C81-B798E87AB71B}" type="pres">
      <dgm:prSet presAssocID="{16579A1B-C856-4B4E-A666-449238A91E6E}" presName="Child" presStyleLbl="revTx" presStyleIdx="2" presStyleCnt="12">
        <dgm:presLayoutVars>
          <dgm:chMax val="0"/>
          <dgm:chPref val="0"/>
          <dgm:bulletEnabled val="1"/>
        </dgm:presLayoutVars>
      </dgm:prSet>
      <dgm:spPr/>
    </dgm:pt>
    <dgm:pt modelId="{32A6FCF9-8DCE-4856-A290-FC26BDE94BF9}" type="pres">
      <dgm:prSet presAssocID="{9073F65C-361B-4087-A596-49BBDA207291}" presName="childComposite" presStyleCnt="0">
        <dgm:presLayoutVars>
          <dgm:chMax val="0"/>
          <dgm:chPref val="0"/>
        </dgm:presLayoutVars>
      </dgm:prSet>
      <dgm:spPr/>
    </dgm:pt>
    <dgm:pt modelId="{1A47D32F-E47F-4E03-9C39-1A4735025290}" type="pres">
      <dgm:prSet presAssocID="{9073F65C-361B-4087-A596-49BBDA207291}" presName="ChildAccent" presStyleLbl="solidFgAcc1" presStyleIdx="2" presStyleCnt="10"/>
      <dgm:spPr/>
    </dgm:pt>
    <dgm:pt modelId="{95FBF150-2E9D-42CD-9542-0B09F0C0CB6A}" type="pres">
      <dgm:prSet presAssocID="{9073F65C-361B-4087-A596-49BBDA207291}" presName="Child" presStyleLbl="revTx" presStyleIdx="3" presStyleCnt="12">
        <dgm:presLayoutVars>
          <dgm:chMax val="0"/>
          <dgm:chPref val="0"/>
          <dgm:bulletEnabled val="1"/>
        </dgm:presLayoutVars>
      </dgm:prSet>
      <dgm:spPr/>
    </dgm:pt>
    <dgm:pt modelId="{88351D7A-9F48-4BF1-B184-19517ABD28AD}" type="pres">
      <dgm:prSet presAssocID="{E7F1AF95-D0E5-4238-81DE-788B67099BEA}" presName="childComposite" presStyleCnt="0">
        <dgm:presLayoutVars>
          <dgm:chMax val="0"/>
          <dgm:chPref val="0"/>
        </dgm:presLayoutVars>
      </dgm:prSet>
      <dgm:spPr/>
    </dgm:pt>
    <dgm:pt modelId="{6B83D6FE-69F7-4C20-AF44-4AF7A03CB24B}" type="pres">
      <dgm:prSet presAssocID="{E7F1AF95-D0E5-4238-81DE-788B67099BEA}" presName="ChildAccent" presStyleLbl="solidFgAcc1" presStyleIdx="3" presStyleCnt="10"/>
      <dgm:spPr/>
    </dgm:pt>
    <dgm:pt modelId="{59362A16-1F6B-46F5-96B9-8A8222A1D094}" type="pres">
      <dgm:prSet presAssocID="{E7F1AF95-D0E5-4238-81DE-788B67099BEA}" presName="Child" presStyleLbl="revTx" presStyleIdx="4" presStyleCnt="12">
        <dgm:presLayoutVars>
          <dgm:chMax val="0"/>
          <dgm:chPref val="0"/>
          <dgm:bulletEnabled val="1"/>
        </dgm:presLayoutVars>
      </dgm:prSet>
      <dgm:spPr/>
    </dgm:pt>
    <dgm:pt modelId="{42E3F3AC-A6EC-4F66-8104-BCEAD908D4DC}" type="pres">
      <dgm:prSet presAssocID="{A53D25D2-A4FE-4C25-AE0F-6AF90DB96DCD}" presName="root" presStyleCnt="0">
        <dgm:presLayoutVars>
          <dgm:chMax/>
          <dgm:chPref/>
        </dgm:presLayoutVars>
      </dgm:prSet>
      <dgm:spPr/>
    </dgm:pt>
    <dgm:pt modelId="{DAE36BD5-2A7C-4385-86EA-35580250481B}" type="pres">
      <dgm:prSet presAssocID="{A53D25D2-A4FE-4C25-AE0F-6AF90DB96DCD}" presName="rootComposite" presStyleCnt="0">
        <dgm:presLayoutVars/>
      </dgm:prSet>
      <dgm:spPr/>
    </dgm:pt>
    <dgm:pt modelId="{8328FC54-BE3B-46B1-8A6A-C171717315B0}" type="pres">
      <dgm:prSet presAssocID="{A53D25D2-A4FE-4C25-AE0F-6AF90DB96DCD}" presName="ParentAccent" presStyleLbl="alignNode1" presStyleIdx="1" presStyleCnt="2"/>
      <dgm:spPr/>
    </dgm:pt>
    <dgm:pt modelId="{08783294-94A9-4724-BA3C-4B8647BE862F}" type="pres">
      <dgm:prSet presAssocID="{A53D25D2-A4FE-4C25-AE0F-6AF90DB96DCD}" presName="ParentSmallAccent" presStyleLbl="fgAcc1" presStyleIdx="1" presStyleCnt="2"/>
      <dgm:spPr/>
    </dgm:pt>
    <dgm:pt modelId="{9BD598CE-6F1F-4FC9-A54C-557A79C4EE7D}" type="pres">
      <dgm:prSet presAssocID="{A53D25D2-A4FE-4C25-AE0F-6AF90DB96DCD}" presName="Parent" presStyleLbl="revTx" presStyleIdx="5" presStyleCnt="12">
        <dgm:presLayoutVars>
          <dgm:chMax/>
          <dgm:chPref val="4"/>
          <dgm:bulletEnabled val="1"/>
        </dgm:presLayoutVars>
      </dgm:prSet>
      <dgm:spPr/>
    </dgm:pt>
    <dgm:pt modelId="{F1B63DB1-D66B-40F3-B642-0C78CC3BDE9A}" type="pres">
      <dgm:prSet presAssocID="{A53D25D2-A4FE-4C25-AE0F-6AF90DB96DCD}" presName="childShape" presStyleCnt="0">
        <dgm:presLayoutVars>
          <dgm:chMax val="0"/>
          <dgm:chPref val="0"/>
        </dgm:presLayoutVars>
      </dgm:prSet>
      <dgm:spPr/>
    </dgm:pt>
    <dgm:pt modelId="{FB9B01CD-6A2E-421E-8E5D-9FEABE404B4F}" type="pres">
      <dgm:prSet presAssocID="{D2A565BF-B3AB-4332-BE36-FB7299884D18}" presName="childComposite" presStyleCnt="0">
        <dgm:presLayoutVars>
          <dgm:chMax val="0"/>
          <dgm:chPref val="0"/>
        </dgm:presLayoutVars>
      </dgm:prSet>
      <dgm:spPr/>
    </dgm:pt>
    <dgm:pt modelId="{948C81EB-7EB9-4B7C-8D1F-F7204FF543EE}" type="pres">
      <dgm:prSet presAssocID="{D2A565BF-B3AB-4332-BE36-FB7299884D18}" presName="ChildAccent" presStyleLbl="solidFgAcc1" presStyleIdx="4" presStyleCnt="10"/>
      <dgm:spPr/>
    </dgm:pt>
    <dgm:pt modelId="{B83EE840-9A15-497D-88B7-139903A61D97}" type="pres">
      <dgm:prSet presAssocID="{D2A565BF-B3AB-4332-BE36-FB7299884D18}" presName="Child" presStyleLbl="revTx" presStyleIdx="6" presStyleCnt="12">
        <dgm:presLayoutVars>
          <dgm:chMax val="0"/>
          <dgm:chPref val="0"/>
          <dgm:bulletEnabled val="1"/>
        </dgm:presLayoutVars>
      </dgm:prSet>
      <dgm:spPr/>
    </dgm:pt>
    <dgm:pt modelId="{5128B1AB-180D-4D88-AD85-33D56B97E7A1}" type="pres">
      <dgm:prSet presAssocID="{5E5C7238-DA08-4DF3-8316-EB0AFAD7FEF0}" presName="childComposite" presStyleCnt="0">
        <dgm:presLayoutVars>
          <dgm:chMax val="0"/>
          <dgm:chPref val="0"/>
        </dgm:presLayoutVars>
      </dgm:prSet>
      <dgm:spPr/>
    </dgm:pt>
    <dgm:pt modelId="{3368CCC8-29F8-4D4C-B991-90FC1E438600}" type="pres">
      <dgm:prSet presAssocID="{5E5C7238-DA08-4DF3-8316-EB0AFAD7FEF0}" presName="ChildAccent" presStyleLbl="solidFgAcc1" presStyleIdx="5" presStyleCnt="10"/>
      <dgm:spPr/>
    </dgm:pt>
    <dgm:pt modelId="{A0AA5A36-56E8-461D-BF7F-AB2E1D4AD800}" type="pres">
      <dgm:prSet presAssocID="{5E5C7238-DA08-4DF3-8316-EB0AFAD7FEF0}" presName="Child" presStyleLbl="revTx" presStyleIdx="7" presStyleCnt="12">
        <dgm:presLayoutVars>
          <dgm:chMax val="0"/>
          <dgm:chPref val="0"/>
          <dgm:bulletEnabled val="1"/>
        </dgm:presLayoutVars>
      </dgm:prSet>
      <dgm:spPr/>
    </dgm:pt>
    <dgm:pt modelId="{58EDFBD2-6DF4-48B0-B6A3-A8DBE02D8C6E}" type="pres">
      <dgm:prSet presAssocID="{72AB14E7-D543-4FC3-8AB0-B2595C5E557C}" presName="childComposite" presStyleCnt="0">
        <dgm:presLayoutVars>
          <dgm:chMax val="0"/>
          <dgm:chPref val="0"/>
        </dgm:presLayoutVars>
      </dgm:prSet>
      <dgm:spPr/>
    </dgm:pt>
    <dgm:pt modelId="{80D71854-2B03-4038-ADDA-DDC9AAE14AB4}" type="pres">
      <dgm:prSet presAssocID="{72AB14E7-D543-4FC3-8AB0-B2595C5E557C}" presName="ChildAccent" presStyleLbl="solidFgAcc1" presStyleIdx="6" presStyleCnt="10"/>
      <dgm:spPr/>
    </dgm:pt>
    <dgm:pt modelId="{AE699C3E-FD65-4CA6-B3EB-2E3DECD7B008}" type="pres">
      <dgm:prSet presAssocID="{72AB14E7-D543-4FC3-8AB0-B2595C5E557C}" presName="Child" presStyleLbl="revTx" presStyleIdx="8" presStyleCnt="12">
        <dgm:presLayoutVars>
          <dgm:chMax val="0"/>
          <dgm:chPref val="0"/>
          <dgm:bulletEnabled val="1"/>
        </dgm:presLayoutVars>
      </dgm:prSet>
      <dgm:spPr/>
    </dgm:pt>
    <dgm:pt modelId="{EC1D2A89-13E4-4363-A25A-76610F514A03}" type="pres">
      <dgm:prSet presAssocID="{1A813461-ED0B-4E31-A4EE-90CFEA4B0570}" presName="childComposite" presStyleCnt="0">
        <dgm:presLayoutVars>
          <dgm:chMax val="0"/>
          <dgm:chPref val="0"/>
        </dgm:presLayoutVars>
      </dgm:prSet>
      <dgm:spPr/>
    </dgm:pt>
    <dgm:pt modelId="{6E0A8553-BC6A-4E25-959B-3EDE8563D9E6}" type="pres">
      <dgm:prSet presAssocID="{1A813461-ED0B-4E31-A4EE-90CFEA4B0570}" presName="ChildAccent" presStyleLbl="solidFgAcc1" presStyleIdx="7" presStyleCnt="10"/>
      <dgm:spPr/>
    </dgm:pt>
    <dgm:pt modelId="{C5BE92C7-073D-40DF-8980-96B5D17581B3}" type="pres">
      <dgm:prSet presAssocID="{1A813461-ED0B-4E31-A4EE-90CFEA4B0570}" presName="Child" presStyleLbl="revTx" presStyleIdx="9" presStyleCnt="12">
        <dgm:presLayoutVars>
          <dgm:chMax val="0"/>
          <dgm:chPref val="0"/>
          <dgm:bulletEnabled val="1"/>
        </dgm:presLayoutVars>
      </dgm:prSet>
      <dgm:spPr/>
    </dgm:pt>
    <dgm:pt modelId="{9FE24600-FF16-4DDC-973E-9D7EEF6454EA}" type="pres">
      <dgm:prSet presAssocID="{019424C4-B7B1-46AA-A60A-2BF9D61B2441}" presName="childComposite" presStyleCnt="0">
        <dgm:presLayoutVars>
          <dgm:chMax val="0"/>
          <dgm:chPref val="0"/>
        </dgm:presLayoutVars>
      </dgm:prSet>
      <dgm:spPr/>
    </dgm:pt>
    <dgm:pt modelId="{047D9C46-C71A-4DCB-BAEC-7E259D615567}" type="pres">
      <dgm:prSet presAssocID="{019424C4-B7B1-46AA-A60A-2BF9D61B2441}" presName="ChildAccent" presStyleLbl="solidFgAcc1" presStyleIdx="8" presStyleCnt="10"/>
      <dgm:spPr/>
    </dgm:pt>
    <dgm:pt modelId="{AD4EB60D-9065-43B1-BC1F-8FAC32D18597}" type="pres">
      <dgm:prSet presAssocID="{019424C4-B7B1-46AA-A60A-2BF9D61B2441}" presName="Child" presStyleLbl="revTx" presStyleIdx="10" presStyleCnt="12">
        <dgm:presLayoutVars>
          <dgm:chMax val="0"/>
          <dgm:chPref val="0"/>
          <dgm:bulletEnabled val="1"/>
        </dgm:presLayoutVars>
      </dgm:prSet>
      <dgm:spPr/>
    </dgm:pt>
    <dgm:pt modelId="{52431C16-D3FE-4208-9D00-7049B2E79A0F}" type="pres">
      <dgm:prSet presAssocID="{AB3598CE-77D8-4C74-98D8-9F3596BDB73F}" presName="childComposite" presStyleCnt="0">
        <dgm:presLayoutVars>
          <dgm:chMax val="0"/>
          <dgm:chPref val="0"/>
        </dgm:presLayoutVars>
      </dgm:prSet>
      <dgm:spPr/>
    </dgm:pt>
    <dgm:pt modelId="{F2CB58DA-984C-46C7-9BAF-2BB92CDA15C8}" type="pres">
      <dgm:prSet presAssocID="{AB3598CE-77D8-4C74-98D8-9F3596BDB73F}" presName="ChildAccent" presStyleLbl="solidFgAcc1" presStyleIdx="9" presStyleCnt="10"/>
      <dgm:spPr/>
    </dgm:pt>
    <dgm:pt modelId="{71417778-3648-467B-B7E8-2BBF09D93C00}" type="pres">
      <dgm:prSet presAssocID="{AB3598CE-77D8-4C74-98D8-9F3596BDB73F}" presName="Child" presStyleLbl="revTx" presStyleIdx="11" presStyleCnt="12">
        <dgm:presLayoutVars>
          <dgm:chMax val="0"/>
          <dgm:chPref val="0"/>
          <dgm:bulletEnabled val="1"/>
        </dgm:presLayoutVars>
      </dgm:prSet>
      <dgm:spPr/>
    </dgm:pt>
  </dgm:ptLst>
  <dgm:cxnLst>
    <dgm:cxn modelId="{DB061003-5231-4474-BEC4-AD2530BD245F}" srcId="{A53D25D2-A4FE-4C25-AE0F-6AF90DB96DCD}" destId="{5E5C7238-DA08-4DF3-8316-EB0AFAD7FEF0}" srcOrd="1" destOrd="0" parTransId="{F8BEA45B-768B-48E2-8279-E87EBF91F471}" sibTransId="{021495D1-70CF-4882-80A2-B9FA13CC2ABD}"/>
    <dgm:cxn modelId="{658B7B04-14D7-4626-8ED1-44756E4836A7}" srcId="{54D6BCE1-791C-4078-A739-F0444FEBF808}" destId="{550D5BF4-8C45-4139-8BB2-6826001C1F21}" srcOrd="0" destOrd="0" parTransId="{F515A9F2-66DD-438A-9331-D07667C9AB6A}" sibTransId="{8A89F4DE-9707-40FD-8A1E-8A93B64CE0A4}"/>
    <dgm:cxn modelId="{BBDCC904-4257-4375-8B1A-4A81599D5637}" type="presOf" srcId="{72AB14E7-D543-4FC3-8AB0-B2595C5E557C}" destId="{AE699C3E-FD65-4CA6-B3EB-2E3DECD7B008}" srcOrd="0" destOrd="0" presId="urn:microsoft.com/office/officeart/2008/layout/SquareAccentList"/>
    <dgm:cxn modelId="{D4145206-BEA8-44AA-B21D-BCF0B1B6815D}" type="presOf" srcId="{019424C4-B7B1-46AA-A60A-2BF9D61B2441}" destId="{AD4EB60D-9065-43B1-BC1F-8FAC32D18597}" srcOrd="0" destOrd="0" presId="urn:microsoft.com/office/officeart/2008/layout/SquareAccentList"/>
    <dgm:cxn modelId="{323D3824-C4A3-4CD5-AED2-273048E25E82}" srcId="{A53D25D2-A4FE-4C25-AE0F-6AF90DB96DCD}" destId="{1A813461-ED0B-4E31-A4EE-90CFEA4B0570}" srcOrd="3" destOrd="0" parTransId="{5400ECE2-974C-4015-B929-13A39D7316FF}" sibTransId="{BE2B0E19-D441-4C11-B4FF-9F8BAAF8279E}"/>
    <dgm:cxn modelId="{5E482934-B2CF-464C-BCC5-EAE66FFFC24C}" type="presOf" srcId="{54D6BCE1-791C-4078-A739-F0444FEBF808}" destId="{A32B214D-1A1E-42F5-A14A-4618F4290E3D}" srcOrd="0" destOrd="0" presId="urn:microsoft.com/office/officeart/2008/layout/SquareAccentList"/>
    <dgm:cxn modelId="{6F06B240-60D4-48F7-AA3B-AFEFB713908C}" srcId="{54D6BCE1-791C-4078-A739-F0444FEBF808}" destId="{16579A1B-C856-4B4E-A666-449238A91E6E}" srcOrd="1" destOrd="0" parTransId="{1845FD06-2345-479A-8AFA-E697D27FE453}" sibTransId="{38107176-B4E8-4A5D-8B04-20E25E9A83B4}"/>
    <dgm:cxn modelId="{37369F62-CEAF-4548-9D64-68D3BD8670E6}" srcId="{B935F992-26FD-4D43-82B4-F65D3BEB072B}" destId="{54D6BCE1-791C-4078-A739-F0444FEBF808}" srcOrd="0" destOrd="0" parTransId="{2617F51F-8B6C-4136-9408-34931F035B72}" sibTransId="{4A393AC2-0F0A-4BF8-99B2-C4DDD80C5CAB}"/>
    <dgm:cxn modelId="{62A14043-A04B-4705-BF89-97615FF4541D}" type="presOf" srcId="{AB3598CE-77D8-4C74-98D8-9F3596BDB73F}" destId="{71417778-3648-467B-B7E8-2BBF09D93C00}" srcOrd="0" destOrd="0" presId="urn:microsoft.com/office/officeart/2008/layout/SquareAccentList"/>
    <dgm:cxn modelId="{B6E9BB43-F07D-4BDA-B497-6A72817AC610}" type="presOf" srcId="{1A813461-ED0B-4E31-A4EE-90CFEA4B0570}" destId="{C5BE92C7-073D-40DF-8980-96B5D17581B3}" srcOrd="0" destOrd="0" presId="urn:microsoft.com/office/officeart/2008/layout/SquareAccentList"/>
    <dgm:cxn modelId="{BCFDB749-FC8A-4967-B34E-EE3DD9894AE0}" type="presOf" srcId="{16579A1B-C856-4B4E-A666-449238A91E6E}" destId="{EBC98DEE-1E71-43C7-8C81-B798E87AB71B}" srcOrd="0" destOrd="0" presId="urn:microsoft.com/office/officeart/2008/layout/SquareAccentList"/>
    <dgm:cxn modelId="{8AE07E6E-1391-4ED6-8567-F94F3F29BF38}" srcId="{A53D25D2-A4FE-4C25-AE0F-6AF90DB96DCD}" destId="{AB3598CE-77D8-4C74-98D8-9F3596BDB73F}" srcOrd="5" destOrd="0" parTransId="{BCE8DDB1-755F-4C9D-8EF2-6AD4DA80848E}" sibTransId="{CCF54AAB-D26D-449F-A38B-260D7D40E6DA}"/>
    <dgm:cxn modelId="{318A544F-9AC3-4418-861B-9F12452CB578}" srcId="{54D6BCE1-791C-4078-A739-F0444FEBF808}" destId="{E7F1AF95-D0E5-4238-81DE-788B67099BEA}" srcOrd="3" destOrd="0" parTransId="{D4719CB2-9CF0-4D00-8625-E6C474284788}" sibTransId="{6C0FF8E8-83BB-4E20-8C19-03ECA3500B84}"/>
    <dgm:cxn modelId="{8EE6BA96-2E63-4877-BF44-E5981497B481}" type="presOf" srcId="{A53D25D2-A4FE-4C25-AE0F-6AF90DB96DCD}" destId="{9BD598CE-6F1F-4FC9-A54C-557A79C4EE7D}" srcOrd="0" destOrd="0" presId="urn:microsoft.com/office/officeart/2008/layout/SquareAccentList"/>
    <dgm:cxn modelId="{3D580BA4-4747-4E49-869E-FC2483839557}" type="presOf" srcId="{E7F1AF95-D0E5-4238-81DE-788B67099BEA}" destId="{59362A16-1F6B-46F5-96B9-8A8222A1D094}" srcOrd="0" destOrd="0" presId="urn:microsoft.com/office/officeart/2008/layout/SquareAccentList"/>
    <dgm:cxn modelId="{400E51A7-4887-4506-9E61-B21E6E692FCB}" srcId="{54D6BCE1-791C-4078-A739-F0444FEBF808}" destId="{9073F65C-361B-4087-A596-49BBDA207291}" srcOrd="2" destOrd="0" parTransId="{D1EC9136-4EAD-47F2-9F3E-2B7C41B7F4AE}" sibTransId="{A08AC58E-D97A-49FF-9833-69D8972186AD}"/>
    <dgm:cxn modelId="{9A766BAA-8689-4405-9ABE-ABC83A928971}" type="presOf" srcId="{B935F992-26FD-4D43-82B4-F65D3BEB072B}" destId="{08369119-4CF7-47FA-B5D5-8B530C571D88}" srcOrd="0" destOrd="0" presId="urn:microsoft.com/office/officeart/2008/layout/SquareAccentList"/>
    <dgm:cxn modelId="{2C1CC7AD-11E4-4B9A-9BD7-002A7FC0D0C7}" type="presOf" srcId="{D2A565BF-B3AB-4332-BE36-FB7299884D18}" destId="{B83EE840-9A15-497D-88B7-139903A61D97}" srcOrd="0" destOrd="0" presId="urn:microsoft.com/office/officeart/2008/layout/SquareAccentList"/>
    <dgm:cxn modelId="{66C9EAB6-075B-420E-BBB9-A89D8A389B0E}" srcId="{B935F992-26FD-4D43-82B4-F65D3BEB072B}" destId="{A53D25D2-A4FE-4C25-AE0F-6AF90DB96DCD}" srcOrd="1" destOrd="0" parTransId="{987F09B4-0D4E-452D-9893-F22972D35AD9}" sibTransId="{D561C24A-C5FE-4A08-890F-731E1EA89982}"/>
    <dgm:cxn modelId="{8EB105BC-5CAB-45CD-B605-33BD09F91576}" srcId="{A53D25D2-A4FE-4C25-AE0F-6AF90DB96DCD}" destId="{D2A565BF-B3AB-4332-BE36-FB7299884D18}" srcOrd="0" destOrd="0" parTransId="{86B544B5-E678-4788-AE44-BCB9DC2E4891}" sibTransId="{84261E42-5AEC-437C-A325-219849C3A8CE}"/>
    <dgm:cxn modelId="{2DA7FABE-1875-437F-876F-280FDE0B6C22}" type="presOf" srcId="{5E5C7238-DA08-4DF3-8316-EB0AFAD7FEF0}" destId="{A0AA5A36-56E8-461D-BF7F-AB2E1D4AD800}" srcOrd="0" destOrd="0" presId="urn:microsoft.com/office/officeart/2008/layout/SquareAccentList"/>
    <dgm:cxn modelId="{04F364E3-6267-4C1D-A24F-D56832CA4DF9}" srcId="{A53D25D2-A4FE-4C25-AE0F-6AF90DB96DCD}" destId="{72AB14E7-D543-4FC3-8AB0-B2595C5E557C}" srcOrd="2" destOrd="0" parTransId="{DCF3EB43-650A-45D2-9DCD-37496908CF8A}" sibTransId="{B6900790-1A39-4612-B727-33635F057913}"/>
    <dgm:cxn modelId="{FA527EE4-C3AE-4DCB-9225-D3EAE0C0DCF4}" srcId="{A53D25D2-A4FE-4C25-AE0F-6AF90DB96DCD}" destId="{019424C4-B7B1-46AA-A60A-2BF9D61B2441}" srcOrd="4" destOrd="0" parTransId="{9903D941-91B1-4BFF-8A11-3486C32F18CD}" sibTransId="{D188BF24-05FB-425D-9102-9C5E03DC10DA}"/>
    <dgm:cxn modelId="{F08612F6-03B8-4DA0-8BA4-5FDE68FE3356}" type="presOf" srcId="{9073F65C-361B-4087-A596-49BBDA207291}" destId="{95FBF150-2E9D-42CD-9542-0B09F0C0CB6A}" srcOrd="0" destOrd="0" presId="urn:microsoft.com/office/officeart/2008/layout/SquareAccentList"/>
    <dgm:cxn modelId="{1D6FC7FA-45C4-435F-92FA-4A98A2139912}" type="presOf" srcId="{550D5BF4-8C45-4139-8BB2-6826001C1F21}" destId="{B50992C6-9BCC-4F6A-8838-03C686441DCB}" srcOrd="0" destOrd="0" presId="urn:microsoft.com/office/officeart/2008/layout/SquareAccentList"/>
    <dgm:cxn modelId="{5E245C58-43FA-45E7-AE93-AC7A2F495DBC}" type="presParOf" srcId="{08369119-4CF7-47FA-B5D5-8B530C571D88}" destId="{252341DD-8500-40BF-BE7E-BAA1835C9D9A}" srcOrd="0" destOrd="0" presId="urn:microsoft.com/office/officeart/2008/layout/SquareAccentList"/>
    <dgm:cxn modelId="{031F0E5A-991D-4F6F-AA06-6D7CCB1BC592}" type="presParOf" srcId="{252341DD-8500-40BF-BE7E-BAA1835C9D9A}" destId="{0DFF7852-D157-4EA5-9E25-9F4884F96123}" srcOrd="0" destOrd="0" presId="urn:microsoft.com/office/officeart/2008/layout/SquareAccentList"/>
    <dgm:cxn modelId="{D4868F33-DF10-4951-A3A5-F8FB7EFA06FB}" type="presParOf" srcId="{0DFF7852-D157-4EA5-9E25-9F4884F96123}" destId="{5B53E4FE-0646-440D-A242-BA8A0826F307}" srcOrd="0" destOrd="0" presId="urn:microsoft.com/office/officeart/2008/layout/SquareAccentList"/>
    <dgm:cxn modelId="{53095216-5D01-4BB8-BB65-6E392F68EC79}" type="presParOf" srcId="{0DFF7852-D157-4EA5-9E25-9F4884F96123}" destId="{AB9778E4-2F7C-41FB-B48B-3C105481A2EE}" srcOrd="1" destOrd="0" presId="urn:microsoft.com/office/officeart/2008/layout/SquareAccentList"/>
    <dgm:cxn modelId="{AB0A8422-638D-4C10-87AB-5D89D00323CF}" type="presParOf" srcId="{0DFF7852-D157-4EA5-9E25-9F4884F96123}" destId="{A32B214D-1A1E-42F5-A14A-4618F4290E3D}" srcOrd="2" destOrd="0" presId="urn:microsoft.com/office/officeart/2008/layout/SquareAccentList"/>
    <dgm:cxn modelId="{C17F1F4D-52F2-49AF-9416-0E1992931082}" type="presParOf" srcId="{252341DD-8500-40BF-BE7E-BAA1835C9D9A}" destId="{E66E44FE-5CFD-4652-AF78-3DD122E03454}" srcOrd="1" destOrd="0" presId="urn:microsoft.com/office/officeart/2008/layout/SquareAccentList"/>
    <dgm:cxn modelId="{EA341ADA-2B7C-4A94-8C11-80B84DE018F1}" type="presParOf" srcId="{E66E44FE-5CFD-4652-AF78-3DD122E03454}" destId="{F99FCC1F-E9BF-4103-B987-5ED138F5EA8C}" srcOrd="0" destOrd="0" presId="urn:microsoft.com/office/officeart/2008/layout/SquareAccentList"/>
    <dgm:cxn modelId="{A6802F04-D69C-44C9-8488-3FF39172AF5D}" type="presParOf" srcId="{F99FCC1F-E9BF-4103-B987-5ED138F5EA8C}" destId="{B73772A9-E553-447F-9160-6F275ED72CDF}" srcOrd="0" destOrd="0" presId="urn:microsoft.com/office/officeart/2008/layout/SquareAccentList"/>
    <dgm:cxn modelId="{65418DAD-0803-451F-8622-53042001A774}" type="presParOf" srcId="{F99FCC1F-E9BF-4103-B987-5ED138F5EA8C}" destId="{B50992C6-9BCC-4F6A-8838-03C686441DCB}" srcOrd="1" destOrd="0" presId="urn:microsoft.com/office/officeart/2008/layout/SquareAccentList"/>
    <dgm:cxn modelId="{C0FD1117-D474-438F-A8CD-E7BE64CC20E8}" type="presParOf" srcId="{E66E44FE-5CFD-4652-AF78-3DD122E03454}" destId="{1C19D96D-DA54-4661-8152-8AF1AB3FBCAF}" srcOrd="1" destOrd="0" presId="urn:microsoft.com/office/officeart/2008/layout/SquareAccentList"/>
    <dgm:cxn modelId="{3C219DF1-D883-4DAE-BDE0-4D13B9003D6D}" type="presParOf" srcId="{1C19D96D-DA54-4661-8152-8AF1AB3FBCAF}" destId="{14ECE29C-B735-4A3A-863C-94A4A805B64F}" srcOrd="0" destOrd="0" presId="urn:microsoft.com/office/officeart/2008/layout/SquareAccentList"/>
    <dgm:cxn modelId="{6B092820-E649-4413-9791-3265BA8907B9}" type="presParOf" srcId="{1C19D96D-DA54-4661-8152-8AF1AB3FBCAF}" destId="{EBC98DEE-1E71-43C7-8C81-B798E87AB71B}" srcOrd="1" destOrd="0" presId="urn:microsoft.com/office/officeart/2008/layout/SquareAccentList"/>
    <dgm:cxn modelId="{604DE7AE-2C1A-46DC-85E4-17342260A787}" type="presParOf" srcId="{E66E44FE-5CFD-4652-AF78-3DD122E03454}" destId="{32A6FCF9-8DCE-4856-A290-FC26BDE94BF9}" srcOrd="2" destOrd="0" presId="urn:microsoft.com/office/officeart/2008/layout/SquareAccentList"/>
    <dgm:cxn modelId="{C956A024-0769-44D6-888C-43B4B924D5CF}" type="presParOf" srcId="{32A6FCF9-8DCE-4856-A290-FC26BDE94BF9}" destId="{1A47D32F-E47F-4E03-9C39-1A4735025290}" srcOrd="0" destOrd="0" presId="urn:microsoft.com/office/officeart/2008/layout/SquareAccentList"/>
    <dgm:cxn modelId="{9D6A95A6-B8B4-4312-8FE3-1B3CACA6A9CB}" type="presParOf" srcId="{32A6FCF9-8DCE-4856-A290-FC26BDE94BF9}" destId="{95FBF150-2E9D-42CD-9542-0B09F0C0CB6A}" srcOrd="1" destOrd="0" presId="urn:microsoft.com/office/officeart/2008/layout/SquareAccentList"/>
    <dgm:cxn modelId="{A20A3D05-F970-4455-BFEE-2015CA1140CC}" type="presParOf" srcId="{E66E44FE-5CFD-4652-AF78-3DD122E03454}" destId="{88351D7A-9F48-4BF1-B184-19517ABD28AD}" srcOrd="3" destOrd="0" presId="urn:microsoft.com/office/officeart/2008/layout/SquareAccentList"/>
    <dgm:cxn modelId="{4EAD8CE3-F799-49CD-B63F-156FA2D5320D}" type="presParOf" srcId="{88351D7A-9F48-4BF1-B184-19517ABD28AD}" destId="{6B83D6FE-69F7-4C20-AF44-4AF7A03CB24B}" srcOrd="0" destOrd="0" presId="urn:microsoft.com/office/officeart/2008/layout/SquareAccentList"/>
    <dgm:cxn modelId="{1A975E37-78C2-4836-935C-A53EFA7CF166}" type="presParOf" srcId="{88351D7A-9F48-4BF1-B184-19517ABD28AD}" destId="{59362A16-1F6B-46F5-96B9-8A8222A1D094}" srcOrd="1" destOrd="0" presId="urn:microsoft.com/office/officeart/2008/layout/SquareAccentList"/>
    <dgm:cxn modelId="{2850E59E-85DA-494D-90DF-FAAAD8D05242}" type="presParOf" srcId="{08369119-4CF7-47FA-B5D5-8B530C571D88}" destId="{42E3F3AC-A6EC-4F66-8104-BCEAD908D4DC}" srcOrd="1" destOrd="0" presId="urn:microsoft.com/office/officeart/2008/layout/SquareAccentList"/>
    <dgm:cxn modelId="{A637383E-AA22-4DE7-A65E-92A34DAFA2EE}" type="presParOf" srcId="{42E3F3AC-A6EC-4F66-8104-BCEAD908D4DC}" destId="{DAE36BD5-2A7C-4385-86EA-35580250481B}" srcOrd="0" destOrd="0" presId="urn:microsoft.com/office/officeart/2008/layout/SquareAccentList"/>
    <dgm:cxn modelId="{FF84E752-0173-479B-91CC-BE550840F2D8}" type="presParOf" srcId="{DAE36BD5-2A7C-4385-86EA-35580250481B}" destId="{8328FC54-BE3B-46B1-8A6A-C171717315B0}" srcOrd="0" destOrd="0" presId="urn:microsoft.com/office/officeart/2008/layout/SquareAccentList"/>
    <dgm:cxn modelId="{A2E0F8BC-A4A6-4695-BBFC-5C84E7C5E51A}" type="presParOf" srcId="{DAE36BD5-2A7C-4385-86EA-35580250481B}" destId="{08783294-94A9-4724-BA3C-4B8647BE862F}" srcOrd="1" destOrd="0" presId="urn:microsoft.com/office/officeart/2008/layout/SquareAccentList"/>
    <dgm:cxn modelId="{02601578-F74D-4BCB-93E0-DCBDFA476884}" type="presParOf" srcId="{DAE36BD5-2A7C-4385-86EA-35580250481B}" destId="{9BD598CE-6F1F-4FC9-A54C-557A79C4EE7D}" srcOrd="2" destOrd="0" presId="urn:microsoft.com/office/officeart/2008/layout/SquareAccentList"/>
    <dgm:cxn modelId="{6061AA21-C58F-4D92-A83B-F5956C5C59F4}" type="presParOf" srcId="{42E3F3AC-A6EC-4F66-8104-BCEAD908D4DC}" destId="{F1B63DB1-D66B-40F3-B642-0C78CC3BDE9A}" srcOrd="1" destOrd="0" presId="urn:microsoft.com/office/officeart/2008/layout/SquareAccentList"/>
    <dgm:cxn modelId="{41CAA72F-0BC5-4A94-8AAE-8A97E9F78862}" type="presParOf" srcId="{F1B63DB1-D66B-40F3-B642-0C78CC3BDE9A}" destId="{FB9B01CD-6A2E-421E-8E5D-9FEABE404B4F}" srcOrd="0" destOrd="0" presId="urn:microsoft.com/office/officeart/2008/layout/SquareAccentList"/>
    <dgm:cxn modelId="{64197D97-8845-4211-9417-0B1FD7D1134F}" type="presParOf" srcId="{FB9B01CD-6A2E-421E-8E5D-9FEABE404B4F}" destId="{948C81EB-7EB9-4B7C-8D1F-F7204FF543EE}" srcOrd="0" destOrd="0" presId="urn:microsoft.com/office/officeart/2008/layout/SquareAccentList"/>
    <dgm:cxn modelId="{248C875B-A52F-48D9-B35B-88E3323A7A72}" type="presParOf" srcId="{FB9B01CD-6A2E-421E-8E5D-9FEABE404B4F}" destId="{B83EE840-9A15-497D-88B7-139903A61D97}" srcOrd="1" destOrd="0" presId="urn:microsoft.com/office/officeart/2008/layout/SquareAccentList"/>
    <dgm:cxn modelId="{A4404AF4-E235-4BFE-A695-8F56704A6E68}" type="presParOf" srcId="{F1B63DB1-D66B-40F3-B642-0C78CC3BDE9A}" destId="{5128B1AB-180D-4D88-AD85-33D56B97E7A1}" srcOrd="1" destOrd="0" presId="urn:microsoft.com/office/officeart/2008/layout/SquareAccentList"/>
    <dgm:cxn modelId="{5E29BAF7-33CC-43D9-ADE5-6BF8FC6777F5}" type="presParOf" srcId="{5128B1AB-180D-4D88-AD85-33D56B97E7A1}" destId="{3368CCC8-29F8-4D4C-B991-90FC1E438600}" srcOrd="0" destOrd="0" presId="urn:microsoft.com/office/officeart/2008/layout/SquareAccentList"/>
    <dgm:cxn modelId="{A46FF2EE-3876-46F6-9243-563D9E74691A}" type="presParOf" srcId="{5128B1AB-180D-4D88-AD85-33D56B97E7A1}" destId="{A0AA5A36-56E8-461D-BF7F-AB2E1D4AD800}" srcOrd="1" destOrd="0" presId="urn:microsoft.com/office/officeart/2008/layout/SquareAccentList"/>
    <dgm:cxn modelId="{24C100E4-1058-4BA4-8647-CB1C8FA87593}" type="presParOf" srcId="{F1B63DB1-D66B-40F3-B642-0C78CC3BDE9A}" destId="{58EDFBD2-6DF4-48B0-B6A3-A8DBE02D8C6E}" srcOrd="2" destOrd="0" presId="urn:microsoft.com/office/officeart/2008/layout/SquareAccentList"/>
    <dgm:cxn modelId="{0BF7A68B-23DC-4804-93F9-AE3F8953399D}" type="presParOf" srcId="{58EDFBD2-6DF4-48B0-B6A3-A8DBE02D8C6E}" destId="{80D71854-2B03-4038-ADDA-DDC9AAE14AB4}" srcOrd="0" destOrd="0" presId="urn:microsoft.com/office/officeart/2008/layout/SquareAccentList"/>
    <dgm:cxn modelId="{DA99D543-CB7D-400E-8B8B-ECA8ECD09752}" type="presParOf" srcId="{58EDFBD2-6DF4-48B0-B6A3-A8DBE02D8C6E}" destId="{AE699C3E-FD65-4CA6-B3EB-2E3DECD7B008}" srcOrd="1" destOrd="0" presId="urn:microsoft.com/office/officeart/2008/layout/SquareAccentList"/>
    <dgm:cxn modelId="{BB239550-4F03-4E78-AAEF-6F1EE0A6BEFB}" type="presParOf" srcId="{F1B63DB1-D66B-40F3-B642-0C78CC3BDE9A}" destId="{EC1D2A89-13E4-4363-A25A-76610F514A03}" srcOrd="3" destOrd="0" presId="urn:microsoft.com/office/officeart/2008/layout/SquareAccentList"/>
    <dgm:cxn modelId="{5D11FC5A-D27A-4B67-A877-79F9FAA4B272}" type="presParOf" srcId="{EC1D2A89-13E4-4363-A25A-76610F514A03}" destId="{6E0A8553-BC6A-4E25-959B-3EDE8563D9E6}" srcOrd="0" destOrd="0" presId="urn:microsoft.com/office/officeart/2008/layout/SquareAccentList"/>
    <dgm:cxn modelId="{FD26ABEE-F85A-48EB-8256-B6FBB3AFD906}" type="presParOf" srcId="{EC1D2A89-13E4-4363-A25A-76610F514A03}" destId="{C5BE92C7-073D-40DF-8980-96B5D17581B3}" srcOrd="1" destOrd="0" presId="urn:microsoft.com/office/officeart/2008/layout/SquareAccentList"/>
    <dgm:cxn modelId="{DF7393E9-428A-401C-BF42-5C325A58A43C}" type="presParOf" srcId="{F1B63DB1-D66B-40F3-B642-0C78CC3BDE9A}" destId="{9FE24600-FF16-4DDC-973E-9D7EEF6454EA}" srcOrd="4" destOrd="0" presId="urn:microsoft.com/office/officeart/2008/layout/SquareAccentList"/>
    <dgm:cxn modelId="{3B82ABE3-AD2C-4EBB-97FA-024FD3A67DEA}" type="presParOf" srcId="{9FE24600-FF16-4DDC-973E-9D7EEF6454EA}" destId="{047D9C46-C71A-4DCB-BAEC-7E259D615567}" srcOrd="0" destOrd="0" presId="urn:microsoft.com/office/officeart/2008/layout/SquareAccentList"/>
    <dgm:cxn modelId="{1D2B9E07-1978-4D4F-BA1E-4796F11E85A5}" type="presParOf" srcId="{9FE24600-FF16-4DDC-973E-9D7EEF6454EA}" destId="{AD4EB60D-9065-43B1-BC1F-8FAC32D18597}" srcOrd="1" destOrd="0" presId="urn:microsoft.com/office/officeart/2008/layout/SquareAccentList"/>
    <dgm:cxn modelId="{B470B68A-83A4-4DED-B8C2-E03CE00F0C07}" type="presParOf" srcId="{F1B63DB1-D66B-40F3-B642-0C78CC3BDE9A}" destId="{52431C16-D3FE-4208-9D00-7049B2E79A0F}" srcOrd="5" destOrd="0" presId="urn:microsoft.com/office/officeart/2008/layout/SquareAccentList"/>
    <dgm:cxn modelId="{9E70F7CD-916F-442E-A132-70D7699D2F73}" type="presParOf" srcId="{52431C16-D3FE-4208-9D00-7049B2E79A0F}" destId="{F2CB58DA-984C-46C7-9BAF-2BB92CDA15C8}" srcOrd="0" destOrd="0" presId="urn:microsoft.com/office/officeart/2008/layout/SquareAccentList"/>
    <dgm:cxn modelId="{1B26FA5C-817F-4B4F-AE6E-F251CEE3F03A}" type="presParOf" srcId="{52431C16-D3FE-4208-9D00-7049B2E79A0F}" destId="{71417778-3648-467B-B7E8-2BBF09D93C00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3E4FE-0646-440D-A242-BA8A0826F307}">
      <dsp:nvSpPr>
        <dsp:cNvPr id="0" name=""/>
        <dsp:cNvSpPr/>
      </dsp:nvSpPr>
      <dsp:spPr>
        <a:xfrm>
          <a:off x="124072" y="822772"/>
          <a:ext cx="3852249" cy="4532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778E4-2F7C-41FB-B48B-3C105481A2EE}">
      <dsp:nvSpPr>
        <dsp:cNvPr id="0" name=""/>
        <dsp:cNvSpPr/>
      </dsp:nvSpPr>
      <dsp:spPr>
        <a:xfrm>
          <a:off x="115443" y="984354"/>
          <a:ext cx="283000" cy="28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B214D-1A1E-42F5-A14A-4618F4290E3D}">
      <dsp:nvSpPr>
        <dsp:cNvPr id="0" name=""/>
        <dsp:cNvSpPr/>
      </dsp:nvSpPr>
      <dsp:spPr>
        <a:xfrm>
          <a:off x="115443" y="0"/>
          <a:ext cx="3852249" cy="814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Content words</a:t>
          </a:r>
        </a:p>
      </dsp:txBody>
      <dsp:txXfrm>
        <a:off x="115443" y="0"/>
        <a:ext cx="3852249" cy="814148"/>
      </dsp:txXfrm>
    </dsp:sp>
    <dsp:sp modelId="{B73772A9-E553-447F-9160-6F275ED72CDF}">
      <dsp:nvSpPr>
        <dsp:cNvPr id="0" name=""/>
        <dsp:cNvSpPr/>
      </dsp:nvSpPr>
      <dsp:spPr>
        <a:xfrm>
          <a:off x="115443" y="1644018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992C6-9BCC-4F6A-8838-03C686441DCB}">
      <dsp:nvSpPr>
        <dsp:cNvPr id="0" name=""/>
        <dsp:cNvSpPr/>
      </dsp:nvSpPr>
      <dsp:spPr>
        <a:xfrm>
          <a:off x="385101" y="1455686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Nouns</a:t>
          </a:r>
        </a:p>
      </dsp:txBody>
      <dsp:txXfrm>
        <a:off x="385101" y="1455686"/>
        <a:ext cx="3582592" cy="659657"/>
      </dsp:txXfrm>
    </dsp:sp>
    <dsp:sp modelId="{14ECE29C-B735-4A3A-863C-94A4A805B64F}">
      <dsp:nvSpPr>
        <dsp:cNvPr id="0" name=""/>
        <dsp:cNvSpPr/>
      </dsp:nvSpPr>
      <dsp:spPr>
        <a:xfrm>
          <a:off x="115443" y="2303676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98DEE-1E71-43C7-8C81-B798E87AB71B}">
      <dsp:nvSpPr>
        <dsp:cNvPr id="0" name=""/>
        <dsp:cNvSpPr/>
      </dsp:nvSpPr>
      <dsp:spPr>
        <a:xfrm>
          <a:off x="385101" y="2115344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Verbs</a:t>
          </a:r>
        </a:p>
      </dsp:txBody>
      <dsp:txXfrm>
        <a:off x="385101" y="2115344"/>
        <a:ext cx="3582592" cy="659657"/>
      </dsp:txXfrm>
    </dsp:sp>
    <dsp:sp modelId="{1A47D32F-E47F-4E03-9C39-1A4735025290}">
      <dsp:nvSpPr>
        <dsp:cNvPr id="0" name=""/>
        <dsp:cNvSpPr/>
      </dsp:nvSpPr>
      <dsp:spPr>
        <a:xfrm>
          <a:off x="115443" y="2963334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FBF150-2E9D-42CD-9542-0B09F0C0CB6A}">
      <dsp:nvSpPr>
        <dsp:cNvPr id="0" name=""/>
        <dsp:cNvSpPr/>
      </dsp:nvSpPr>
      <dsp:spPr>
        <a:xfrm>
          <a:off x="385101" y="2775002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Adjectives</a:t>
          </a:r>
        </a:p>
      </dsp:txBody>
      <dsp:txXfrm>
        <a:off x="385101" y="2775002"/>
        <a:ext cx="3582592" cy="659657"/>
      </dsp:txXfrm>
    </dsp:sp>
    <dsp:sp modelId="{6B83D6FE-69F7-4C20-AF44-4AF7A03CB24B}">
      <dsp:nvSpPr>
        <dsp:cNvPr id="0" name=""/>
        <dsp:cNvSpPr/>
      </dsp:nvSpPr>
      <dsp:spPr>
        <a:xfrm>
          <a:off x="115443" y="3622992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62A16-1F6B-46F5-96B9-8A8222A1D094}">
      <dsp:nvSpPr>
        <dsp:cNvPr id="0" name=""/>
        <dsp:cNvSpPr/>
      </dsp:nvSpPr>
      <dsp:spPr>
        <a:xfrm>
          <a:off x="385101" y="3434660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Adverbs</a:t>
          </a:r>
        </a:p>
      </dsp:txBody>
      <dsp:txXfrm>
        <a:off x="385101" y="3434660"/>
        <a:ext cx="3582592" cy="659657"/>
      </dsp:txXfrm>
    </dsp:sp>
    <dsp:sp modelId="{8328FC54-BE3B-46B1-8A6A-C171717315B0}">
      <dsp:nvSpPr>
        <dsp:cNvPr id="0" name=""/>
        <dsp:cNvSpPr/>
      </dsp:nvSpPr>
      <dsp:spPr>
        <a:xfrm>
          <a:off x="4160306" y="814148"/>
          <a:ext cx="3852249" cy="4532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83294-94A9-4724-BA3C-4B8647BE862F}">
      <dsp:nvSpPr>
        <dsp:cNvPr id="0" name=""/>
        <dsp:cNvSpPr/>
      </dsp:nvSpPr>
      <dsp:spPr>
        <a:xfrm>
          <a:off x="4160306" y="984354"/>
          <a:ext cx="283000" cy="28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598CE-6F1F-4FC9-A54C-557A79C4EE7D}">
      <dsp:nvSpPr>
        <dsp:cNvPr id="0" name=""/>
        <dsp:cNvSpPr/>
      </dsp:nvSpPr>
      <dsp:spPr>
        <a:xfrm>
          <a:off x="4160306" y="0"/>
          <a:ext cx="3852249" cy="814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Structure words</a:t>
          </a:r>
        </a:p>
      </dsp:txBody>
      <dsp:txXfrm>
        <a:off x="4160306" y="0"/>
        <a:ext cx="3852249" cy="814148"/>
      </dsp:txXfrm>
    </dsp:sp>
    <dsp:sp modelId="{948C81EB-7EB9-4B7C-8D1F-F7204FF543EE}">
      <dsp:nvSpPr>
        <dsp:cNvPr id="0" name=""/>
        <dsp:cNvSpPr/>
      </dsp:nvSpPr>
      <dsp:spPr>
        <a:xfrm>
          <a:off x="4160306" y="1644018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3EE840-9A15-497D-88B7-139903A61D97}">
      <dsp:nvSpPr>
        <dsp:cNvPr id="0" name=""/>
        <dsp:cNvSpPr/>
      </dsp:nvSpPr>
      <dsp:spPr>
        <a:xfrm>
          <a:off x="4429963" y="1455686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Determiners</a:t>
          </a:r>
        </a:p>
      </dsp:txBody>
      <dsp:txXfrm>
        <a:off x="4429963" y="1455686"/>
        <a:ext cx="3582592" cy="659657"/>
      </dsp:txXfrm>
    </dsp:sp>
    <dsp:sp modelId="{3368CCC8-29F8-4D4C-B991-90FC1E438600}">
      <dsp:nvSpPr>
        <dsp:cNvPr id="0" name=""/>
        <dsp:cNvSpPr/>
      </dsp:nvSpPr>
      <dsp:spPr>
        <a:xfrm>
          <a:off x="4160306" y="2303676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A5A36-56E8-461D-BF7F-AB2E1D4AD800}">
      <dsp:nvSpPr>
        <dsp:cNvPr id="0" name=""/>
        <dsp:cNvSpPr/>
      </dsp:nvSpPr>
      <dsp:spPr>
        <a:xfrm>
          <a:off x="4429963" y="2115344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Articles</a:t>
          </a:r>
        </a:p>
      </dsp:txBody>
      <dsp:txXfrm>
        <a:off x="4429963" y="2115344"/>
        <a:ext cx="3582592" cy="659657"/>
      </dsp:txXfrm>
    </dsp:sp>
    <dsp:sp modelId="{80D71854-2B03-4038-ADDA-DDC9AAE14AB4}">
      <dsp:nvSpPr>
        <dsp:cNvPr id="0" name=""/>
        <dsp:cNvSpPr/>
      </dsp:nvSpPr>
      <dsp:spPr>
        <a:xfrm>
          <a:off x="4160306" y="2963334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99C3E-FD65-4CA6-B3EB-2E3DECD7B008}">
      <dsp:nvSpPr>
        <dsp:cNvPr id="0" name=""/>
        <dsp:cNvSpPr/>
      </dsp:nvSpPr>
      <dsp:spPr>
        <a:xfrm>
          <a:off x="4429963" y="2775002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Prepositions</a:t>
          </a:r>
        </a:p>
      </dsp:txBody>
      <dsp:txXfrm>
        <a:off x="4429963" y="2775002"/>
        <a:ext cx="3582592" cy="659657"/>
      </dsp:txXfrm>
    </dsp:sp>
    <dsp:sp modelId="{6E0A8553-BC6A-4E25-959B-3EDE8563D9E6}">
      <dsp:nvSpPr>
        <dsp:cNvPr id="0" name=""/>
        <dsp:cNvSpPr/>
      </dsp:nvSpPr>
      <dsp:spPr>
        <a:xfrm>
          <a:off x="4160306" y="3622992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E92C7-073D-40DF-8980-96B5D17581B3}">
      <dsp:nvSpPr>
        <dsp:cNvPr id="0" name=""/>
        <dsp:cNvSpPr/>
      </dsp:nvSpPr>
      <dsp:spPr>
        <a:xfrm>
          <a:off x="4429963" y="3434660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Pronouns</a:t>
          </a:r>
        </a:p>
      </dsp:txBody>
      <dsp:txXfrm>
        <a:off x="4429963" y="3434660"/>
        <a:ext cx="3582592" cy="659657"/>
      </dsp:txXfrm>
    </dsp:sp>
    <dsp:sp modelId="{047D9C46-C71A-4DCB-BAEC-7E259D615567}">
      <dsp:nvSpPr>
        <dsp:cNvPr id="0" name=""/>
        <dsp:cNvSpPr/>
      </dsp:nvSpPr>
      <dsp:spPr>
        <a:xfrm>
          <a:off x="4160306" y="4282650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4EB60D-9065-43B1-BC1F-8FAC32D18597}">
      <dsp:nvSpPr>
        <dsp:cNvPr id="0" name=""/>
        <dsp:cNvSpPr/>
      </dsp:nvSpPr>
      <dsp:spPr>
        <a:xfrm>
          <a:off x="4429963" y="4094318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Auxiliary verbs</a:t>
          </a:r>
        </a:p>
      </dsp:txBody>
      <dsp:txXfrm>
        <a:off x="4429963" y="4094318"/>
        <a:ext cx="3582592" cy="659657"/>
      </dsp:txXfrm>
    </dsp:sp>
    <dsp:sp modelId="{F2CB58DA-984C-46C7-9BAF-2BB92CDA15C8}">
      <dsp:nvSpPr>
        <dsp:cNvPr id="0" name=""/>
        <dsp:cNvSpPr/>
      </dsp:nvSpPr>
      <dsp:spPr>
        <a:xfrm>
          <a:off x="4160306" y="4942308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17778-3648-467B-B7E8-2BBF09D93C00}">
      <dsp:nvSpPr>
        <dsp:cNvPr id="0" name=""/>
        <dsp:cNvSpPr/>
      </dsp:nvSpPr>
      <dsp:spPr>
        <a:xfrm>
          <a:off x="4429963" y="4753975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Conjunctions</a:t>
          </a:r>
        </a:p>
      </dsp:txBody>
      <dsp:txXfrm>
        <a:off x="4429963" y="4753975"/>
        <a:ext cx="3582592" cy="659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AFEECE-1019-E6BB-03A9-B4B762C442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7631" cy="3380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70C8C9-B317-2A1E-5984-4323EB7BA1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89531" y="0"/>
            <a:ext cx="4277630" cy="3380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4AE0B6-1DA0-D94E-221A-D47A8F9823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397729"/>
            <a:ext cx="4277631" cy="3380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466E0C-4BD5-C2DB-9CC9-FC70EDFAA3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89531" y="6397729"/>
            <a:ext cx="4277630" cy="3380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10C3A-0480-4609-A7E0-8819C16841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481368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779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0426" y="0"/>
            <a:ext cx="4276779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0188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950" y="3241586"/>
            <a:ext cx="789559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6779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0426" y="6397806"/>
            <a:ext cx="4276779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14650" y="841375"/>
            <a:ext cx="4040188" cy="227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(</a:t>
            </a:r>
            <a:r>
              <a:rPr lang="en-US" baseline="0" dirty="0" err="1"/>
              <a:t>Ghi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 </a:t>
            </a:r>
            <a:r>
              <a:rPr lang="en-US" baseline="0" dirty="0" err="1"/>
              <a:t>đội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717FE-0DC2-66FA-3B85-479CA692EC3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8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II. Vocabulary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FE1F0-D266-D510-0827-F2003CCD971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83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14650" y="841375"/>
            <a:ext cx="4040188" cy="227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/>
              <a:t>vẽ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tim</a:t>
            </a:r>
            <a:r>
              <a:rPr lang="en-US" baseline="0" dirty="0"/>
              <a:t>/ Cam </a:t>
            </a:r>
            <a:r>
              <a:rPr lang="en-US" baseline="0" dirty="0" err="1"/>
              <a:t>lên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-&gt; 2 </a:t>
            </a:r>
            <a:r>
              <a:rPr lang="en-US" baseline="0" dirty="0" err="1"/>
              <a:t>đội</a:t>
            </a:r>
            <a:r>
              <a:rPr lang="en-US" baseline="0" dirty="0"/>
              <a:t> </a:t>
            </a:r>
            <a:r>
              <a:rPr lang="en-US" baseline="0" dirty="0" err="1"/>
              <a:t>ghi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(</a:t>
            </a:r>
            <a:r>
              <a:rPr lang="en-US" baseline="0" dirty="0" err="1"/>
              <a:t>Tổng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 HĐ) (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10 </a:t>
            </a:r>
            <a:r>
              <a:rPr lang="en-US" baseline="0" dirty="0" err="1"/>
              <a:t>điểm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E7E646-6D0D-03A4-080D-4E94F2CCEAF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44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14650" y="841375"/>
            <a:ext cx="4040188" cy="227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Chuyền</a:t>
            </a:r>
            <a:r>
              <a:rPr lang="en-US" dirty="0"/>
              <a:t> banh/ slide </a:t>
            </a:r>
            <a:r>
              <a:rPr lang="en-US" dirty="0" err="1"/>
              <a:t>bốc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ngẫu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-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danh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lớp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91EBBC-042D-7AE8-1355-DD660DF218F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48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9FBDA-F3ED-DC06-D3B3-950D9A5BE50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52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14650" y="841375"/>
            <a:ext cx="4040188" cy="227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CC9EFC-5E7E-3AEC-BF8C-B1E3CD70FB1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53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14650" y="841375"/>
            <a:ext cx="4040188" cy="227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2493AA-8A2C-977E-FC64-701A0F0D129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34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14650" y="841375"/>
            <a:ext cx="4040188" cy="227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D457C-9156-C07B-E891-04E4F28BF22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05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14650" y="841375"/>
            <a:ext cx="4040188" cy="227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. We all look at again the Signals of Non-defining relative clauses so that it help you to do the following exercises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51B672-B890-478B-DD04-0C7C40CA67A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913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14650" y="841375"/>
            <a:ext cx="4040188" cy="227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E4E30-4907-3FFC-4506-332FFC0083F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069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14650" y="841375"/>
            <a:ext cx="4040188" cy="227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Ghi giấy</a:t>
            </a:r>
            <a:r>
              <a:rPr lang="en-US" baseline="0" dirty="0"/>
              <a:t> </a:t>
            </a:r>
            <a:r>
              <a:rPr lang="en-US" baseline="0" dirty="0" err="1"/>
              <a:t>rooki</a:t>
            </a:r>
            <a:r>
              <a:rPr lang="en-US" baseline="0" dirty="0"/>
              <a:t> dán bảng/ dùng máy chiếu vật thể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FDFF3-CB38-C7F8-358C-0088A62C874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56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14650" y="841375"/>
            <a:ext cx="4040188" cy="227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(</a:t>
            </a:r>
            <a:r>
              <a:rPr lang="en-US" baseline="0" dirty="0" err="1"/>
              <a:t>Ghi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 </a:t>
            </a:r>
            <a:r>
              <a:rPr lang="en-US" baseline="0" dirty="0" err="1"/>
              <a:t>đội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07F090-F386-9331-1773-DEEDC03A89D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575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Cho HS </a:t>
            </a:r>
            <a:r>
              <a:rPr lang="en-US" dirty="0" err="1"/>
              <a:t>ghi</a:t>
            </a:r>
            <a:r>
              <a:rPr lang="en-US" dirty="0"/>
              <a:t> ra </a:t>
            </a:r>
            <a:r>
              <a:rPr lang="en-US" dirty="0" err="1"/>
              <a:t>giấy</a:t>
            </a:r>
            <a:r>
              <a:rPr lang="en-US" baseline="0" dirty="0"/>
              <a:t> </a:t>
            </a:r>
            <a:r>
              <a:rPr lang="en-US" baseline="0" dirty="0" err="1"/>
              <a:t>rôki</a:t>
            </a:r>
            <a:r>
              <a:rPr lang="en-US" baseline="0" dirty="0"/>
              <a:t>, </a:t>
            </a:r>
            <a:r>
              <a:rPr lang="en-US" baseline="0" dirty="0" err="1"/>
              <a:t>chạy</a:t>
            </a:r>
            <a:r>
              <a:rPr lang="en-US" baseline="0" dirty="0"/>
              <a:t> </a:t>
            </a:r>
            <a:r>
              <a:rPr lang="en-US" baseline="0" dirty="0" err="1"/>
              <a:t>lên</a:t>
            </a:r>
            <a:r>
              <a:rPr lang="en-US" baseline="0" dirty="0"/>
              <a:t> </a:t>
            </a:r>
            <a:r>
              <a:rPr lang="en-US" baseline="0" dirty="0" err="1"/>
              <a:t>dán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B3243B-8C9C-5EBB-FABE-9772C5198D0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50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14650" y="841375"/>
            <a:ext cx="4040188" cy="227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(</a:t>
            </a:r>
            <a:r>
              <a:rPr lang="en-US" baseline="0" dirty="0" err="1"/>
              <a:t>Tổng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 </a:t>
            </a:r>
            <a:r>
              <a:rPr lang="en-US" baseline="0" dirty="0" err="1"/>
              <a:t>đội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36AF57-9009-831B-58DA-564A210BAD9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66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14650" y="841375"/>
            <a:ext cx="4040188" cy="227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Asks Ss to make a sentence with the words and phrases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2CE5AB-AD87-090E-CB4A-DF89D944B5C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57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14650" y="841375"/>
            <a:ext cx="4040188" cy="227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Pronunciation: Sentence stress, Vocabulary: Different ways of learning, </a:t>
            </a:r>
            <a:r>
              <a:rPr lang="en-US" dirty="0" err="1"/>
              <a:t>Grammaf</a:t>
            </a:r>
            <a:r>
              <a:rPr lang="en-US" dirty="0"/>
              <a:t>: Relative Clauses -&gt;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: Unit 8. New ways to learn – Lesson 2: Language- I. Pronunciation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7BBA5E-8E4B-83E3-EA27-507110441D6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94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A0EC6-45C0-3114-FEC7-5313295F5DE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76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: Unit 8……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B8A21-7D55-A8D1-FA79-8066E506D49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1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14650" y="841375"/>
            <a:ext cx="4040188" cy="227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: Stressed content word: </a:t>
            </a:r>
            <a:r>
              <a:rPr lang="en-US" dirty="0" err="1"/>
              <a:t>chĩa</a:t>
            </a:r>
            <a:r>
              <a:rPr lang="en-US" dirty="0"/>
              <a:t> ra N, V, Adj, Adv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C9A325-DCDD-A720-83AA-BC6F3D6D5EF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43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14650" y="841375"/>
            <a:ext cx="4040188" cy="227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3: </a:t>
            </a:r>
            <a:r>
              <a:rPr lang="en-US" dirty="0" err="1"/>
              <a:t>Hỏi</a:t>
            </a:r>
            <a:r>
              <a:rPr lang="en-US" dirty="0"/>
              <a:t> Blended learning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-&gt; Blended learning is one of different ways of learning. Let’s move to Part2: Vocabulary (Different ways of learning)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B18F3-E62F-0899-752D-F1449A4835C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34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gi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24CBDCD0-021A-4B41-8F03-1094E0855D6D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2209800"/>
            <a:ext cx="12198351" cy="4648200"/>
            <a:chOff x="-3" y="1392"/>
            <a:chExt cx="5763" cy="2928"/>
          </a:xfrm>
        </p:grpSpPr>
        <p:sp>
          <p:nvSpPr>
            <p:cNvPr id="2051" name="Rectangle 3">
              <a:extLst>
                <a:ext uri="{FF2B5EF4-FFF2-40B4-BE49-F238E27FC236}">
                  <a16:creationId xmlns:a16="http://schemas.microsoft.com/office/drawing/2014/main" id="{4070E504-EFF8-4414-A8AF-4B43003C4C4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" y="1428"/>
              <a:ext cx="5755" cy="28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grpSp>
          <p:nvGrpSpPr>
            <p:cNvPr id="2052" name="Group 4">
              <a:extLst>
                <a:ext uri="{FF2B5EF4-FFF2-40B4-BE49-F238E27FC236}">
                  <a16:creationId xmlns:a16="http://schemas.microsoft.com/office/drawing/2014/main" id="{380C7EF5-4F54-4F33-92A9-D05CC53C34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" y="1403"/>
              <a:ext cx="1585" cy="2896"/>
              <a:chOff x="116" y="-3"/>
              <a:chExt cx="1585" cy="2896"/>
            </a:xfrm>
          </p:grpSpPr>
          <p:grpSp>
            <p:nvGrpSpPr>
              <p:cNvPr id="2053" name="Group 5">
                <a:extLst>
                  <a:ext uri="{FF2B5EF4-FFF2-40B4-BE49-F238E27FC236}">
                    <a16:creationId xmlns:a16="http://schemas.microsoft.com/office/drawing/2014/main" id="{CA53A588-DA4F-483B-8697-F504876B4521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2054" name="Line 6">
                  <a:extLst>
                    <a:ext uri="{FF2B5EF4-FFF2-40B4-BE49-F238E27FC236}">
                      <a16:creationId xmlns:a16="http://schemas.microsoft.com/office/drawing/2014/main" id="{4A3163DD-1066-44F5-B662-25BB9611AFBA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055" name="Line 7">
                  <a:extLst>
                    <a:ext uri="{FF2B5EF4-FFF2-40B4-BE49-F238E27FC236}">
                      <a16:creationId xmlns:a16="http://schemas.microsoft.com/office/drawing/2014/main" id="{6A9ED155-5659-45AE-8A7E-54A18826CB46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056" name="Line 8">
                  <a:extLst>
                    <a:ext uri="{FF2B5EF4-FFF2-40B4-BE49-F238E27FC236}">
                      <a16:creationId xmlns:a16="http://schemas.microsoft.com/office/drawing/2014/main" id="{259BA3D1-E6E8-41DE-8D47-DAFE5CA71B96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057" name="Line 9">
                  <a:extLst>
                    <a:ext uri="{FF2B5EF4-FFF2-40B4-BE49-F238E27FC236}">
                      <a16:creationId xmlns:a16="http://schemas.microsoft.com/office/drawing/2014/main" id="{168588C8-96E3-4216-86BE-26F8F25F11AF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058" name="Line 10">
                  <a:extLst>
                    <a:ext uri="{FF2B5EF4-FFF2-40B4-BE49-F238E27FC236}">
                      <a16:creationId xmlns:a16="http://schemas.microsoft.com/office/drawing/2014/main" id="{7CC1C1B7-D8B3-411E-B8A9-045102F98CFA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059" name="Line 11">
                  <a:extLst>
                    <a:ext uri="{FF2B5EF4-FFF2-40B4-BE49-F238E27FC236}">
                      <a16:creationId xmlns:a16="http://schemas.microsoft.com/office/drawing/2014/main" id="{45A879F2-EF35-44D7-94D5-9AD591C0109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060" name="Oval 12">
                  <a:extLst>
                    <a:ext uri="{FF2B5EF4-FFF2-40B4-BE49-F238E27FC236}">
                      <a16:creationId xmlns:a16="http://schemas.microsoft.com/office/drawing/2014/main" id="{2751EBD9-E08A-498D-BCC9-BFD1A357ADB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061" name="Oval 13">
                  <a:extLst>
                    <a:ext uri="{FF2B5EF4-FFF2-40B4-BE49-F238E27FC236}">
                      <a16:creationId xmlns:a16="http://schemas.microsoft.com/office/drawing/2014/main" id="{A6AA5AC1-B7F0-4E4F-B989-D2BF9E8E346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062" name="Oval 14">
                  <a:extLst>
                    <a:ext uri="{FF2B5EF4-FFF2-40B4-BE49-F238E27FC236}">
                      <a16:creationId xmlns:a16="http://schemas.microsoft.com/office/drawing/2014/main" id="{9263AE9C-EBAD-44A8-A89F-E60CDBA5DAE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063" name="Oval 15">
                  <a:extLst>
                    <a:ext uri="{FF2B5EF4-FFF2-40B4-BE49-F238E27FC236}">
                      <a16:creationId xmlns:a16="http://schemas.microsoft.com/office/drawing/2014/main" id="{1D6CE598-3588-4FEE-9E4F-B2ED09C1981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064" name="Oval 16">
                  <a:extLst>
                    <a:ext uri="{FF2B5EF4-FFF2-40B4-BE49-F238E27FC236}">
                      <a16:creationId xmlns:a16="http://schemas.microsoft.com/office/drawing/2014/main" id="{A710A86B-F810-430D-81DC-89831732CC5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065" name="Oval 17">
                  <a:extLst>
                    <a:ext uri="{FF2B5EF4-FFF2-40B4-BE49-F238E27FC236}">
                      <a16:creationId xmlns:a16="http://schemas.microsoft.com/office/drawing/2014/main" id="{32398B42-61E8-4E44-8100-1992D8ED4F4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066" name="Oval 18">
                  <a:extLst>
                    <a:ext uri="{FF2B5EF4-FFF2-40B4-BE49-F238E27FC236}">
                      <a16:creationId xmlns:a16="http://schemas.microsoft.com/office/drawing/2014/main" id="{5D532C49-B15C-4AF5-A595-BD56C00971C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067" name="Oval 19">
                  <a:extLst>
                    <a:ext uri="{FF2B5EF4-FFF2-40B4-BE49-F238E27FC236}">
                      <a16:creationId xmlns:a16="http://schemas.microsoft.com/office/drawing/2014/main" id="{2507C88E-488A-4D4F-AE1E-DB5E6011CC1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068" name="Oval 20">
                  <a:extLst>
                    <a:ext uri="{FF2B5EF4-FFF2-40B4-BE49-F238E27FC236}">
                      <a16:creationId xmlns:a16="http://schemas.microsoft.com/office/drawing/2014/main" id="{0267504B-55C2-4058-BDC2-74510153F55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069" name="Oval 21">
                  <a:extLst>
                    <a:ext uri="{FF2B5EF4-FFF2-40B4-BE49-F238E27FC236}">
                      <a16:creationId xmlns:a16="http://schemas.microsoft.com/office/drawing/2014/main" id="{3E2376B7-ED3D-43A0-8736-47CC4A21531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070" name="Oval 22">
                  <a:extLst>
                    <a:ext uri="{FF2B5EF4-FFF2-40B4-BE49-F238E27FC236}">
                      <a16:creationId xmlns:a16="http://schemas.microsoft.com/office/drawing/2014/main" id="{E46B11D6-58BF-4A58-9B43-9309A1024FD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071" name="Oval 23">
                  <a:extLst>
                    <a:ext uri="{FF2B5EF4-FFF2-40B4-BE49-F238E27FC236}">
                      <a16:creationId xmlns:a16="http://schemas.microsoft.com/office/drawing/2014/main" id="{A9B048C3-FB7E-4985-AE4B-1E54E58DE39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072" name="Oval 24">
                  <a:extLst>
                    <a:ext uri="{FF2B5EF4-FFF2-40B4-BE49-F238E27FC236}">
                      <a16:creationId xmlns:a16="http://schemas.microsoft.com/office/drawing/2014/main" id="{DBB8FB7E-FAF0-456F-BBED-C598E1EF5B0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073" name="Oval 25">
                  <a:extLst>
                    <a:ext uri="{FF2B5EF4-FFF2-40B4-BE49-F238E27FC236}">
                      <a16:creationId xmlns:a16="http://schemas.microsoft.com/office/drawing/2014/main" id="{0095BC4E-794A-40B6-BE23-3785A158A7F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074" name="Oval 26">
                  <a:extLst>
                    <a:ext uri="{FF2B5EF4-FFF2-40B4-BE49-F238E27FC236}">
                      <a16:creationId xmlns:a16="http://schemas.microsoft.com/office/drawing/2014/main" id="{F33FE15B-6A07-40F3-B1CA-9A0A0198C67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075" name="Oval 27">
                  <a:extLst>
                    <a:ext uri="{FF2B5EF4-FFF2-40B4-BE49-F238E27FC236}">
                      <a16:creationId xmlns:a16="http://schemas.microsoft.com/office/drawing/2014/main" id="{67E346EA-5C64-4A46-9E53-248408512BD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076" name="Oval 28">
                  <a:extLst>
                    <a:ext uri="{FF2B5EF4-FFF2-40B4-BE49-F238E27FC236}">
                      <a16:creationId xmlns:a16="http://schemas.microsoft.com/office/drawing/2014/main" id="{7E9FE78D-ECAE-4ACC-8566-9A6E61F43C5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077" name="Oval 29">
                  <a:extLst>
                    <a:ext uri="{FF2B5EF4-FFF2-40B4-BE49-F238E27FC236}">
                      <a16:creationId xmlns:a16="http://schemas.microsoft.com/office/drawing/2014/main" id="{C22F516B-F466-438D-9E0A-3F3413E559E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078" name="Oval 30">
                  <a:extLst>
                    <a:ext uri="{FF2B5EF4-FFF2-40B4-BE49-F238E27FC236}">
                      <a16:creationId xmlns:a16="http://schemas.microsoft.com/office/drawing/2014/main" id="{25DA8655-52FA-482A-B3A7-745E6932693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079" name="Oval 31">
                  <a:extLst>
                    <a:ext uri="{FF2B5EF4-FFF2-40B4-BE49-F238E27FC236}">
                      <a16:creationId xmlns:a16="http://schemas.microsoft.com/office/drawing/2014/main" id="{6C94F1FF-A0F4-4EDA-B215-0D328D1A393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</p:grpSp>
          <p:grpSp>
            <p:nvGrpSpPr>
              <p:cNvPr id="2080" name="Group 32">
                <a:extLst>
                  <a:ext uri="{FF2B5EF4-FFF2-40B4-BE49-F238E27FC236}">
                    <a16:creationId xmlns:a16="http://schemas.microsoft.com/office/drawing/2014/main" id="{8278EEAC-4EBC-454E-8B3C-C1D6BB660490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2081" name="Line 33">
                  <a:extLst>
                    <a:ext uri="{FF2B5EF4-FFF2-40B4-BE49-F238E27FC236}">
                      <a16:creationId xmlns:a16="http://schemas.microsoft.com/office/drawing/2014/main" id="{872EB3DB-66F8-42AA-9FD9-0010B1847326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082" name="Line 34">
                  <a:extLst>
                    <a:ext uri="{FF2B5EF4-FFF2-40B4-BE49-F238E27FC236}">
                      <a16:creationId xmlns:a16="http://schemas.microsoft.com/office/drawing/2014/main" id="{C51AE742-A3DA-4322-A2B9-A922AAC6A25E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083" name="Line 35">
                  <a:extLst>
                    <a:ext uri="{FF2B5EF4-FFF2-40B4-BE49-F238E27FC236}">
                      <a16:creationId xmlns:a16="http://schemas.microsoft.com/office/drawing/2014/main" id="{C3E6302B-A105-4E99-B4FC-62B515E9B31E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084" name="Line 36">
                  <a:extLst>
                    <a:ext uri="{FF2B5EF4-FFF2-40B4-BE49-F238E27FC236}">
                      <a16:creationId xmlns:a16="http://schemas.microsoft.com/office/drawing/2014/main" id="{4C735621-D50B-487C-A3C1-2A6B94A1C855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085" name="Line 37">
                  <a:extLst>
                    <a:ext uri="{FF2B5EF4-FFF2-40B4-BE49-F238E27FC236}">
                      <a16:creationId xmlns:a16="http://schemas.microsoft.com/office/drawing/2014/main" id="{DBACAC10-183A-4986-B64D-8567E896AC16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086" name="Line 38">
                  <a:extLst>
                    <a:ext uri="{FF2B5EF4-FFF2-40B4-BE49-F238E27FC236}">
                      <a16:creationId xmlns:a16="http://schemas.microsoft.com/office/drawing/2014/main" id="{58C4AF63-A129-4199-9C97-EFD6ADA0B01E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087" name="Oval 39">
                  <a:extLst>
                    <a:ext uri="{FF2B5EF4-FFF2-40B4-BE49-F238E27FC236}">
                      <a16:creationId xmlns:a16="http://schemas.microsoft.com/office/drawing/2014/main" id="{BA398722-4AB5-4E54-B877-2859DABBBA7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088" name="Oval 40">
                  <a:extLst>
                    <a:ext uri="{FF2B5EF4-FFF2-40B4-BE49-F238E27FC236}">
                      <a16:creationId xmlns:a16="http://schemas.microsoft.com/office/drawing/2014/main" id="{9077A0D0-2396-4E4B-AE1F-8BF3C642F37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089" name="Oval 41">
                  <a:extLst>
                    <a:ext uri="{FF2B5EF4-FFF2-40B4-BE49-F238E27FC236}">
                      <a16:creationId xmlns:a16="http://schemas.microsoft.com/office/drawing/2014/main" id="{3C879953-34E1-47B6-84B7-7A2C17B33E1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090" name="Oval 42">
                  <a:extLst>
                    <a:ext uri="{FF2B5EF4-FFF2-40B4-BE49-F238E27FC236}">
                      <a16:creationId xmlns:a16="http://schemas.microsoft.com/office/drawing/2014/main" id="{B37C86F5-2ED5-4705-A4C3-E2B86DCDE82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091" name="Oval 43">
                  <a:extLst>
                    <a:ext uri="{FF2B5EF4-FFF2-40B4-BE49-F238E27FC236}">
                      <a16:creationId xmlns:a16="http://schemas.microsoft.com/office/drawing/2014/main" id="{3B658640-24DB-4BCE-8DA1-3A2D23DF797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092" name="Oval 44">
                  <a:extLst>
                    <a:ext uri="{FF2B5EF4-FFF2-40B4-BE49-F238E27FC236}">
                      <a16:creationId xmlns:a16="http://schemas.microsoft.com/office/drawing/2014/main" id="{6B0EEA34-185E-4A80-AF72-0227FF1A342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093" name="Oval 45">
                  <a:extLst>
                    <a:ext uri="{FF2B5EF4-FFF2-40B4-BE49-F238E27FC236}">
                      <a16:creationId xmlns:a16="http://schemas.microsoft.com/office/drawing/2014/main" id="{56A19F99-0CD6-4C7C-88E3-2218186CAE8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094" name="Oval 46">
                  <a:extLst>
                    <a:ext uri="{FF2B5EF4-FFF2-40B4-BE49-F238E27FC236}">
                      <a16:creationId xmlns:a16="http://schemas.microsoft.com/office/drawing/2014/main" id="{C73306B5-B1F3-4BD7-8937-E5E91C9382C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095" name="Oval 47">
                  <a:extLst>
                    <a:ext uri="{FF2B5EF4-FFF2-40B4-BE49-F238E27FC236}">
                      <a16:creationId xmlns:a16="http://schemas.microsoft.com/office/drawing/2014/main" id="{257940A9-AB79-4C52-B3AC-0FD273CD78D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096" name="Oval 48">
                  <a:extLst>
                    <a:ext uri="{FF2B5EF4-FFF2-40B4-BE49-F238E27FC236}">
                      <a16:creationId xmlns:a16="http://schemas.microsoft.com/office/drawing/2014/main" id="{7F92E0BB-8C8A-4F64-8A6E-87499026F93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097" name="Oval 49">
                  <a:extLst>
                    <a:ext uri="{FF2B5EF4-FFF2-40B4-BE49-F238E27FC236}">
                      <a16:creationId xmlns:a16="http://schemas.microsoft.com/office/drawing/2014/main" id="{46511845-DB3E-4F11-963F-59BE4F52706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098" name="Oval 50">
                  <a:extLst>
                    <a:ext uri="{FF2B5EF4-FFF2-40B4-BE49-F238E27FC236}">
                      <a16:creationId xmlns:a16="http://schemas.microsoft.com/office/drawing/2014/main" id="{4BB5995C-FED6-4A57-ACFD-5998CAC8DBE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099" name="Oval 51">
                  <a:extLst>
                    <a:ext uri="{FF2B5EF4-FFF2-40B4-BE49-F238E27FC236}">
                      <a16:creationId xmlns:a16="http://schemas.microsoft.com/office/drawing/2014/main" id="{459281F1-EDD2-47DD-A8A9-B2BE7FB0EA6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00" name="Oval 52">
                  <a:extLst>
                    <a:ext uri="{FF2B5EF4-FFF2-40B4-BE49-F238E27FC236}">
                      <a16:creationId xmlns:a16="http://schemas.microsoft.com/office/drawing/2014/main" id="{9F9CCA07-F169-4436-BF5C-6E33705F918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01" name="Oval 53">
                  <a:extLst>
                    <a:ext uri="{FF2B5EF4-FFF2-40B4-BE49-F238E27FC236}">
                      <a16:creationId xmlns:a16="http://schemas.microsoft.com/office/drawing/2014/main" id="{993A6B92-A5F8-4543-822F-E67705D91C6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02" name="Oval 54">
                  <a:extLst>
                    <a:ext uri="{FF2B5EF4-FFF2-40B4-BE49-F238E27FC236}">
                      <a16:creationId xmlns:a16="http://schemas.microsoft.com/office/drawing/2014/main" id="{037AE36F-AD9C-44E0-9084-01A60AD54A8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03" name="Oval 55">
                  <a:extLst>
                    <a:ext uri="{FF2B5EF4-FFF2-40B4-BE49-F238E27FC236}">
                      <a16:creationId xmlns:a16="http://schemas.microsoft.com/office/drawing/2014/main" id="{2DBAE3A4-9719-483A-A301-89ADEBBD9B5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04" name="Oval 56">
                  <a:extLst>
                    <a:ext uri="{FF2B5EF4-FFF2-40B4-BE49-F238E27FC236}">
                      <a16:creationId xmlns:a16="http://schemas.microsoft.com/office/drawing/2014/main" id="{28261B1F-8E05-4F3C-B45C-0462517E798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05" name="Oval 57">
                  <a:extLst>
                    <a:ext uri="{FF2B5EF4-FFF2-40B4-BE49-F238E27FC236}">
                      <a16:creationId xmlns:a16="http://schemas.microsoft.com/office/drawing/2014/main" id="{80BBDEE2-31DC-4FE7-9BB5-1D257E557B2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06" name="Oval 58">
                  <a:extLst>
                    <a:ext uri="{FF2B5EF4-FFF2-40B4-BE49-F238E27FC236}">
                      <a16:creationId xmlns:a16="http://schemas.microsoft.com/office/drawing/2014/main" id="{C2C0147A-05DE-42EB-91F9-427A2F84DE8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</p:grpSp>
        </p:grpSp>
        <p:grpSp>
          <p:nvGrpSpPr>
            <p:cNvPr id="2107" name="Group 59">
              <a:extLst>
                <a:ext uri="{FF2B5EF4-FFF2-40B4-BE49-F238E27FC236}">
                  <a16:creationId xmlns:a16="http://schemas.microsoft.com/office/drawing/2014/main" id="{32CBCD83-C9B9-4C2E-AC5B-18AE745207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1" y="1406"/>
              <a:ext cx="1585" cy="2896"/>
              <a:chOff x="116" y="-3"/>
              <a:chExt cx="1585" cy="2896"/>
            </a:xfrm>
          </p:grpSpPr>
          <p:grpSp>
            <p:nvGrpSpPr>
              <p:cNvPr id="2108" name="Group 60">
                <a:extLst>
                  <a:ext uri="{FF2B5EF4-FFF2-40B4-BE49-F238E27FC236}">
                    <a16:creationId xmlns:a16="http://schemas.microsoft.com/office/drawing/2014/main" id="{0312EC01-15E4-4310-A18F-9E2075DE702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2109" name="Line 61">
                  <a:extLst>
                    <a:ext uri="{FF2B5EF4-FFF2-40B4-BE49-F238E27FC236}">
                      <a16:creationId xmlns:a16="http://schemas.microsoft.com/office/drawing/2014/main" id="{F83DE109-3400-4FD7-8C33-F86BE7FBF497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110" name="Line 62">
                  <a:extLst>
                    <a:ext uri="{FF2B5EF4-FFF2-40B4-BE49-F238E27FC236}">
                      <a16:creationId xmlns:a16="http://schemas.microsoft.com/office/drawing/2014/main" id="{639B8B2E-A919-4767-993F-81FF8D557B7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111" name="Line 63">
                  <a:extLst>
                    <a:ext uri="{FF2B5EF4-FFF2-40B4-BE49-F238E27FC236}">
                      <a16:creationId xmlns:a16="http://schemas.microsoft.com/office/drawing/2014/main" id="{D8CC43F2-4326-4226-8A4C-E99A85D20133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112" name="Line 64">
                  <a:extLst>
                    <a:ext uri="{FF2B5EF4-FFF2-40B4-BE49-F238E27FC236}">
                      <a16:creationId xmlns:a16="http://schemas.microsoft.com/office/drawing/2014/main" id="{F5887BAE-83C8-4EB0-BAD1-5C20BA3DF54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113" name="Line 65">
                  <a:extLst>
                    <a:ext uri="{FF2B5EF4-FFF2-40B4-BE49-F238E27FC236}">
                      <a16:creationId xmlns:a16="http://schemas.microsoft.com/office/drawing/2014/main" id="{E6802F05-8D4E-4EA9-BC31-51591627FDC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114" name="Line 66">
                  <a:extLst>
                    <a:ext uri="{FF2B5EF4-FFF2-40B4-BE49-F238E27FC236}">
                      <a16:creationId xmlns:a16="http://schemas.microsoft.com/office/drawing/2014/main" id="{4B47272B-A78B-4439-86E3-89D0FAE00543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115" name="Oval 67">
                  <a:extLst>
                    <a:ext uri="{FF2B5EF4-FFF2-40B4-BE49-F238E27FC236}">
                      <a16:creationId xmlns:a16="http://schemas.microsoft.com/office/drawing/2014/main" id="{B3531CFE-D1CE-43FE-8170-35C4AFAE2F7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16" name="Oval 68">
                  <a:extLst>
                    <a:ext uri="{FF2B5EF4-FFF2-40B4-BE49-F238E27FC236}">
                      <a16:creationId xmlns:a16="http://schemas.microsoft.com/office/drawing/2014/main" id="{51D5790A-F3CD-4B5B-912D-64E475CEB7D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17" name="Oval 69">
                  <a:extLst>
                    <a:ext uri="{FF2B5EF4-FFF2-40B4-BE49-F238E27FC236}">
                      <a16:creationId xmlns:a16="http://schemas.microsoft.com/office/drawing/2014/main" id="{E79FC523-A7F1-4375-B54D-5F13A7A7FD3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18" name="Oval 70">
                  <a:extLst>
                    <a:ext uri="{FF2B5EF4-FFF2-40B4-BE49-F238E27FC236}">
                      <a16:creationId xmlns:a16="http://schemas.microsoft.com/office/drawing/2014/main" id="{9A0BDB4F-7791-4D79-B3FA-E8DBCE36552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19" name="Oval 71">
                  <a:extLst>
                    <a:ext uri="{FF2B5EF4-FFF2-40B4-BE49-F238E27FC236}">
                      <a16:creationId xmlns:a16="http://schemas.microsoft.com/office/drawing/2014/main" id="{893207EF-0230-4775-B9F0-BE48D1C175A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20" name="Oval 72">
                  <a:extLst>
                    <a:ext uri="{FF2B5EF4-FFF2-40B4-BE49-F238E27FC236}">
                      <a16:creationId xmlns:a16="http://schemas.microsoft.com/office/drawing/2014/main" id="{D4333E0D-CD8F-4181-8ADF-EB47C756ECF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21" name="Oval 73">
                  <a:extLst>
                    <a:ext uri="{FF2B5EF4-FFF2-40B4-BE49-F238E27FC236}">
                      <a16:creationId xmlns:a16="http://schemas.microsoft.com/office/drawing/2014/main" id="{7E5101FC-A900-4A2A-B603-B336B8E8CAA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22" name="Oval 74">
                  <a:extLst>
                    <a:ext uri="{FF2B5EF4-FFF2-40B4-BE49-F238E27FC236}">
                      <a16:creationId xmlns:a16="http://schemas.microsoft.com/office/drawing/2014/main" id="{DA044687-DC58-4640-A18B-D4A17E73705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23" name="Oval 75">
                  <a:extLst>
                    <a:ext uri="{FF2B5EF4-FFF2-40B4-BE49-F238E27FC236}">
                      <a16:creationId xmlns:a16="http://schemas.microsoft.com/office/drawing/2014/main" id="{7D2EDDA0-825E-4956-92A2-0A8B8D228E5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24" name="Oval 76">
                  <a:extLst>
                    <a:ext uri="{FF2B5EF4-FFF2-40B4-BE49-F238E27FC236}">
                      <a16:creationId xmlns:a16="http://schemas.microsoft.com/office/drawing/2014/main" id="{04E89BD7-E1A4-46F3-895F-7E7022A0662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25" name="Oval 77">
                  <a:extLst>
                    <a:ext uri="{FF2B5EF4-FFF2-40B4-BE49-F238E27FC236}">
                      <a16:creationId xmlns:a16="http://schemas.microsoft.com/office/drawing/2014/main" id="{2BF22310-2DDC-46E2-91BA-A9A6CFD3A50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26" name="Oval 78">
                  <a:extLst>
                    <a:ext uri="{FF2B5EF4-FFF2-40B4-BE49-F238E27FC236}">
                      <a16:creationId xmlns:a16="http://schemas.microsoft.com/office/drawing/2014/main" id="{0D7C198E-1227-4DEF-817B-DCCE8D6E23A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27" name="Oval 79">
                  <a:extLst>
                    <a:ext uri="{FF2B5EF4-FFF2-40B4-BE49-F238E27FC236}">
                      <a16:creationId xmlns:a16="http://schemas.microsoft.com/office/drawing/2014/main" id="{E4F82BBA-3257-4F76-BF8E-7EE1D19B8C2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28" name="Oval 80">
                  <a:extLst>
                    <a:ext uri="{FF2B5EF4-FFF2-40B4-BE49-F238E27FC236}">
                      <a16:creationId xmlns:a16="http://schemas.microsoft.com/office/drawing/2014/main" id="{87102348-38AE-4051-8367-59F192B3165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29" name="Oval 81">
                  <a:extLst>
                    <a:ext uri="{FF2B5EF4-FFF2-40B4-BE49-F238E27FC236}">
                      <a16:creationId xmlns:a16="http://schemas.microsoft.com/office/drawing/2014/main" id="{EF33F219-582A-4C79-9082-D3CEA6252B1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30" name="Oval 82">
                  <a:extLst>
                    <a:ext uri="{FF2B5EF4-FFF2-40B4-BE49-F238E27FC236}">
                      <a16:creationId xmlns:a16="http://schemas.microsoft.com/office/drawing/2014/main" id="{B02EA251-E0E3-4099-BABB-FF06D0C6F3F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31" name="Oval 83">
                  <a:extLst>
                    <a:ext uri="{FF2B5EF4-FFF2-40B4-BE49-F238E27FC236}">
                      <a16:creationId xmlns:a16="http://schemas.microsoft.com/office/drawing/2014/main" id="{385642FD-E5A5-4828-8F55-DE27E55BDBA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32" name="Oval 84">
                  <a:extLst>
                    <a:ext uri="{FF2B5EF4-FFF2-40B4-BE49-F238E27FC236}">
                      <a16:creationId xmlns:a16="http://schemas.microsoft.com/office/drawing/2014/main" id="{75E7D1FC-B176-435B-BEB1-FEAE66DA010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33" name="Oval 85">
                  <a:extLst>
                    <a:ext uri="{FF2B5EF4-FFF2-40B4-BE49-F238E27FC236}">
                      <a16:creationId xmlns:a16="http://schemas.microsoft.com/office/drawing/2014/main" id="{B2E50806-DDA9-4D12-BD00-1058EF2391C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34" name="Oval 86">
                  <a:extLst>
                    <a:ext uri="{FF2B5EF4-FFF2-40B4-BE49-F238E27FC236}">
                      <a16:creationId xmlns:a16="http://schemas.microsoft.com/office/drawing/2014/main" id="{CBBBFAA3-CAEC-4F34-AD5E-5A95936BD1B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</p:grpSp>
          <p:grpSp>
            <p:nvGrpSpPr>
              <p:cNvPr id="2135" name="Group 87">
                <a:extLst>
                  <a:ext uri="{FF2B5EF4-FFF2-40B4-BE49-F238E27FC236}">
                    <a16:creationId xmlns:a16="http://schemas.microsoft.com/office/drawing/2014/main" id="{FED0A51A-3DDF-44EE-B46B-1DD6974F8033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2136" name="Line 88">
                  <a:extLst>
                    <a:ext uri="{FF2B5EF4-FFF2-40B4-BE49-F238E27FC236}">
                      <a16:creationId xmlns:a16="http://schemas.microsoft.com/office/drawing/2014/main" id="{0D9829FA-83CC-463C-B718-E2822F6799D6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137" name="Line 89">
                  <a:extLst>
                    <a:ext uri="{FF2B5EF4-FFF2-40B4-BE49-F238E27FC236}">
                      <a16:creationId xmlns:a16="http://schemas.microsoft.com/office/drawing/2014/main" id="{937ADFCA-0C48-463A-B630-A49A7381F3C0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138" name="Line 90">
                  <a:extLst>
                    <a:ext uri="{FF2B5EF4-FFF2-40B4-BE49-F238E27FC236}">
                      <a16:creationId xmlns:a16="http://schemas.microsoft.com/office/drawing/2014/main" id="{9D0FBD9F-A10F-4658-B7F4-DC5D71F436CA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139" name="Line 91">
                  <a:extLst>
                    <a:ext uri="{FF2B5EF4-FFF2-40B4-BE49-F238E27FC236}">
                      <a16:creationId xmlns:a16="http://schemas.microsoft.com/office/drawing/2014/main" id="{E044A9F0-FECB-4C50-BEDB-6CA1AE723E8D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140" name="Line 92">
                  <a:extLst>
                    <a:ext uri="{FF2B5EF4-FFF2-40B4-BE49-F238E27FC236}">
                      <a16:creationId xmlns:a16="http://schemas.microsoft.com/office/drawing/2014/main" id="{F7251EFB-4331-4B3A-9970-2D2527700E6B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141" name="Line 93">
                  <a:extLst>
                    <a:ext uri="{FF2B5EF4-FFF2-40B4-BE49-F238E27FC236}">
                      <a16:creationId xmlns:a16="http://schemas.microsoft.com/office/drawing/2014/main" id="{9E09CFF1-771A-44F8-9EE3-57C8D67AD0E7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142" name="Oval 94">
                  <a:extLst>
                    <a:ext uri="{FF2B5EF4-FFF2-40B4-BE49-F238E27FC236}">
                      <a16:creationId xmlns:a16="http://schemas.microsoft.com/office/drawing/2014/main" id="{49E1207B-8D24-4251-964B-561F9DD60CA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43" name="Oval 95">
                  <a:extLst>
                    <a:ext uri="{FF2B5EF4-FFF2-40B4-BE49-F238E27FC236}">
                      <a16:creationId xmlns:a16="http://schemas.microsoft.com/office/drawing/2014/main" id="{30C7BFDD-E518-423D-AD38-75C95434B60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44" name="Oval 96">
                  <a:extLst>
                    <a:ext uri="{FF2B5EF4-FFF2-40B4-BE49-F238E27FC236}">
                      <a16:creationId xmlns:a16="http://schemas.microsoft.com/office/drawing/2014/main" id="{90C0EA5F-64D8-4C02-8D89-8EE79457CBD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45" name="Oval 97">
                  <a:extLst>
                    <a:ext uri="{FF2B5EF4-FFF2-40B4-BE49-F238E27FC236}">
                      <a16:creationId xmlns:a16="http://schemas.microsoft.com/office/drawing/2014/main" id="{96D5E36B-FBC9-4890-9885-86A145929F0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46" name="Oval 98">
                  <a:extLst>
                    <a:ext uri="{FF2B5EF4-FFF2-40B4-BE49-F238E27FC236}">
                      <a16:creationId xmlns:a16="http://schemas.microsoft.com/office/drawing/2014/main" id="{6641FB81-86A5-4112-8EF6-3687C50C580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47" name="Oval 99">
                  <a:extLst>
                    <a:ext uri="{FF2B5EF4-FFF2-40B4-BE49-F238E27FC236}">
                      <a16:creationId xmlns:a16="http://schemas.microsoft.com/office/drawing/2014/main" id="{8922CF66-2022-4431-A194-167B9D661AD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48" name="Oval 100">
                  <a:extLst>
                    <a:ext uri="{FF2B5EF4-FFF2-40B4-BE49-F238E27FC236}">
                      <a16:creationId xmlns:a16="http://schemas.microsoft.com/office/drawing/2014/main" id="{5224A0B2-9B19-4F05-AF33-73182E8E654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49" name="Oval 101">
                  <a:extLst>
                    <a:ext uri="{FF2B5EF4-FFF2-40B4-BE49-F238E27FC236}">
                      <a16:creationId xmlns:a16="http://schemas.microsoft.com/office/drawing/2014/main" id="{BB86B081-0115-40D3-9F1C-7A66AE708A5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50" name="Oval 102">
                  <a:extLst>
                    <a:ext uri="{FF2B5EF4-FFF2-40B4-BE49-F238E27FC236}">
                      <a16:creationId xmlns:a16="http://schemas.microsoft.com/office/drawing/2014/main" id="{E99E6557-D6ED-4D91-B988-B9A11BCE32B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51" name="Oval 103">
                  <a:extLst>
                    <a:ext uri="{FF2B5EF4-FFF2-40B4-BE49-F238E27FC236}">
                      <a16:creationId xmlns:a16="http://schemas.microsoft.com/office/drawing/2014/main" id="{4683284D-DC30-449F-8006-49F759888AF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52" name="Oval 104">
                  <a:extLst>
                    <a:ext uri="{FF2B5EF4-FFF2-40B4-BE49-F238E27FC236}">
                      <a16:creationId xmlns:a16="http://schemas.microsoft.com/office/drawing/2014/main" id="{287B6E43-3150-4D42-902D-46F7E24E34E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53" name="Oval 105">
                  <a:extLst>
                    <a:ext uri="{FF2B5EF4-FFF2-40B4-BE49-F238E27FC236}">
                      <a16:creationId xmlns:a16="http://schemas.microsoft.com/office/drawing/2014/main" id="{EE79CE9F-84EB-493B-916A-27996F96AAE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54" name="Oval 106">
                  <a:extLst>
                    <a:ext uri="{FF2B5EF4-FFF2-40B4-BE49-F238E27FC236}">
                      <a16:creationId xmlns:a16="http://schemas.microsoft.com/office/drawing/2014/main" id="{16BF5A1D-7906-4F79-8998-C83E0EEEC91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55" name="Oval 107">
                  <a:extLst>
                    <a:ext uri="{FF2B5EF4-FFF2-40B4-BE49-F238E27FC236}">
                      <a16:creationId xmlns:a16="http://schemas.microsoft.com/office/drawing/2014/main" id="{ECADB263-60E2-4231-864E-1EA105DD855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56" name="Oval 108">
                  <a:extLst>
                    <a:ext uri="{FF2B5EF4-FFF2-40B4-BE49-F238E27FC236}">
                      <a16:creationId xmlns:a16="http://schemas.microsoft.com/office/drawing/2014/main" id="{AA17E54E-9875-490F-A026-8C3FCD79975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57" name="Oval 109">
                  <a:extLst>
                    <a:ext uri="{FF2B5EF4-FFF2-40B4-BE49-F238E27FC236}">
                      <a16:creationId xmlns:a16="http://schemas.microsoft.com/office/drawing/2014/main" id="{AA419DD9-6425-4A90-9ADC-A03D30AF0CE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58" name="Oval 110">
                  <a:extLst>
                    <a:ext uri="{FF2B5EF4-FFF2-40B4-BE49-F238E27FC236}">
                      <a16:creationId xmlns:a16="http://schemas.microsoft.com/office/drawing/2014/main" id="{870A90BC-24F5-4C5B-B8BE-D224D4E4CDB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59" name="Oval 111">
                  <a:extLst>
                    <a:ext uri="{FF2B5EF4-FFF2-40B4-BE49-F238E27FC236}">
                      <a16:creationId xmlns:a16="http://schemas.microsoft.com/office/drawing/2014/main" id="{1FA52260-2D57-4CAD-A9BE-D527B0CB3F1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60" name="Oval 112">
                  <a:extLst>
                    <a:ext uri="{FF2B5EF4-FFF2-40B4-BE49-F238E27FC236}">
                      <a16:creationId xmlns:a16="http://schemas.microsoft.com/office/drawing/2014/main" id="{66F19CCC-8DB7-44FC-AB5F-0B3B73801B3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61" name="Oval 113">
                  <a:extLst>
                    <a:ext uri="{FF2B5EF4-FFF2-40B4-BE49-F238E27FC236}">
                      <a16:creationId xmlns:a16="http://schemas.microsoft.com/office/drawing/2014/main" id="{1E2FE389-2915-4BED-8543-E7581846E12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</p:grpSp>
        </p:grpSp>
        <p:grpSp>
          <p:nvGrpSpPr>
            <p:cNvPr id="2162" name="Group 114">
              <a:extLst>
                <a:ext uri="{FF2B5EF4-FFF2-40B4-BE49-F238E27FC236}">
                  <a16:creationId xmlns:a16="http://schemas.microsoft.com/office/drawing/2014/main" id="{8B8E2CBB-BF1C-49DE-BBEE-D9E62D1DAD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0" y="1406"/>
              <a:ext cx="1585" cy="2896"/>
              <a:chOff x="116" y="-3"/>
              <a:chExt cx="1585" cy="2896"/>
            </a:xfrm>
          </p:grpSpPr>
          <p:grpSp>
            <p:nvGrpSpPr>
              <p:cNvPr id="2163" name="Group 115">
                <a:extLst>
                  <a:ext uri="{FF2B5EF4-FFF2-40B4-BE49-F238E27FC236}">
                    <a16:creationId xmlns:a16="http://schemas.microsoft.com/office/drawing/2014/main" id="{8AAF62C9-D0CC-45A0-8F1E-C50D6B0AB42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2164" name="Line 116">
                  <a:extLst>
                    <a:ext uri="{FF2B5EF4-FFF2-40B4-BE49-F238E27FC236}">
                      <a16:creationId xmlns:a16="http://schemas.microsoft.com/office/drawing/2014/main" id="{6A8371A8-7716-4FE6-A256-F79D09143028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165" name="Line 117">
                  <a:extLst>
                    <a:ext uri="{FF2B5EF4-FFF2-40B4-BE49-F238E27FC236}">
                      <a16:creationId xmlns:a16="http://schemas.microsoft.com/office/drawing/2014/main" id="{01F2E2CD-39AB-4919-9554-F9159D69622A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166" name="Line 118">
                  <a:extLst>
                    <a:ext uri="{FF2B5EF4-FFF2-40B4-BE49-F238E27FC236}">
                      <a16:creationId xmlns:a16="http://schemas.microsoft.com/office/drawing/2014/main" id="{4D57AF37-DDD7-49CF-9B4C-810D1815AB70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167" name="Line 119">
                  <a:extLst>
                    <a:ext uri="{FF2B5EF4-FFF2-40B4-BE49-F238E27FC236}">
                      <a16:creationId xmlns:a16="http://schemas.microsoft.com/office/drawing/2014/main" id="{7811DA00-5543-4926-A14C-25606481879A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168" name="Line 120">
                  <a:extLst>
                    <a:ext uri="{FF2B5EF4-FFF2-40B4-BE49-F238E27FC236}">
                      <a16:creationId xmlns:a16="http://schemas.microsoft.com/office/drawing/2014/main" id="{C8E6F279-2939-4BA1-AB3A-CF50B63408F2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169" name="Line 121">
                  <a:extLst>
                    <a:ext uri="{FF2B5EF4-FFF2-40B4-BE49-F238E27FC236}">
                      <a16:creationId xmlns:a16="http://schemas.microsoft.com/office/drawing/2014/main" id="{614792C0-D64E-4A49-8B10-0BD2F2D5B650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170" name="Oval 122">
                  <a:extLst>
                    <a:ext uri="{FF2B5EF4-FFF2-40B4-BE49-F238E27FC236}">
                      <a16:creationId xmlns:a16="http://schemas.microsoft.com/office/drawing/2014/main" id="{C43D21EB-92D4-4040-9A3A-104B7E3BD24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71" name="Oval 123">
                  <a:extLst>
                    <a:ext uri="{FF2B5EF4-FFF2-40B4-BE49-F238E27FC236}">
                      <a16:creationId xmlns:a16="http://schemas.microsoft.com/office/drawing/2014/main" id="{CEC21D66-A682-4BC0-98BB-5D32419402B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72" name="Oval 124">
                  <a:extLst>
                    <a:ext uri="{FF2B5EF4-FFF2-40B4-BE49-F238E27FC236}">
                      <a16:creationId xmlns:a16="http://schemas.microsoft.com/office/drawing/2014/main" id="{97A99604-31F9-4F2A-A738-08D66368864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73" name="Oval 125">
                  <a:extLst>
                    <a:ext uri="{FF2B5EF4-FFF2-40B4-BE49-F238E27FC236}">
                      <a16:creationId xmlns:a16="http://schemas.microsoft.com/office/drawing/2014/main" id="{952517A4-BCE7-4791-9944-BF9C754EC4D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74" name="Oval 126">
                  <a:extLst>
                    <a:ext uri="{FF2B5EF4-FFF2-40B4-BE49-F238E27FC236}">
                      <a16:creationId xmlns:a16="http://schemas.microsoft.com/office/drawing/2014/main" id="{916F0A5D-E86A-4C2D-8216-77EA308EA80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75" name="Oval 127">
                  <a:extLst>
                    <a:ext uri="{FF2B5EF4-FFF2-40B4-BE49-F238E27FC236}">
                      <a16:creationId xmlns:a16="http://schemas.microsoft.com/office/drawing/2014/main" id="{4157A4B0-D213-48BB-874D-E3436FB3CB9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76" name="Oval 128">
                  <a:extLst>
                    <a:ext uri="{FF2B5EF4-FFF2-40B4-BE49-F238E27FC236}">
                      <a16:creationId xmlns:a16="http://schemas.microsoft.com/office/drawing/2014/main" id="{7175D2FB-4ADD-4082-973D-28CCE705575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77" name="Oval 129">
                  <a:extLst>
                    <a:ext uri="{FF2B5EF4-FFF2-40B4-BE49-F238E27FC236}">
                      <a16:creationId xmlns:a16="http://schemas.microsoft.com/office/drawing/2014/main" id="{EDE22482-16C5-4679-BFB2-6C7F37B2735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78" name="Oval 130">
                  <a:extLst>
                    <a:ext uri="{FF2B5EF4-FFF2-40B4-BE49-F238E27FC236}">
                      <a16:creationId xmlns:a16="http://schemas.microsoft.com/office/drawing/2014/main" id="{6ED9F0A2-E3BD-4BDE-87D3-63263CCDC07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79" name="Oval 131">
                  <a:extLst>
                    <a:ext uri="{FF2B5EF4-FFF2-40B4-BE49-F238E27FC236}">
                      <a16:creationId xmlns:a16="http://schemas.microsoft.com/office/drawing/2014/main" id="{F5DF29B5-5A12-43BC-AA2C-73D2B77F7F1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80" name="Oval 132">
                  <a:extLst>
                    <a:ext uri="{FF2B5EF4-FFF2-40B4-BE49-F238E27FC236}">
                      <a16:creationId xmlns:a16="http://schemas.microsoft.com/office/drawing/2014/main" id="{17299795-3CA0-4D7B-8CD9-05F36E70DE8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81" name="Oval 133">
                  <a:extLst>
                    <a:ext uri="{FF2B5EF4-FFF2-40B4-BE49-F238E27FC236}">
                      <a16:creationId xmlns:a16="http://schemas.microsoft.com/office/drawing/2014/main" id="{1408BCD3-9383-43B7-89C4-D4D7BEC55FA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82" name="Oval 134">
                  <a:extLst>
                    <a:ext uri="{FF2B5EF4-FFF2-40B4-BE49-F238E27FC236}">
                      <a16:creationId xmlns:a16="http://schemas.microsoft.com/office/drawing/2014/main" id="{E9005729-D318-4F14-8345-D659143C923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83" name="Oval 135">
                  <a:extLst>
                    <a:ext uri="{FF2B5EF4-FFF2-40B4-BE49-F238E27FC236}">
                      <a16:creationId xmlns:a16="http://schemas.microsoft.com/office/drawing/2014/main" id="{32C64C25-13F3-4495-9823-2011053A6BA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84" name="Oval 136">
                  <a:extLst>
                    <a:ext uri="{FF2B5EF4-FFF2-40B4-BE49-F238E27FC236}">
                      <a16:creationId xmlns:a16="http://schemas.microsoft.com/office/drawing/2014/main" id="{BD5663FC-6974-497A-A3C0-4A637C8D18F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85" name="Oval 137">
                  <a:extLst>
                    <a:ext uri="{FF2B5EF4-FFF2-40B4-BE49-F238E27FC236}">
                      <a16:creationId xmlns:a16="http://schemas.microsoft.com/office/drawing/2014/main" id="{09BA070B-53D6-483C-83F0-15F6E67607A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86" name="Oval 138">
                  <a:extLst>
                    <a:ext uri="{FF2B5EF4-FFF2-40B4-BE49-F238E27FC236}">
                      <a16:creationId xmlns:a16="http://schemas.microsoft.com/office/drawing/2014/main" id="{2FC5F35B-CFA9-4485-AF23-2DC0A82A1D4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87" name="Oval 139">
                  <a:extLst>
                    <a:ext uri="{FF2B5EF4-FFF2-40B4-BE49-F238E27FC236}">
                      <a16:creationId xmlns:a16="http://schemas.microsoft.com/office/drawing/2014/main" id="{EFED9117-3C3C-4156-A8E1-AB86D8C28AC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88" name="Oval 140">
                  <a:extLst>
                    <a:ext uri="{FF2B5EF4-FFF2-40B4-BE49-F238E27FC236}">
                      <a16:creationId xmlns:a16="http://schemas.microsoft.com/office/drawing/2014/main" id="{AF103C3D-E90A-4808-876B-46CCBD5D525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89" name="Oval 141">
                  <a:extLst>
                    <a:ext uri="{FF2B5EF4-FFF2-40B4-BE49-F238E27FC236}">
                      <a16:creationId xmlns:a16="http://schemas.microsoft.com/office/drawing/2014/main" id="{E1AE4359-62C4-43EF-87C9-737D15578D1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</p:grpSp>
          <p:grpSp>
            <p:nvGrpSpPr>
              <p:cNvPr id="2190" name="Group 142">
                <a:extLst>
                  <a:ext uri="{FF2B5EF4-FFF2-40B4-BE49-F238E27FC236}">
                    <a16:creationId xmlns:a16="http://schemas.microsoft.com/office/drawing/2014/main" id="{D31A736E-FC24-4B9B-B8B7-5F78CC6E01B1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2191" name="Line 143">
                  <a:extLst>
                    <a:ext uri="{FF2B5EF4-FFF2-40B4-BE49-F238E27FC236}">
                      <a16:creationId xmlns:a16="http://schemas.microsoft.com/office/drawing/2014/main" id="{CBCE6DF0-BA5A-4DFC-817B-5CB1F3F3113B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192" name="Line 144">
                  <a:extLst>
                    <a:ext uri="{FF2B5EF4-FFF2-40B4-BE49-F238E27FC236}">
                      <a16:creationId xmlns:a16="http://schemas.microsoft.com/office/drawing/2014/main" id="{6B1208B8-FA21-4EB0-85D2-6E5A2965710D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193" name="Line 145">
                  <a:extLst>
                    <a:ext uri="{FF2B5EF4-FFF2-40B4-BE49-F238E27FC236}">
                      <a16:creationId xmlns:a16="http://schemas.microsoft.com/office/drawing/2014/main" id="{0B32851E-A82E-464F-9B2C-E8F732BCB7A5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194" name="Line 146">
                  <a:extLst>
                    <a:ext uri="{FF2B5EF4-FFF2-40B4-BE49-F238E27FC236}">
                      <a16:creationId xmlns:a16="http://schemas.microsoft.com/office/drawing/2014/main" id="{EB2A4EFC-8E1F-4AE2-A330-0C78591CC3B8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195" name="Line 147">
                  <a:extLst>
                    <a:ext uri="{FF2B5EF4-FFF2-40B4-BE49-F238E27FC236}">
                      <a16:creationId xmlns:a16="http://schemas.microsoft.com/office/drawing/2014/main" id="{77A8A88B-EF0B-4D77-BD8A-9138106920A3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196" name="Line 148">
                  <a:extLst>
                    <a:ext uri="{FF2B5EF4-FFF2-40B4-BE49-F238E27FC236}">
                      <a16:creationId xmlns:a16="http://schemas.microsoft.com/office/drawing/2014/main" id="{E6982A7B-DD5C-4814-A559-C0E40907C4A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197" name="Oval 149">
                  <a:extLst>
                    <a:ext uri="{FF2B5EF4-FFF2-40B4-BE49-F238E27FC236}">
                      <a16:creationId xmlns:a16="http://schemas.microsoft.com/office/drawing/2014/main" id="{7543DA09-2527-49E6-8093-267AD4CECE5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98" name="Oval 150">
                  <a:extLst>
                    <a:ext uri="{FF2B5EF4-FFF2-40B4-BE49-F238E27FC236}">
                      <a16:creationId xmlns:a16="http://schemas.microsoft.com/office/drawing/2014/main" id="{9FB8B8B8-A61D-418F-ACB6-CAECBF0221A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199" name="Oval 151">
                  <a:extLst>
                    <a:ext uri="{FF2B5EF4-FFF2-40B4-BE49-F238E27FC236}">
                      <a16:creationId xmlns:a16="http://schemas.microsoft.com/office/drawing/2014/main" id="{76FC748E-96F0-4246-9E90-F08B259AC02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200" name="Oval 152">
                  <a:extLst>
                    <a:ext uri="{FF2B5EF4-FFF2-40B4-BE49-F238E27FC236}">
                      <a16:creationId xmlns:a16="http://schemas.microsoft.com/office/drawing/2014/main" id="{A6593BA1-537B-4F1B-9AFC-917DE69A860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201" name="Oval 153">
                  <a:extLst>
                    <a:ext uri="{FF2B5EF4-FFF2-40B4-BE49-F238E27FC236}">
                      <a16:creationId xmlns:a16="http://schemas.microsoft.com/office/drawing/2014/main" id="{CAC80BF7-C1CC-4F69-849A-E437307713A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202" name="Oval 154">
                  <a:extLst>
                    <a:ext uri="{FF2B5EF4-FFF2-40B4-BE49-F238E27FC236}">
                      <a16:creationId xmlns:a16="http://schemas.microsoft.com/office/drawing/2014/main" id="{150736D1-21DC-40BE-9A20-E0B345E82AD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203" name="Oval 155">
                  <a:extLst>
                    <a:ext uri="{FF2B5EF4-FFF2-40B4-BE49-F238E27FC236}">
                      <a16:creationId xmlns:a16="http://schemas.microsoft.com/office/drawing/2014/main" id="{58925476-93DF-481D-AED0-C4B5BDF4A23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204" name="Oval 156">
                  <a:extLst>
                    <a:ext uri="{FF2B5EF4-FFF2-40B4-BE49-F238E27FC236}">
                      <a16:creationId xmlns:a16="http://schemas.microsoft.com/office/drawing/2014/main" id="{BF7F4B82-137D-49C6-9908-338F31780EB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205" name="Oval 157">
                  <a:extLst>
                    <a:ext uri="{FF2B5EF4-FFF2-40B4-BE49-F238E27FC236}">
                      <a16:creationId xmlns:a16="http://schemas.microsoft.com/office/drawing/2014/main" id="{62CEDF92-3D28-4685-9C94-BD85CE9EEB5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206" name="Oval 158">
                  <a:extLst>
                    <a:ext uri="{FF2B5EF4-FFF2-40B4-BE49-F238E27FC236}">
                      <a16:creationId xmlns:a16="http://schemas.microsoft.com/office/drawing/2014/main" id="{72188E6A-D7E8-417E-A543-83D8AC2FD03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207" name="Oval 159">
                  <a:extLst>
                    <a:ext uri="{FF2B5EF4-FFF2-40B4-BE49-F238E27FC236}">
                      <a16:creationId xmlns:a16="http://schemas.microsoft.com/office/drawing/2014/main" id="{AB55779E-FF22-47CA-9C29-27A1F3BB095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208" name="Oval 160">
                  <a:extLst>
                    <a:ext uri="{FF2B5EF4-FFF2-40B4-BE49-F238E27FC236}">
                      <a16:creationId xmlns:a16="http://schemas.microsoft.com/office/drawing/2014/main" id="{47E78116-ECE6-4DAA-A2DB-E73FDC6777B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209" name="Oval 161">
                  <a:extLst>
                    <a:ext uri="{FF2B5EF4-FFF2-40B4-BE49-F238E27FC236}">
                      <a16:creationId xmlns:a16="http://schemas.microsoft.com/office/drawing/2014/main" id="{7DC1CF02-F5A5-4A16-8A27-59FFFE7BE9D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210" name="Oval 162">
                  <a:extLst>
                    <a:ext uri="{FF2B5EF4-FFF2-40B4-BE49-F238E27FC236}">
                      <a16:creationId xmlns:a16="http://schemas.microsoft.com/office/drawing/2014/main" id="{64A1ECF0-B4B2-4E06-B790-214726826C5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211" name="Oval 163">
                  <a:extLst>
                    <a:ext uri="{FF2B5EF4-FFF2-40B4-BE49-F238E27FC236}">
                      <a16:creationId xmlns:a16="http://schemas.microsoft.com/office/drawing/2014/main" id="{814153DD-7D6C-4190-8354-4613A3B38D4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212" name="Oval 164">
                  <a:extLst>
                    <a:ext uri="{FF2B5EF4-FFF2-40B4-BE49-F238E27FC236}">
                      <a16:creationId xmlns:a16="http://schemas.microsoft.com/office/drawing/2014/main" id="{6F2E1BDE-8B37-4034-81AC-D72D1ADAAED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213" name="Oval 165">
                  <a:extLst>
                    <a:ext uri="{FF2B5EF4-FFF2-40B4-BE49-F238E27FC236}">
                      <a16:creationId xmlns:a16="http://schemas.microsoft.com/office/drawing/2014/main" id="{183BE2CE-FCD1-411A-B921-A7AB4326145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214" name="Oval 166">
                  <a:extLst>
                    <a:ext uri="{FF2B5EF4-FFF2-40B4-BE49-F238E27FC236}">
                      <a16:creationId xmlns:a16="http://schemas.microsoft.com/office/drawing/2014/main" id="{9A76C715-A6B1-4B33-98CF-9A69A236F27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215" name="Oval 167">
                  <a:extLst>
                    <a:ext uri="{FF2B5EF4-FFF2-40B4-BE49-F238E27FC236}">
                      <a16:creationId xmlns:a16="http://schemas.microsoft.com/office/drawing/2014/main" id="{DEA4E692-65ED-4999-B37B-5D3A1B53D4B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216" name="Oval 168">
                  <a:extLst>
                    <a:ext uri="{FF2B5EF4-FFF2-40B4-BE49-F238E27FC236}">
                      <a16:creationId xmlns:a16="http://schemas.microsoft.com/office/drawing/2014/main" id="{1335795D-BDCB-4243-9C3E-6E780BB990B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</p:grpSp>
        </p:grpSp>
        <p:sp>
          <p:nvSpPr>
            <p:cNvPr id="2217" name="Line 169">
              <a:extLst>
                <a:ext uri="{FF2B5EF4-FFF2-40B4-BE49-F238E27FC236}">
                  <a16:creationId xmlns:a16="http://schemas.microsoft.com/office/drawing/2014/main" id="{CEEE1463-5D87-4D08-8B7E-77741FED128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5173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218" name="Line 170">
              <a:extLst>
                <a:ext uri="{FF2B5EF4-FFF2-40B4-BE49-F238E27FC236}">
                  <a16:creationId xmlns:a16="http://schemas.microsoft.com/office/drawing/2014/main" id="{5546629E-EBF1-4945-A804-9D0B8333B19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5324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219" name="Line 171">
              <a:extLst>
                <a:ext uri="{FF2B5EF4-FFF2-40B4-BE49-F238E27FC236}">
                  <a16:creationId xmlns:a16="http://schemas.microsoft.com/office/drawing/2014/main" id="{D9C8E17B-253C-4651-9DDF-2E23AB2FFB6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5460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220" name="Line 172">
              <a:extLst>
                <a:ext uri="{FF2B5EF4-FFF2-40B4-BE49-F238E27FC236}">
                  <a16:creationId xmlns:a16="http://schemas.microsoft.com/office/drawing/2014/main" id="{50A636B9-DC79-4533-984C-E02BB0BB09F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5596" y="1416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221" name="Line 173">
              <a:extLst>
                <a:ext uri="{FF2B5EF4-FFF2-40B4-BE49-F238E27FC236}">
                  <a16:creationId xmlns:a16="http://schemas.microsoft.com/office/drawing/2014/main" id="{4D9CDC10-32C2-4BB8-93E4-2C66525B8A9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5732" y="1416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2222" name="Group 174">
              <a:extLst>
                <a:ext uri="{FF2B5EF4-FFF2-40B4-BE49-F238E27FC236}">
                  <a16:creationId xmlns:a16="http://schemas.microsoft.com/office/drawing/2014/main" id="{1525BF78-EC79-4B54-BA74-F656615E69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" y="1465"/>
              <a:ext cx="5763" cy="2778"/>
              <a:chOff x="-3" y="1510"/>
              <a:chExt cx="5763" cy="2778"/>
            </a:xfrm>
          </p:grpSpPr>
          <p:grpSp>
            <p:nvGrpSpPr>
              <p:cNvPr id="2223" name="Group 175">
                <a:extLst>
                  <a:ext uri="{FF2B5EF4-FFF2-40B4-BE49-F238E27FC236}">
                    <a16:creationId xmlns:a16="http://schemas.microsoft.com/office/drawing/2014/main" id="{122CE18A-450E-41A8-AE91-7AEC22AFAA6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1" y="1525"/>
                <a:ext cx="5758" cy="272"/>
                <a:chOff x="5" y="119"/>
                <a:chExt cx="5763" cy="272"/>
              </a:xfrm>
            </p:grpSpPr>
            <p:sp>
              <p:nvSpPr>
                <p:cNvPr id="2224" name="Line 176">
                  <a:extLst>
                    <a:ext uri="{FF2B5EF4-FFF2-40B4-BE49-F238E27FC236}">
                      <a16:creationId xmlns:a16="http://schemas.microsoft.com/office/drawing/2014/main" id="{7EE12713-5738-432A-B506-D378BEFF90A7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225" name="Line 177">
                  <a:extLst>
                    <a:ext uri="{FF2B5EF4-FFF2-40B4-BE49-F238E27FC236}">
                      <a16:creationId xmlns:a16="http://schemas.microsoft.com/office/drawing/2014/main" id="{316EED5D-301A-47F3-B4AC-016D879EEA86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226" name="Line 178">
                  <a:extLst>
                    <a:ext uri="{FF2B5EF4-FFF2-40B4-BE49-F238E27FC236}">
                      <a16:creationId xmlns:a16="http://schemas.microsoft.com/office/drawing/2014/main" id="{E494A924-8789-4809-BEC3-5E489168B8A1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grpSp>
            <p:nvGrpSpPr>
              <p:cNvPr id="2227" name="Group 179">
                <a:extLst>
                  <a:ext uri="{FF2B5EF4-FFF2-40B4-BE49-F238E27FC236}">
                    <a16:creationId xmlns:a16="http://schemas.microsoft.com/office/drawing/2014/main" id="{B81FF34F-A577-4FD0-A9B7-B837B515CEB0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" y="1933"/>
                <a:ext cx="5758" cy="272"/>
                <a:chOff x="5" y="119"/>
                <a:chExt cx="5763" cy="272"/>
              </a:xfrm>
            </p:grpSpPr>
            <p:sp>
              <p:nvSpPr>
                <p:cNvPr id="2228" name="Line 180">
                  <a:extLst>
                    <a:ext uri="{FF2B5EF4-FFF2-40B4-BE49-F238E27FC236}">
                      <a16:creationId xmlns:a16="http://schemas.microsoft.com/office/drawing/2014/main" id="{23CCCE96-0713-4695-8099-0E48866D6C21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229" name="Line 181">
                  <a:extLst>
                    <a:ext uri="{FF2B5EF4-FFF2-40B4-BE49-F238E27FC236}">
                      <a16:creationId xmlns:a16="http://schemas.microsoft.com/office/drawing/2014/main" id="{A21BCCB6-5BB3-47C1-9601-FF4585D95D66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230" name="Line 182">
                  <a:extLst>
                    <a:ext uri="{FF2B5EF4-FFF2-40B4-BE49-F238E27FC236}">
                      <a16:creationId xmlns:a16="http://schemas.microsoft.com/office/drawing/2014/main" id="{87E4EF32-9ED4-499E-A21F-1A29844E7264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grpSp>
            <p:nvGrpSpPr>
              <p:cNvPr id="2231" name="Group 183">
                <a:extLst>
                  <a:ext uri="{FF2B5EF4-FFF2-40B4-BE49-F238E27FC236}">
                    <a16:creationId xmlns:a16="http://schemas.microsoft.com/office/drawing/2014/main" id="{4DE426E5-4BDA-4FA5-ACF6-853D9C1B49E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" y="2352"/>
                <a:ext cx="5752" cy="272"/>
                <a:chOff x="5" y="119"/>
                <a:chExt cx="5763" cy="272"/>
              </a:xfrm>
            </p:grpSpPr>
            <p:sp>
              <p:nvSpPr>
                <p:cNvPr id="2232" name="Line 184">
                  <a:extLst>
                    <a:ext uri="{FF2B5EF4-FFF2-40B4-BE49-F238E27FC236}">
                      <a16:creationId xmlns:a16="http://schemas.microsoft.com/office/drawing/2014/main" id="{EBDCC993-9146-49F2-8D02-EB2574B53E22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233" name="Line 185">
                  <a:extLst>
                    <a:ext uri="{FF2B5EF4-FFF2-40B4-BE49-F238E27FC236}">
                      <a16:creationId xmlns:a16="http://schemas.microsoft.com/office/drawing/2014/main" id="{2219C844-0C1D-4CE8-B0D2-2D59605B013B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234" name="Line 186">
                  <a:extLst>
                    <a:ext uri="{FF2B5EF4-FFF2-40B4-BE49-F238E27FC236}">
                      <a16:creationId xmlns:a16="http://schemas.microsoft.com/office/drawing/2014/main" id="{668889E9-E511-47B4-AFF7-847255F809C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grpSp>
            <p:nvGrpSpPr>
              <p:cNvPr id="2235" name="Group 187">
                <a:extLst>
                  <a:ext uri="{FF2B5EF4-FFF2-40B4-BE49-F238E27FC236}">
                    <a16:creationId xmlns:a16="http://schemas.microsoft.com/office/drawing/2014/main" id="{168FC12A-5D38-4947-92D3-98159F9E3C1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" y="2750"/>
                <a:ext cx="5759" cy="272"/>
                <a:chOff x="5" y="119"/>
                <a:chExt cx="5763" cy="272"/>
              </a:xfrm>
            </p:grpSpPr>
            <p:sp>
              <p:nvSpPr>
                <p:cNvPr id="2236" name="Line 188">
                  <a:extLst>
                    <a:ext uri="{FF2B5EF4-FFF2-40B4-BE49-F238E27FC236}">
                      <a16:creationId xmlns:a16="http://schemas.microsoft.com/office/drawing/2014/main" id="{A5C36FF2-E9BF-4422-8E99-4C5E845230C6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237" name="Line 189">
                  <a:extLst>
                    <a:ext uri="{FF2B5EF4-FFF2-40B4-BE49-F238E27FC236}">
                      <a16:creationId xmlns:a16="http://schemas.microsoft.com/office/drawing/2014/main" id="{09AA8475-B257-4FE0-88C5-447688E6FAE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238" name="Line 190">
                  <a:extLst>
                    <a:ext uri="{FF2B5EF4-FFF2-40B4-BE49-F238E27FC236}">
                      <a16:creationId xmlns:a16="http://schemas.microsoft.com/office/drawing/2014/main" id="{B6B9F5A5-905A-4A41-9EDA-77167F7EAD7F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grpSp>
            <p:nvGrpSpPr>
              <p:cNvPr id="2239" name="Group 191">
                <a:extLst>
                  <a:ext uri="{FF2B5EF4-FFF2-40B4-BE49-F238E27FC236}">
                    <a16:creationId xmlns:a16="http://schemas.microsoft.com/office/drawing/2014/main" id="{557E5211-258D-4230-BC7F-3550BBC962FC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" y="3158"/>
                <a:ext cx="5759" cy="271"/>
                <a:chOff x="5" y="119"/>
                <a:chExt cx="5763" cy="272"/>
              </a:xfrm>
            </p:grpSpPr>
            <p:sp>
              <p:nvSpPr>
                <p:cNvPr id="2240" name="Line 192">
                  <a:extLst>
                    <a:ext uri="{FF2B5EF4-FFF2-40B4-BE49-F238E27FC236}">
                      <a16:creationId xmlns:a16="http://schemas.microsoft.com/office/drawing/2014/main" id="{EBF1C46E-98EE-4A00-BE02-AAD19D4DF992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241" name="Line 193">
                  <a:extLst>
                    <a:ext uri="{FF2B5EF4-FFF2-40B4-BE49-F238E27FC236}">
                      <a16:creationId xmlns:a16="http://schemas.microsoft.com/office/drawing/2014/main" id="{D4DBC01B-89B3-406A-A4BB-A6683BA52B77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242" name="Line 194">
                  <a:extLst>
                    <a:ext uri="{FF2B5EF4-FFF2-40B4-BE49-F238E27FC236}">
                      <a16:creationId xmlns:a16="http://schemas.microsoft.com/office/drawing/2014/main" id="{F28E761B-9618-413E-9484-75C5ED506D11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grpSp>
            <p:nvGrpSpPr>
              <p:cNvPr id="2243" name="Group 195">
                <a:extLst>
                  <a:ext uri="{FF2B5EF4-FFF2-40B4-BE49-F238E27FC236}">
                    <a16:creationId xmlns:a16="http://schemas.microsoft.com/office/drawing/2014/main" id="{AB26E892-59F0-4373-B157-003643FD193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" y="3576"/>
                <a:ext cx="5753" cy="272"/>
                <a:chOff x="5" y="119"/>
                <a:chExt cx="5763" cy="272"/>
              </a:xfrm>
            </p:grpSpPr>
            <p:sp>
              <p:nvSpPr>
                <p:cNvPr id="2244" name="Line 196">
                  <a:extLst>
                    <a:ext uri="{FF2B5EF4-FFF2-40B4-BE49-F238E27FC236}">
                      <a16:creationId xmlns:a16="http://schemas.microsoft.com/office/drawing/2014/main" id="{881FC3EC-8B96-4698-A549-68298150B5EB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245" name="Line 197">
                  <a:extLst>
                    <a:ext uri="{FF2B5EF4-FFF2-40B4-BE49-F238E27FC236}">
                      <a16:creationId xmlns:a16="http://schemas.microsoft.com/office/drawing/2014/main" id="{84C7F6E8-7AC1-4C30-8A93-E3D8466AA728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246" name="Line 198">
                  <a:extLst>
                    <a:ext uri="{FF2B5EF4-FFF2-40B4-BE49-F238E27FC236}">
                      <a16:creationId xmlns:a16="http://schemas.microsoft.com/office/drawing/2014/main" id="{087754B7-81D3-4D27-9C78-32C40683B33F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grpSp>
            <p:nvGrpSpPr>
              <p:cNvPr id="2247" name="Group 199">
                <a:extLst>
                  <a:ext uri="{FF2B5EF4-FFF2-40B4-BE49-F238E27FC236}">
                    <a16:creationId xmlns:a16="http://schemas.microsoft.com/office/drawing/2014/main" id="{721259FE-B599-42B8-8E79-8DF97B8C756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" y="3999"/>
                <a:ext cx="5757" cy="272"/>
                <a:chOff x="5" y="119"/>
                <a:chExt cx="5763" cy="272"/>
              </a:xfrm>
            </p:grpSpPr>
            <p:sp>
              <p:nvSpPr>
                <p:cNvPr id="2248" name="Line 200">
                  <a:extLst>
                    <a:ext uri="{FF2B5EF4-FFF2-40B4-BE49-F238E27FC236}">
                      <a16:creationId xmlns:a16="http://schemas.microsoft.com/office/drawing/2014/main" id="{D3400B38-0373-4A70-8A07-FB5A1A5FABC3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249" name="Line 201">
                  <a:extLst>
                    <a:ext uri="{FF2B5EF4-FFF2-40B4-BE49-F238E27FC236}">
                      <a16:creationId xmlns:a16="http://schemas.microsoft.com/office/drawing/2014/main" id="{0F0DF739-8897-446A-80C3-35FBE7BFCD6D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250" name="Line 202">
                  <a:extLst>
                    <a:ext uri="{FF2B5EF4-FFF2-40B4-BE49-F238E27FC236}">
                      <a16:creationId xmlns:a16="http://schemas.microsoft.com/office/drawing/2014/main" id="{26CD20AA-2BDA-4220-B406-73C9AB51BFF4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sp>
            <p:nvSpPr>
              <p:cNvPr id="2251" name="Oval 203">
                <a:extLst>
                  <a:ext uri="{FF2B5EF4-FFF2-40B4-BE49-F238E27FC236}">
                    <a16:creationId xmlns:a16="http://schemas.microsoft.com/office/drawing/2014/main" id="{0BECD10D-0ECA-4099-98B6-C4DF04E1FC9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5151" y="177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252" name="Oval 204">
                <a:extLst>
                  <a:ext uri="{FF2B5EF4-FFF2-40B4-BE49-F238E27FC236}">
                    <a16:creationId xmlns:a16="http://schemas.microsoft.com/office/drawing/2014/main" id="{02FE8500-FE8F-464C-AE06-CCCE93DAF9C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5149" y="218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253" name="Oval 205">
                <a:extLst>
                  <a:ext uri="{FF2B5EF4-FFF2-40B4-BE49-F238E27FC236}">
                    <a16:creationId xmlns:a16="http://schemas.microsoft.com/office/drawing/2014/main" id="{79106A31-6FB2-4037-9C2C-1AAFB1C534D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5439" y="151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254" name="Oval 206">
                <a:extLst>
                  <a:ext uri="{FF2B5EF4-FFF2-40B4-BE49-F238E27FC236}">
                    <a16:creationId xmlns:a16="http://schemas.microsoft.com/office/drawing/2014/main" id="{0DF58539-8770-49A5-A3B2-40D7DA27926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5439" y="218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255" name="Oval 207">
                <a:extLst>
                  <a:ext uri="{FF2B5EF4-FFF2-40B4-BE49-F238E27FC236}">
                    <a16:creationId xmlns:a16="http://schemas.microsoft.com/office/drawing/2014/main" id="{C24352D3-EAB2-4DEB-BDB2-15F48E9D65B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5709" y="191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256" name="Oval 208">
                <a:extLst>
                  <a:ext uri="{FF2B5EF4-FFF2-40B4-BE49-F238E27FC236}">
                    <a16:creationId xmlns:a16="http://schemas.microsoft.com/office/drawing/2014/main" id="{EF6A3710-6249-44E6-9D68-0FD771EBA94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5709" y="260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257" name="Oval 209">
                <a:extLst>
                  <a:ext uri="{FF2B5EF4-FFF2-40B4-BE49-F238E27FC236}">
                    <a16:creationId xmlns:a16="http://schemas.microsoft.com/office/drawing/2014/main" id="{FC7BEAFF-191C-405E-92C9-AB7C7E99B4C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5151" y="247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258" name="Oval 210">
                <a:extLst>
                  <a:ext uri="{FF2B5EF4-FFF2-40B4-BE49-F238E27FC236}">
                    <a16:creationId xmlns:a16="http://schemas.microsoft.com/office/drawing/2014/main" id="{97166EA7-3241-4607-9F8E-CCDB09B4C89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5149" y="2863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259" name="Oval 211">
                <a:extLst>
                  <a:ext uri="{FF2B5EF4-FFF2-40B4-BE49-F238E27FC236}">
                    <a16:creationId xmlns:a16="http://schemas.microsoft.com/office/drawing/2014/main" id="{4A59763E-D430-42F2-B6C6-57559210942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5154" y="314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260" name="Oval 212">
                <a:extLst>
                  <a:ext uri="{FF2B5EF4-FFF2-40B4-BE49-F238E27FC236}">
                    <a16:creationId xmlns:a16="http://schemas.microsoft.com/office/drawing/2014/main" id="{6947748A-43F5-4B36-A88B-C0E8819B686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5437" y="287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261" name="Oval 213">
                <a:extLst>
                  <a:ext uri="{FF2B5EF4-FFF2-40B4-BE49-F238E27FC236}">
                    <a16:creationId xmlns:a16="http://schemas.microsoft.com/office/drawing/2014/main" id="{D4195C88-42C6-4439-A2FC-1D043ED8AB0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5147" y="355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262" name="Oval 214">
                <a:extLst>
                  <a:ext uri="{FF2B5EF4-FFF2-40B4-BE49-F238E27FC236}">
                    <a16:creationId xmlns:a16="http://schemas.microsoft.com/office/drawing/2014/main" id="{8BA269FC-765A-45B6-A6F3-2DB7E892D8D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5145" y="382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263" name="Oval 215">
                <a:extLst>
                  <a:ext uri="{FF2B5EF4-FFF2-40B4-BE49-F238E27FC236}">
                    <a16:creationId xmlns:a16="http://schemas.microsoft.com/office/drawing/2014/main" id="{B8702C35-8509-4B12-81FD-7F39D6A5333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5711" y="327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264" name="Oval 216">
                <a:extLst>
                  <a:ext uri="{FF2B5EF4-FFF2-40B4-BE49-F238E27FC236}">
                    <a16:creationId xmlns:a16="http://schemas.microsoft.com/office/drawing/2014/main" id="{743BD90D-F81B-4178-8AD5-EDFADE71A6C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5435" y="355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265" name="Oval 217">
                <a:extLst>
                  <a:ext uri="{FF2B5EF4-FFF2-40B4-BE49-F238E27FC236}">
                    <a16:creationId xmlns:a16="http://schemas.microsoft.com/office/drawing/2014/main" id="{5D1651CB-9F30-4F8F-A551-0378E45CB56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5433" y="424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266" name="Oval 218">
                <a:extLst>
                  <a:ext uri="{FF2B5EF4-FFF2-40B4-BE49-F238E27FC236}">
                    <a16:creationId xmlns:a16="http://schemas.microsoft.com/office/drawing/2014/main" id="{451C0ABB-72BF-42A4-B902-77F969D2E6B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5701" y="398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sp>
          <p:nvSpPr>
            <p:cNvPr id="2267" name="Rectangle 219">
              <a:extLst>
                <a:ext uri="{FF2B5EF4-FFF2-40B4-BE49-F238E27FC236}">
                  <a16:creationId xmlns:a16="http://schemas.microsoft.com/office/drawing/2014/main" id="{7C8BA158-2D07-4C73-B86C-1A56AF7D8BE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1392"/>
              <a:ext cx="5760" cy="2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graphicFrame>
        <p:nvGraphicFramePr>
          <p:cNvPr id="2268" name="Object 220">
            <a:extLst>
              <a:ext uri="{FF2B5EF4-FFF2-40B4-BE49-F238E27FC236}">
                <a16:creationId xmlns:a16="http://schemas.microsoft.com/office/drawing/2014/main" id="{CDD8493D-1EBD-4F62-905E-23C2C6ACAD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192000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7707937" imgH="1701587" progId="Photoshop.Image.6">
                  <p:embed/>
                </p:oleObj>
              </mc:Choice>
              <mc:Fallback>
                <p:oleObj name="Image" r:id="rId2" imgW="7707937" imgH="1701587" progId="Photoshop.Image.6">
                  <p:embed/>
                  <p:pic>
                    <p:nvPicPr>
                      <p:cNvPr id="2268" name="Object 220">
                        <a:extLst>
                          <a:ext uri="{FF2B5EF4-FFF2-40B4-BE49-F238E27FC236}">
                            <a16:creationId xmlns:a16="http://schemas.microsoft.com/office/drawing/2014/main" id="{CDD8493D-1EBD-4F62-905E-23C2C6ACAD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2192000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chemeClr val="accent1">
                                    <a:gamma/>
                                    <a:tint val="72941"/>
                                    <a:invGamma/>
                                    <a:alpha val="39999"/>
                                  </a:scheme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9" name="Oval 221">
            <a:extLst>
              <a:ext uri="{FF2B5EF4-FFF2-40B4-BE49-F238E27FC236}">
                <a16:creationId xmlns:a16="http://schemas.microsoft.com/office/drawing/2014/main" id="{F30E5F1F-8761-4F10-91A7-8DF8E2F5C30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1801" y="1484313"/>
            <a:ext cx="2400300" cy="187325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270" name="Rectangle 222">
            <a:extLst>
              <a:ext uri="{FF2B5EF4-FFF2-40B4-BE49-F238E27FC236}">
                <a16:creationId xmlns:a16="http://schemas.microsoft.com/office/drawing/2014/main" id="{F1F794E0-0C5B-4E4C-B491-E3D4E58AFA6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470400" y="3276601"/>
            <a:ext cx="6807200" cy="1012825"/>
          </a:xfrm>
        </p:spPr>
        <p:txBody>
          <a:bodyPr/>
          <a:lstStyle>
            <a:lvl1pPr>
              <a:defRPr sz="4000" b="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271" name="Rectangle 223">
            <a:extLst>
              <a:ext uri="{FF2B5EF4-FFF2-40B4-BE49-F238E27FC236}">
                <a16:creationId xmlns:a16="http://schemas.microsoft.com/office/drawing/2014/main" id="{EFD8EF29-1717-4D20-B31B-42477BD7BAA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828800" y="5638800"/>
            <a:ext cx="94488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272" name="Text Box 224">
            <a:extLst>
              <a:ext uri="{FF2B5EF4-FFF2-40B4-BE49-F238E27FC236}">
                <a16:creationId xmlns:a16="http://schemas.microsoft.com/office/drawing/2014/main" id="{7994B78F-5ABF-4A66-95FA-563BD6463661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508000" y="304800"/>
            <a:ext cx="14393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>
                <a:solidFill>
                  <a:schemeClr val="bg1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288295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59D16-E587-41E8-A766-29D0B1D5C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631FD-4ACF-4153-A9F7-4FC710431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F027B-C48B-4F09-8C65-079CCAB0B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68A2A-C673-469F-9180-94632273C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A38BD-5518-4F92-973C-0F6A1F09A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9621C-64FE-44D2-BFF6-83322524C5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041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51D06-E792-46B7-A4ED-57A9686B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90A92-1333-4F53-BF17-7F3FDA5F4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2421B-217C-4E8F-8857-88CB8916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88F94-7910-4B53-845F-4676B5B80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ABFCD-4BCD-49ED-926B-83875111B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5CE2A-0A95-426D-BB85-57CE7782CA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823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A91D8-E34D-4DC2-BB80-A05A55E89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4898B-DEE2-49DB-80F1-C70FEBA9EE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28726"/>
            <a:ext cx="5384800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596B27-42F2-4A60-BD2C-F31F0844D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228726"/>
            <a:ext cx="5384800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08B43-0B14-4E3B-A8FF-A6D31DBB8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1E141-BF6C-4F71-BB3C-67555252C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50C36-023C-4669-AFA2-C1E013136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D301B-C775-4754-81B1-99FB825A3F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689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ED307-9AA7-4861-9A0B-590E1E5DA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AFBCD-6C07-49CF-BBB1-14E7AF566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DFE5F-A5F1-4D3D-85C8-CD55DCBA9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F11DA-2E1F-4FEB-A2F2-34C181D2EA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8D9279-D6E8-4E06-A8C4-9258D3183F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D4222-D008-4E0F-83FD-E8F9342CF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7E42A5-ECD0-4858-8380-92899FA28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A1E08A-43B2-4391-99B6-640FADEC9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77704-F8E9-44B8-A5F3-97843C37D7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705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A932A-9E91-49FE-AF55-0214C6E9C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9F31EE-6EDD-4C2C-BA2A-210047568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B1916F-CB65-4867-8D2C-D9796EEE8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1B81F1-46B5-4B6A-9A27-91B96254D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716B4-C6D0-4169-BC3E-2716395D9C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328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5D4B8D-B738-4DC8-B551-33C603CC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D0A358-70B5-446B-A622-66B0EDE3C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A42B5-3D6E-44DF-8A69-95F71A4E5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45596-7F2B-45F9-8C48-A81BF421A7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1700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438E3-8A65-455E-8891-D21C7027E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98C91-DB58-4208-9F96-387D06D58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087C65-A7CC-4E4A-A106-6CA8B92E8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A61EF-E803-4E02-AB43-2A68544D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4B2AF-A887-4B70-884B-6C36C285D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8963F-A607-4743-A7DA-32B166A91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674B4-158E-4E37-AAC3-A00DB63CF1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38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E38B6-C00D-40F1-97EC-EE71B6AEC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A5A1AC-A062-4F52-9182-F0BD01E819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6A78EE-35AB-4B2C-85C3-5C1C3237E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66736-D0E2-4B62-83FE-CAE680EDB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E19E1-AF87-4240-AEDB-6197B495D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99297-4E14-4389-A252-D856B362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FE5D1-C8CB-4F9F-91FE-F9603D8BC0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151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27AB9-1B6B-402F-A567-252F03AB5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CDDA2A-D6EF-4612-8EA5-3BA81D525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EEF94-AEF3-4C5E-96E3-8C80C3295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69CD5-D724-4D31-A3CF-9ED361BB0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7B50C-FA89-46E6-B28E-EF1A5AAA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B1779-817D-41CF-BF83-69FED9DE06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575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1F41B2-8D58-403D-9CAA-31E405CAA6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AF93D-8874-40FC-9C6C-EF1DF0CB2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2516C-DED4-47AE-8067-73C02AF64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85A13-BC40-4897-95CB-7AD39A60C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CF9DE-775C-4EE2-9C97-B673B58F6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8EB26-F1FC-42B6-B26D-24DDE4DCA4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402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8BCD5-BC56-4ED9-B753-8D398145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1"/>
            <a:ext cx="9855200" cy="563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2FCCDA6-41D9-4CAF-A3E9-20F8CA99CB70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228726"/>
            <a:ext cx="10972800" cy="5095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0CA7E-776E-4F60-8F4E-420C8C4EB8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00801"/>
            <a:ext cx="28448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6D824-21C5-42EB-9A0E-2DCF05EE5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00801"/>
            <a:ext cx="38608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42338-CEAD-47FD-8839-833CC738F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400801"/>
            <a:ext cx="2844800" cy="320675"/>
          </a:xfrm>
        </p:spPr>
        <p:txBody>
          <a:bodyPr/>
          <a:lstStyle>
            <a:lvl1pPr>
              <a:defRPr/>
            </a:lvl1pPr>
          </a:lstStyle>
          <a:p>
            <a:fld id="{65A2D557-128E-4397-8D07-47FB2AF44F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706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699DA9-5443-4BF0-B677-BF5F09B26C9F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28600"/>
            <a:ext cx="10972800" cy="60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A9CC48-4C39-4923-9AD7-A6CC723CA3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00801"/>
            <a:ext cx="28448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8C9C91-3855-46A0-A9F2-56974383A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00801"/>
            <a:ext cx="38608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B1C97-55A9-4C10-8425-BF34216F6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400801"/>
            <a:ext cx="2844800" cy="320675"/>
          </a:xfrm>
        </p:spPr>
        <p:txBody>
          <a:bodyPr/>
          <a:lstStyle>
            <a:lvl1pPr>
              <a:defRPr/>
            </a:lvl1pPr>
          </a:lstStyle>
          <a:p>
            <a:fld id="{856B0813-DDAD-4E47-AB74-2892633DFC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094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438BD9-A198-415E-8EEF-A6FDF76C38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C863D-8A51-45AE-B402-A029A5E8671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AC3116-DDCC-4549-BE37-080B5740D6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FC9450-55C8-4210-9938-F96B697256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6CBBF5-680A-4792-969D-FCE8788628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923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065BE2-C6FC-4E5E-A0CC-7947872835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B0982-F1B8-488D-B97F-879F9AEE2A2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E47F0E-1E05-4351-B34C-90ABE96254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67DCDB-4F62-4749-A649-2B1C6CCD6E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8C776A-5F69-49A7-A9CC-1C9F0B6AAF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717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72B965-171B-4292-995B-8DF58EBC9C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A4ADA-4D72-4653-A9F7-C295857E2AB5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B16757-5E27-4431-82C2-2281E11677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AA0D17-8F49-4ED0-9014-46BC153D2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B4F7E-1A28-4DC4-8CE8-22ED02E4BC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6816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C301DB-DA98-4C1D-A11C-49556DEC68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D806C-6C5A-435E-80A1-5E9892F94E46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97241D-BC02-474C-996F-FC62B56608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1EF76D-F8F4-4DAE-B765-7BAC596461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45AE3F-334C-4411-B386-E5174D1098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8316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65564E7-C9BA-40C9-829A-09D82B4CA9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ACCE0-3C44-4F22-A43D-D7E42750CA2B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772C674-0BB5-40F5-A30D-D306E1A5DF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7D5232-751A-4F69-BD87-6C810867CC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C71B5E-4E4B-41CD-9FB4-AE49B0292C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40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4264B8-98EE-40CF-9EC2-88723E787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ABA84-E591-49A0-9904-08DC81A5878A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B979379-0902-4627-82AF-17A0EF9095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CD67430-A35E-4745-9DA6-FFBF6C7ECA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812C4-6499-4159-88FF-C0A07ECAD5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3086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C4CBA9E-4B5A-4855-86F4-1223E161D5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50F45-559F-4897-9E4B-AB947A5EC41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0BAE1C8-465E-418D-950A-B11A7FA918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F706CC2-02DA-4803-A989-DCA2AB3FA4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E4C8D3-089B-49DF-AFDD-A6605C95AF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5014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47313C-74BD-4661-A64D-2896041064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A2859-FF27-4D05-9806-F138085921C2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8A2777-152D-4049-B563-D14EFBA7B2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9CE2FB-F3B0-4A5F-92A7-D71E165C1E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A7774-C8D1-4CFE-885C-3AC570D71C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9627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5A9BC8-7A66-4AFB-A57A-BF74AEA464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3C92D-71FA-4822-BC44-1E9842513A24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57129A-1803-478F-B671-DF566595FB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0AF90C-29E9-489C-9537-18BBEF3062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3CC51A-BD5C-4BBF-A8C8-7FA4101323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6360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B7629F-0677-46FA-B5C7-2756072293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8FD1B-5EF1-49CD-AEC2-19A92FF873FA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1125AA-A5DA-4FAC-B5C9-4F199F7E90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135A6B-1A2F-411B-B5B7-84BA4D5ACF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31B7A-4BC2-4809-875E-CD61FE6127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3850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9CBE1A-EB46-4ED3-9F75-272A024783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B56E0-AF3C-452E-8FD6-45A9B98573A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6A6C2C-23DD-4AA4-89E3-5FD33CDD6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06082D-4BB3-4F91-97F5-57538AAD9A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03269-35E5-4CA1-9C60-7778CCC0B8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460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1E96F0B-A1B6-4930-A105-B143A420E4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3B74C-D6CC-4DC3-A4D9-336D8927392A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404E6C9-B76F-4DDA-AE3A-5B9628D8C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C57316F-D783-46A3-92CB-42E986469F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D64948-83B5-4FC0-A79E-39BEFC8315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825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7600E-58B2-485E-BE82-2FD24E3A3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7519F-82AE-4476-89F7-3489A3107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B6964-E825-4D98-B1C7-5B70691A9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3C232E-AE44-412A-B51E-05422B39BD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4878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A3859-E14A-47B2-8ABB-D4D11DF00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5D848-5DFC-4F2E-81E5-FD0D66B5A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362CD-77A8-49EA-9BCA-747A0EA0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37028E9-20A2-43AB-BE30-8914F4B80E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3685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BEB6-7B02-4692-A70A-04CF40D66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FF1D1-7B2C-4F2D-BB38-2A7530C77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8A710-9DE2-4810-B601-4A09C5822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1FF2E39-8B8F-4BEF-99B2-625DD81AE6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4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0C8127-EA26-4A42-B70E-1A646FC76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150E74-DC1B-4D33-BB2B-6A794BF74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FB558-E3B9-490D-AA7F-340865078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CD4D399-FA61-44D6-8AF3-E7091AFE2B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5621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FEC40C-87D9-4814-B351-57371C517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FD6E2-A7D1-4429-A71A-0F161DF9A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E9910A-35D6-484F-AA7E-AB3FC870C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7B217D7-23C2-45E2-B827-485E9711B1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3406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448A3F-178E-418D-8239-9712C83E7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DF3FC-780D-4E80-8204-72F1EFDB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ECB91C-D146-4FAA-8718-8B7E2C7D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6CB8D93-F20D-4B9A-ADEA-F173235E1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4024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A7373D-88F4-41DB-975D-510885AF5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EC46E3-471D-4725-9E24-B2B8C3C97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A64D7-3492-43B1-AE15-AA69F62AA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BA56AC3-8740-4DD6-A558-7B47B3817F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0434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F0847-23E3-40D6-85EB-58CED3CAE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FE5948-0F29-4DED-9553-62EB0B0F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6FEF31-9F2F-42BA-BFB6-C24871461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34FE87E-992D-413D-AF0B-B85DB69C20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4619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55454-6203-405E-91C2-12AC9D79F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39EDBE-B966-4668-8B59-D22D8C38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37BA8-63CA-4B9B-B0AC-A29A777B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3F9007E-7FA9-4958-B9AF-5F0E623D84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0057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FDE9F-A5E8-4E2A-99AC-FEE0679CD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3A83B-5CF1-4C64-99E1-6D9E2D6F4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5923F-65EB-493D-A26C-441D370CD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8F5619B-1BC6-4DD4-9EFD-AB070FA838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215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AB991-56BC-4D3C-A130-21C35A161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25465-271E-4038-A0B4-1A6B2FCAA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822B1-9097-4BA2-BDF5-3F7828415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43BDB85-00C6-485E-8939-261A69C7E3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5528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8DF948-7217-4E69-A57D-A9EC9A787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B2BC6F-058F-45C2-87D6-A20DE1343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074A8C-147B-405F-8C47-1AC2A0FE4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60F059C-C24E-43FE-BBF5-2BAF49487E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40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01C56B4-20F3-4DAC-8668-05B9BAC05A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17" y="4763"/>
            <a:ext cx="12192000" cy="931862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grpSp>
        <p:nvGrpSpPr>
          <p:cNvPr id="1027" name="Group 3">
            <a:extLst>
              <a:ext uri="{FF2B5EF4-FFF2-40B4-BE49-F238E27FC236}">
                <a16:creationId xmlns:a16="http://schemas.microsoft.com/office/drawing/2014/main" id="{975E4EAD-3DE5-4A68-9684-931BF33463A5}"/>
              </a:ext>
            </a:extLst>
          </p:cNvPr>
          <p:cNvGrpSpPr>
            <a:grpSpLocks/>
          </p:cNvGrpSpPr>
          <p:nvPr/>
        </p:nvGrpSpPr>
        <p:grpSpPr bwMode="auto">
          <a:xfrm>
            <a:off x="-16934" y="1"/>
            <a:ext cx="12200467" cy="1012825"/>
            <a:chOff x="476" y="-638"/>
            <a:chExt cx="5764" cy="638"/>
          </a:xfrm>
        </p:grpSpPr>
        <p:sp>
          <p:nvSpPr>
            <p:cNvPr id="1028" name="Oval 4">
              <a:extLst>
                <a:ext uri="{FF2B5EF4-FFF2-40B4-BE49-F238E27FC236}">
                  <a16:creationId xmlns:a16="http://schemas.microsoft.com/office/drawing/2014/main" id="{DFA9ECCC-7E47-451E-B93D-4C04DD7FCF4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55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29" name="Oval 5">
              <a:extLst>
                <a:ext uri="{FF2B5EF4-FFF2-40B4-BE49-F238E27FC236}">
                  <a16:creationId xmlns:a16="http://schemas.microsoft.com/office/drawing/2014/main" id="{11313803-9A27-4403-AFC3-11908101FF1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53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30" name="Oval 6">
              <a:extLst>
                <a:ext uri="{FF2B5EF4-FFF2-40B4-BE49-F238E27FC236}">
                  <a16:creationId xmlns:a16="http://schemas.microsoft.com/office/drawing/2014/main" id="{78CDC5EC-5C63-4C1B-9DDE-862D3556D1C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43" y="-42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31" name="Oval 7">
              <a:extLst>
                <a:ext uri="{FF2B5EF4-FFF2-40B4-BE49-F238E27FC236}">
                  <a16:creationId xmlns:a16="http://schemas.microsoft.com/office/drawing/2014/main" id="{7F8ADD5D-6CBD-4FF9-9329-03204975F15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43" y="-13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32" name="Oval 8">
              <a:extLst>
                <a:ext uri="{FF2B5EF4-FFF2-40B4-BE49-F238E27FC236}">
                  <a16:creationId xmlns:a16="http://schemas.microsoft.com/office/drawing/2014/main" id="{0B77B03E-30B8-4AAD-B2EE-A9B8030489F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13" y="-289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33" name="Oval 9">
              <a:extLst>
                <a:ext uri="{FF2B5EF4-FFF2-40B4-BE49-F238E27FC236}">
                  <a16:creationId xmlns:a16="http://schemas.microsoft.com/office/drawing/2014/main" id="{56EE9427-1080-40D4-81F6-D43631A4EE6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249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34" name="Line 10">
              <a:extLst>
                <a:ext uri="{FF2B5EF4-FFF2-40B4-BE49-F238E27FC236}">
                  <a16:creationId xmlns:a16="http://schemas.microsoft.com/office/drawing/2014/main" id="{7DDEBDFA-C217-41A2-8CD5-AFA6F22F1DA7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577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5" name="Line 11">
              <a:extLst>
                <a:ext uri="{FF2B5EF4-FFF2-40B4-BE49-F238E27FC236}">
                  <a16:creationId xmlns:a16="http://schemas.microsoft.com/office/drawing/2014/main" id="{43A5F202-35BD-4644-9C17-FFB467C977C8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71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6" name="Line 12">
              <a:extLst>
                <a:ext uri="{FF2B5EF4-FFF2-40B4-BE49-F238E27FC236}">
                  <a16:creationId xmlns:a16="http://schemas.microsoft.com/office/drawing/2014/main" id="{AE4DF0FA-AB90-4886-A75A-FB1ADFEC675D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864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7" name="Line 13">
              <a:extLst>
                <a:ext uri="{FF2B5EF4-FFF2-40B4-BE49-F238E27FC236}">
                  <a16:creationId xmlns:a16="http://schemas.microsoft.com/office/drawing/2014/main" id="{5B48CE79-6A5D-4A02-8799-D81C71AD4FA0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000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8" name="Line 14">
              <a:extLst>
                <a:ext uri="{FF2B5EF4-FFF2-40B4-BE49-F238E27FC236}">
                  <a16:creationId xmlns:a16="http://schemas.microsoft.com/office/drawing/2014/main" id="{09B99CF5-F9FD-4E85-AED1-DF6210D48D2A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136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9" name="Line 15">
              <a:extLst>
                <a:ext uri="{FF2B5EF4-FFF2-40B4-BE49-F238E27FC236}">
                  <a16:creationId xmlns:a16="http://schemas.microsoft.com/office/drawing/2014/main" id="{59A787A6-EFF5-411C-BFB8-18F48C8E1770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272" y="-635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0" name="Line 16">
              <a:extLst>
                <a:ext uri="{FF2B5EF4-FFF2-40B4-BE49-F238E27FC236}">
                  <a16:creationId xmlns:a16="http://schemas.microsoft.com/office/drawing/2014/main" id="{05ADA0C5-2983-40DF-AF79-FED3520368CA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14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1" name="Line 17">
              <a:extLst>
                <a:ext uri="{FF2B5EF4-FFF2-40B4-BE49-F238E27FC236}">
                  <a16:creationId xmlns:a16="http://schemas.microsoft.com/office/drawing/2014/main" id="{023ED105-9D0A-4944-8DCD-B94DBE444EB1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565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2" name="Line 18">
              <a:extLst>
                <a:ext uri="{FF2B5EF4-FFF2-40B4-BE49-F238E27FC236}">
                  <a16:creationId xmlns:a16="http://schemas.microsoft.com/office/drawing/2014/main" id="{EA94ECB5-BE28-4252-867C-488ABE0F7A4A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701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3" name="Line 19">
              <a:extLst>
                <a:ext uri="{FF2B5EF4-FFF2-40B4-BE49-F238E27FC236}">
                  <a16:creationId xmlns:a16="http://schemas.microsoft.com/office/drawing/2014/main" id="{9D50D794-6848-4EF0-9D7E-143FDD924F4F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837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4" name="Line 20">
              <a:extLst>
                <a:ext uri="{FF2B5EF4-FFF2-40B4-BE49-F238E27FC236}">
                  <a16:creationId xmlns:a16="http://schemas.microsoft.com/office/drawing/2014/main" id="{C1F55C02-C097-4600-9EA6-4E123D6E5C04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973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5" name="Line 21">
              <a:extLst>
                <a:ext uri="{FF2B5EF4-FFF2-40B4-BE49-F238E27FC236}">
                  <a16:creationId xmlns:a16="http://schemas.microsoft.com/office/drawing/2014/main" id="{7ED0C6F1-78AD-4E15-BA8C-C229BD26D8F6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210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6" name="Oval 22">
              <a:extLst>
                <a:ext uri="{FF2B5EF4-FFF2-40B4-BE49-F238E27FC236}">
                  <a16:creationId xmlns:a16="http://schemas.microsoft.com/office/drawing/2014/main" id="{90076144-AA4A-42E5-B9DF-935AD06A931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392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47" name="Oval 23">
              <a:extLst>
                <a:ext uri="{FF2B5EF4-FFF2-40B4-BE49-F238E27FC236}">
                  <a16:creationId xmlns:a16="http://schemas.microsoft.com/office/drawing/2014/main" id="{AA242777-B8B0-4985-9308-CF53F614C9E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390" y="-542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48" name="Oval 24">
              <a:extLst>
                <a:ext uri="{FF2B5EF4-FFF2-40B4-BE49-F238E27FC236}">
                  <a16:creationId xmlns:a16="http://schemas.microsoft.com/office/drawing/2014/main" id="{73BC541F-0437-41FC-9F85-9F73B6BE215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680" y="-42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49" name="Oval 25">
              <a:extLst>
                <a:ext uri="{FF2B5EF4-FFF2-40B4-BE49-F238E27FC236}">
                  <a16:creationId xmlns:a16="http://schemas.microsoft.com/office/drawing/2014/main" id="{9A791B60-775B-48CA-8DD5-07DE5B94887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680" y="-54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50" name="Oval 26">
              <a:extLst>
                <a:ext uri="{FF2B5EF4-FFF2-40B4-BE49-F238E27FC236}">
                  <a16:creationId xmlns:a16="http://schemas.microsoft.com/office/drawing/2014/main" id="{58FD70AE-AB32-4825-89DA-0E568B4D3A7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950" y="-28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51" name="Oval 27">
              <a:extLst>
                <a:ext uri="{FF2B5EF4-FFF2-40B4-BE49-F238E27FC236}">
                  <a16:creationId xmlns:a16="http://schemas.microsoft.com/office/drawing/2014/main" id="{2477B718-2163-4803-A472-49F7DBF2FF6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086" y="-1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52" name="Oval 28">
              <a:extLst>
                <a:ext uri="{FF2B5EF4-FFF2-40B4-BE49-F238E27FC236}">
                  <a16:creationId xmlns:a16="http://schemas.microsoft.com/office/drawing/2014/main" id="{4AFF1815-ED78-41A6-8976-082550C6EF7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224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53" name="Oval 29">
              <a:extLst>
                <a:ext uri="{FF2B5EF4-FFF2-40B4-BE49-F238E27FC236}">
                  <a16:creationId xmlns:a16="http://schemas.microsoft.com/office/drawing/2014/main" id="{ABBAD2D0-EF3F-4575-8E76-F3B46F849C3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222" y="-5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54" name="Oval 30">
              <a:extLst>
                <a:ext uri="{FF2B5EF4-FFF2-40B4-BE49-F238E27FC236}">
                  <a16:creationId xmlns:a16="http://schemas.microsoft.com/office/drawing/2014/main" id="{C60942CF-6CD7-4337-B516-A09DA1BBD3D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512" y="-42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55" name="Oval 31">
              <a:extLst>
                <a:ext uri="{FF2B5EF4-FFF2-40B4-BE49-F238E27FC236}">
                  <a16:creationId xmlns:a16="http://schemas.microsoft.com/office/drawing/2014/main" id="{E1CFA713-2708-457E-AB0B-672B9AC0FAA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512" y="-15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56" name="Oval 32">
              <a:extLst>
                <a:ext uri="{FF2B5EF4-FFF2-40B4-BE49-F238E27FC236}">
                  <a16:creationId xmlns:a16="http://schemas.microsoft.com/office/drawing/2014/main" id="{E262F8A5-8644-462D-8DE3-0E0AE8C66A9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782" y="-289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57" name="Oval 33">
              <a:extLst>
                <a:ext uri="{FF2B5EF4-FFF2-40B4-BE49-F238E27FC236}">
                  <a16:creationId xmlns:a16="http://schemas.microsoft.com/office/drawing/2014/main" id="{C8EFD674-AABB-4367-BFD4-2B3CD466833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918" y="-15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grpSp>
          <p:nvGrpSpPr>
            <p:cNvPr id="1058" name="Group 34">
              <a:extLst>
                <a:ext uri="{FF2B5EF4-FFF2-40B4-BE49-F238E27FC236}">
                  <a16:creationId xmlns:a16="http://schemas.microsoft.com/office/drawing/2014/main" id="{9D686BD8-5A38-4C66-BE64-C9FF70ECF30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246" y="-638"/>
              <a:ext cx="1532" cy="635"/>
              <a:chOff x="-765" y="-1448"/>
              <a:chExt cx="1532" cy="2896"/>
            </a:xfrm>
          </p:grpSpPr>
          <p:sp>
            <p:nvSpPr>
              <p:cNvPr id="1059" name="Line 35">
                <a:extLst>
                  <a:ext uri="{FF2B5EF4-FFF2-40B4-BE49-F238E27FC236}">
                    <a16:creationId xmlns:a16="http://schemas.microsoft.com/office/drawing/2014/main" id="{67F7D0CE-A27A-4767-AA60-280DEE18DCC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765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0" name="Line 36">
                <a:extLst>
                  <a:ext uri="{FF2B5EF4-FFF2-40B4-BE49-F238E27FC236}">
                    <a16:creationId xmlns:a16="http://schemas.microsoft.com/office/drawing/2014/main" id="{BD5921F0-5480-4F63-8027-630B282477A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614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1" name="Line 37">
                <a:extLst>
                  <a:ext uri="{FF2B5EF4-FFF2-40B4-BE49-F238E27FC236}">
                    <a16:creationId xmlns:a16="http://schemas.microsoft.com/office/drawing/2014/main" id="{1E7AFF14-83E8-4357-861C-9590EF723E4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478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2" name="Line 38">
                <a:extLst>
                  <a:ext uri="{FF2B5EF4-FFF2-40B4-BE49-F238E27FC236}">
                    <a16:creationId xmlns:a16="http://schemas.microsoft.com/office/drawing/2014/main" id="{BD468E30-47AA-48B6-97CD-0F9E96C75B4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42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3" name="Line 39">
                <a:extLst>
                  <a:ext uri="{FF2B5EF4-FFF2-40B4-BE49-F238E27FC236}">
                    <a16:creationId xmlns:a16="http://schemas.microsoft.com/office/drawing/2014/main" id="{42AE8C0F-3962-48CC-B07E-3A669B21487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206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4" name="Line 40">
                <a:extLst>
                  <a:ext uri="{FF2B5EF4-FFF2-40B4-BE49-F238E27FC236}">
                    <a16:creationId xmlns:a16="http://schemas.microsoft.com/office/drawing/2014/main" id="{302F5E28-D463-4EF7-B0E4-692DBB677FB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5" name="Line 41">
                <a:extLst>
                  <a:ext uri="{FF2B5EF4-FFF2-40B4-BE49-F238E27FC236}">
                    <a16:creationId xmlns:a16="http://schemas.microsoft.com/office/drawing/2014/main" id="{EBD8DA53-1547-4DC6-831C-A376AB460A1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2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6" name="Line 42">
                <a:extLst>
                  <a:ext uri="{FF2B5EF4-FFF2-40B4-BE49-F238E27FC236}">
                    <a16:creationId xmlns:a16="http://schemas.microsoft.com/office/drawing/2014/main" id="{FBE4F052-22E9-4ABD-8E10-45A4EC5C10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23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7" name="Line 43">
                <a:extLst>
                  <a:ext uri="{FF2B5EF4-FFF2-40B4-BE49-F238E27FC236}">
                    <a16:creationId xmlns:a16="http://schemas.microsoft.com/office/drawing/2014/main" id="{4F360FD3-05EA-4C3A-AB56-F1755F2993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59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8" name="Line 44">
                <a:extLst>
                  <a:ext uri="{FF2B5EF4-FFF2-40B4-BE49-F238E27FC236}">
                    <a16:creationId xmlns:a16="http://schemas.microsoft.com/office/drawing/2014/main" id="{96B1F115-A6DB-4B19-92E3-00E4820B23B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95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9" name="Line 45">
                <a:extLst>
                  <a:ext uri="{FF2B5EF4-FFF2-40B4-BE49-F238E27FC236}">
                    <a16:creationId xmlns:a16="http://schemas.microsoft.com/office/drawing/2014/main" id="{2927632D-9A70-477D-B77C-EE63780072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31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70" name="Line 46">
                <a:extLst>
                  <a:ext uri="{FF2B5EF4-FFF2-40B4-BE49-F238E27FC236}">
                    <a16:creationId xmlns:a16="http://schemas.microsoft.com/office/drawing/2014/main" id="{9AB4B370-BEDE-4407-81F9-93A3340084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67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071" name="Oval 47">
              <a:extLst>
                <a:ext uri="{FF2B5EF4-FFF2-40B4-BE49-F238E27FC236}">
                  <a16:creationId xmlns:a16="http://schemas.microsoft.com/office/drawing/2014/main" id="{88879BFC-D500-488A-8CBC-08E47994FE3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061" y="-416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72" name="Oval 48">
              <a:extLst>
                <a:ext uri="{FF2B5EF4-FFF2-40B4-BE49-F238E27FC236}">
                  <a16:creationId xmlns:a16="http://schemas.microsoft.com/office/drawing/2014/main" id="{B35125C0-29E8-4A22-A5B0-BC03B2470F8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059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73" name="Oval 49">
              <a:extLst>
                <a:ext uri="{FF2B5EF4-FFF2-40B4-BE49-F238E27FC236}">
                  <a16:creationId xmlns:a16="http://schemas.microsoft.com/office/drawing/2014/main" id="{F26B0573-3564-4216-9F07-13912E8DC0F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349" y="-41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74" name="Oval 50">
              <a:extLst>
                <a:ext uri="{FF2B5EF4-FFF2-40B4-BE49-F238E27FC236}">
                  <a16:creationId xmlns:a16="http://schemas.microsoft.com/office/drawing/2014/main" id="{095E65E9-8880-4631-B725-CC104A2FC22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349" y="-54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75" name="Oval 51">
              <a:extLst>
                <a:ext uri="{FF2B5EF4-FFF2-40B4-BE49-F238E27FC236}">
                  <a16:creationId xmlns:a16="http://schemas.microsoft.com/office/drawing/2014/main" id="{F394B4F7-6E14-4122-A7A4-350E2492F31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619" y="-28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76" name="Oval 52">
              <a:extLst>
                <a:ext uri="{FF2B5EF4-FFF2-40B4-BE49-F238E27FC236}">
                  <a16:creationId xmlns:a16="http://schemas.microsoft.com/office/drawing/2014/main" id="{FB5D5B0E-2F0D-4151-B900-6B628C965A0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755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77" name="Oval 53">
              <a:extLst>
                <a:ext uri="{FF2B5EF4-FFF2-40B4-BE49-F238E27FC236}">
                  <a16:creationId xmlns:a16="http://schemas.microsoft.com/office/drawing/2014/main" id="{5CD1A939-659D-422A-80DD-EE4400BC45B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913" y="-27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78" name="Oval 54">
              <a:extLst>
                <a:ext uri="{FF2B5EF4-FFF2-40B4-BE49-F238E27FC236}">
                  <a16:creationId xmlns:a16="http://schemas.microsoft.com/office/drawing/2014/main" id="{60EA184F-7F12-4A2C-9C0A-4F963FB6D32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911" y="-5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79" name="Oval 55">
              <a:extLst>
                <a:ext uri="{FF2B5EF4-FFF2-40B4-BE49-F238E27FC236}">
                  <a16:creationId xmlns:a16="http://schemas.microsoft.com/office/drawing/2014/main" id="{14B6CFBF-1888-4861-B3E1-4FDC75B7843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1" y="-45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80" name="Oval 56">
              <a:extLst>
                <a:ext uri="{FF2B5EF4-FFF2-40B4-BE49-F238E27FC236}">
                  <a16:creationId xmlns:a16="http://schemas.microsoft.com/office/drawing/2014/main" id="{F7BF70C9-77B7-4944-913E-5701272F045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1" y="-14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81" name="Oval 57">
              <a:extLst>
                <a:ext uri="{FF2B5EF4-FFF2-40B4-BE49-F238E27FC236}">
                  <a16:creationId xmlns:a16="http://schemas.microsoft.com/office/drawing/2014/main" id="{2EE108D1-F61E-48B8-B2F8-471C4B1C791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471" y="-29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82" name="Oval 58">
              <a:extLst>
                <a:ext uri="{FF2B5EF4-FFF2-40B4-BE49-F238E27FC236}">
                  <a16:creationId xmlns:a16="http://schemas.microsoft.com/office/drawing/2014/main" id="{B82A4A2F-6543-437E-BC41-A121D954ACD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607" y="-15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grpSp>
          <p:nvGrpSpPr>
            <p:cNvPr id="1083" name="Group 59">
              <a:extLst>
                <a:ext uri="{FF2B5EF4-FFF2-40B4-BE49-F238E27FC236}">
                  <a16:creationId xmlns:a16="http://schemas.microsoft.com/office/drawing/2014/main" id="{9EEB0E57-C499-4C21-9D3D-E2BAE4F9BBE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935" y="-638"/>
              <a:ext cx="1532" cy="635"/>
              <a:chOff x="-765" y="-1448"/>
              <a:chExt cx="1532" cy="2896"/>
            </a:xfrm>
          </p:grpSpPr>
          <p:sp>
            <p:nvSpPr>
              <p:cNvPr id="1084" name="Line 60">
                <a:extLst>
                  <a:ext uri="{FF2B5EF4-FFF2-40B4-BE49-F238E27FC236}">
                    <a16:creationId xmlns:a16="http://schemas.microsoft.com/office/drawing/2014/main" id="{A5F09DF6-3F68-4CDC-8DAB-9F3F6AEDC42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765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85" name="Line 61">
                <a:extLst>
                  <a:ext uri="{FF2B5EF4-FFF2-40B4-BE49-F238E27FC236}">
                    <a16:creationId xmlns:a16="http://schemas.microsoft.com/office/drawing/2014/main" id="{948C13DF-36A0-4259-AAA2-303A257686C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614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86" name="Line 62">
                <a:extLst>
                  <a:ext uri="{FF2B5EF4-FFF2-40B4-BE49-F238E27FC236}">
                    <a16:creationId xmlns:a16="http://schemas.microsoft.com/office/drawing/2014/main" id="{C8674F9C-21D6-4C07-9718-F7E52E8E0C7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478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87" name="Line 63">
                <a:extLst>
                  <a:ext uri="{FF2B5EF4-FFF2-40B4-BE49-F238E27FC236}">
                    <a16:creationId xmlns:a16="http://schemas.microsoft.com/office/drawing/2014/main" id="{0FBF1026-DCF7-40D0-8FA0-3A35970637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42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88" name="Line 64">
                <a:extLst>
                  <a:ext uri="{FF2B5EF4-FFF2-40B4-BE49-F238E27FC236}">
                    <a16:creationId xmlns:a16="http://schemas.microsoft.com/office/drawing/2014/main" id="{689B60C4-ED80-472E-85FE-F237EEA42EF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206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89" name="Line 65">
                <a:extLst>
                  <a:ext uri="{FF2B5EF4-FFF2-40B4-BE49-F238E27FC236}">
                    <a16:creationId xmlns:a16="http://schemas.microsoft.com/office/drawing/2014/main" id="{1484FC25-7FFB-4487-9373-E77C63FA762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90" name="Line 66">
                <a:extLst>
                  <a:ext uri="{FF2B5EF4-FFF2-40B4-BE49-F238E27FC236}">
                    <a16:creationId xmlns:a16="http://schemas.microsoft.com/office/drawing/2014/main" id="{370CC84B-C6F4-4661-8DCC-884C487D95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2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91" name="Line 67">
                <a:extLst>
                  <a:ext uri="{FF2B5EF4-FFF2-40B4-BE49-F238E27FC236}">
                    <a16:creationId xmlns:a16="http://schemas.microsoft.com/office/drawing/2014/main" id="{4000BBA5-02CA-4DAE-BDC8-B0750EBE2DE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23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92" name="Line 68">
                <a:extLst>
                  <a:ext uri="{FF2B5EF4-FFF2-40B4-BE49-F238E27FC236}">
                    <a16:creationId xmlns:a16="http://schemas.microsoft.com/office/drawing/2014/main" id="{9AFEBBF0-4488-4781-A35F-A4DD306F1E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59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93" name="Line 69">
                <a:extLst>
                  <a:ext uri="{FF2B5EF4-FFF2-40B4-BE49-F238E27FC236}">
                    <a16:creationId xmlns:a16="http://schemas.microsoft.com/office/drawing/2014/main" id="{91D1832F-A2C1-40D0-BFFE-FB3E95F0EE2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95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94" name="Line 70">
                <a:extLst>
                  <a:ext uri="{FF2B5EF4-FFF2-40B4-BE49-F238E27FC236}">
                    <a16:creationId xmlns:a16="http://schemas.microsoft.com/office/drawing/2014/main" id="{DED28B41-4D67-4B59-8076-0EBCFA1B88D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31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95" name="Line 71">
                <a:extLst>
                  <a:ext uri="{FF2B5EF4-FFF2-40B4-BE49-F238E27FC236}">
                    <a16:creationId xmlns:a16="http://schemas.microsoft.com/office/drawing/2014/main" id="{F1DCE29E-D5F1-439E-8B80-36E8D7CB96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67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096" name="Oval 72">
              <a:extLst>
                <a:ext uri="{FF2B5EF4-FFF2-40B4-BE49-F238E27FC236}">
                  <a16:creationId xmlns:a16="http://schemas.microsoft.com/office/drawing/2014/main" id="{3C1FE6AF-5DD6-4B8B-9924-7F68B429423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750" y="-36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97" name="Oval 73">
              <a:extLst>
                <a:ext uri="{FF2B5EF4-FFF2-40B4-BE49-F238E27FC236}">
                  <a16:creationId xmlns:a16="http://schemas.microsoft.com/office/drawing/2014/main" id="{2000CC33-8F6D-41AC-8EDB-702408CABF7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748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98" name="Oval 74">
              <a:extLst>
                <a:ext uri="{FF2B5EF4-FFF2-40B4-BE49-F238E27FC236}">
                  <a16:creationId xmlns:a16="http://schemas.microsoft.com/office/drawing/2014/main" id="{2B6782A9-202E-4B94-991B-941B61D16F8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038" y="-42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99" name="Oval 75">
              <a:extLst>
                <a:ext uri="{FF2B5EF4-FFF2-40B4-BE49-F238E27FC236}">
                  <a16:creationId xmlns:a16="http://schemas.microsoft.com/office/drawing/2014/main" id="{4DD233E3-B650-49B1-BC0A-99E5A167796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038" y="-54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100" name="Oval 76">
              <a:extLst>
                <a:ext uri="{FF2B5EF4-FFF2-40B4-BE49-F238E27FC236}">
                  <a16:creationId xmlns:a16="http://schemas.microsoft.com/office/drawing/2014/main" id="{3F819ADC-CBBD-4114-A864-156C14B3B45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308" y="-28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101" name="Oval 77">
              <a:extLst>
                <a:ext uri="{FF2B5EF4-FFF2-40B4-BE49-F238E27FC236}">
                  <a16:creationId xmlns:a16="http://schemas.microsoft.com/office/drawing/2014/main" id="{8961A0C4-1018-4356-A6A3-64ED4F29CA1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444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102" name="Oval 78">
              <a:extLst>
                <a:ext uri="{FF2B5EF4-FFF2-40B4-BE49-F238E27FC236}">
                  <a16:creationId xmlns:a16="http://schemas.microsoft.com/office/drawing/2014/main" id="{CF324DE1-FA55-4B27-B410-5DEF3781DBA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580" y="-286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103" name="Oval 79">
              <a:extLst>
                <a:ext uri="{FF2B5EF4-FFF2-40B4-BE49-F238E27FC236}">
                  <a16:creationId xmlns:a16="http://schemas.microsoft.com/office/drawing/2014/main" id="{28B53C52-C4E6-45CC-BBC8-E4B54EB5267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578" y="-54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104" name="Oval 80">
              <a:extLst>
                <a:ext uri="{FF2B5EF4-FFF2-40B4-BE49-F238E27FC236}">
                  <a16:creationId xmlns:a16="http://schemas.microsoft.com/office/drawing/2014/main" id="{DF3289B5-7D73-41AD-8E95-6A938F1534F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868" y="-42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105" name="Oval 81">
              <a:extLst>
                <a:ext uri="{FF2B5EF4-FFF2-40B4-BE49-F238E27FC236}">
                  <a16:creationId xmlns:a16="http://schemas.microsoft.com/office/drawing/2014/main" id="{22B3B77B-5766-490D-9A54-0A4C6839A0D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868" y="-15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106" name="Oval 82">
              <a:extLst>
                <a:ext uri="{FF2B5EF4-FFF2-40B4-BE49-F238E27FC236}">
                  <a16:creationId xmlns:a16="http://schemas.microsoft.com/office/drawing/2014/main" id="{2028333A-CCC3-4B3A-B497-2AEE0FCF9A7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6138" y="-28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107" name="Line 83">
              <a:extLst>
                <a:ext uri="{FF2B5EF4-FFF2-40B4-BE49-F238E27FC236}">
                  <a16:creationId xmlns:a16="http://schemas.microsoft.com/office/drawing/2014/main" id="{99FDC9B7-21AE-4D25-9753-6ACBE333858F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5602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8" name="Line 84">
              <a:extLst>
                <a:ext uri="{FF2B5EF4-FFF2-40B4-BE49-F238E27FC236}">
                  <a16:creationId xmlns:a16="http://schemas.microsoft.com/office/drawing/2014/main" id="{79FD55AB-E082-4A21-96BE-84E090B71982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5753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9" name="Line 85">
              <a:extLst>
                <a:ext uri="{FF2B5EF4-FFF2-40B4-BE49-F238E27FC236}">
                  <a16:creationId xmlns:a16="http://schemas.microsoft.com/office/drawing/2014/main" id="{E349A8A7-550F-4B1F-9CE5-387786C8156D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5889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10" name="Line 86">
              <a:extLst>
                <a:ext uri="{FF2B5EF4-FFF2-40B4-BE49-F238E27FC236}">
                  <a16:creationId xmlns:a16="http://schemas.microsoft.com/office/drawing/2014/main" id="{91B2634C-11F6-4D14-ACE5-B5B8D815B5C3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6025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11" name="Line 87">
              <a:extLst>
                <a:ext uri="{FF2B5EF4-FFF2-40B4-BE49-F238E27FC236}">
                  <a16:creationId xmlns:a16="http://schemas.microsoft.com/office/drawing/2014/main" id="{5F5DB01A-7DAC-4100-9BCA-EF83F4877F5A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6161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12" name="Line 88">
              <a:extLst>
                <a:ext uri="{FF2B5EF4-FFF2-40B4-BE49-F238E27FC236}">
                  <a16:creationId xmlns:a16="http://schemas.microsoft.com/office/drawing/2014/main" id="{D48B3F5F-D448-41FB-BAD7-17C460E05FC3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476" y="-525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13" name="Line 89">
              <a:extLst>
                <a:ext uri="{FF2B5EF4-FFF2-40B4-BE49-F238E27FC236}">
                  <a16:creationId xmlns:a16="http://schemas.microsoft.com/office/drawing/2014/main" id="{2083DE7C-4E44-4742-8E72-ED1CAC476D72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477" y="-389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14" name="Line 90">
              <a:extLst>
                <a:ext uri="{FF2B5EF4-FFF2-40B4-BE49-F238E27FC236}">
                  <a16:creationId xmlns:a16="http://schemas.microsoft.com/office/drawing/2014/main" id="{A6C9DFA1-4733-4C27-8073-5BEE6A2F3405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478" y="-253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15" name="Line 91">
              <a:extLst>
                <a:ext uri="{FF2B5EF4-FFF2-40B4-BE49-F238E27FC236}">
                  <a16:creationId xmlns:a16="http://schemas.microsoft.com/office/drawing/2014/main" id="{AABDFEF1-3972-4418-BFDE-73099F6CCD99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480" y="-126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1116" name="Rectangle 92">
            <a:extLst>
              <a:ext uri="{FF2B5EF4-FFF2-40B4-BE49-F238E27FC236}">
                <a16:creationId xmlns:a16="http://schemas.microsoft.com/office/drawing/2014/main" id="{9AE51ED4-9B8B-4EF8-9515-A871038E9979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800101"/>
            <a:ext cx="12192000" cy="30162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117" name="Oval 93">
            <a:extLst>
              <a:ext uri="{FF2B5EF4-FFF2-40B4-BE49-F238E27FC236}">
                <a16:creationId xmlns:a16="http://schemas.microsoft.com/office/drawing/2014/main" id="{134B8F21-25C4-4483-9A9F-E97A1B0EFB7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608734" y="404813"/>
            <a:ext cx="1248833" cy="1008062"/>
          </a:xfrm>
          <a:prstGeom prst="ellipse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118" name="Rectangle 94">
            <a:extLst>
              <a:ext uri="{FF2B5EF4-FFF2-40B4-BE49-F238E27FC236}">
                <a16:creationId xmlns:a16="http://schemas.microsoft.com/office/drawing/2014/main" id="{07376463-D744-4884-8EB6-03EF95899F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28726"/>
            <a:ext cx="1097280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19" name="Rectangle 95">
            <a:extLst>
              <a:ext uri="{FF2B5EF4-FFF2-40B4-BE49-F238E27FC236}">
                <a16:creationId xmlns:a16="http://schemas.microsoft.com/office/drawing/2014/main" id="{27256756-B17B-44CD-9B82-1638F440C62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00801"/>
            <a:ext cx="2844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endParaRPr lang="en-US" altLang="en-US"/>
          </a:p>
        </p:txBody>
      </p:sp>
      <p:sp>
        <p:nvSpPr>
          <p:cNvPr id="1120" name="Rectangle 96">
            <a:extLst>
              <a:ext uri="{FF2B5EF4-FFF2-40B4-BE49-F238E27FC236}">
                <a16:creationId xmlns:a16="http://schemas.microsoft.com/office/drawing/2014/main" id="{FD6D0DC3-F7C2-47F4-8B37-49403BDF5E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00801"/>
            <a:ext cx="3860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 altLang="en-US"/>
          </a:p>
        </p:txBody>
      </p:sp>
      <p:sp>
        <p:nvSpPr>
          <p:cNvPr id="1121" name="Rectangle 97">
            <a:extLst>
              <a:ext uri="{FF2B5EF4-FFF2-40B4-BE49-F238E27FC236}">
                <a16:creationId xmlns:a16="http://schemas.microsoft.com/office/drawing/2014/main" id="{302653EE-430E-42C3-AA9C-065E2AEEA6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00801"/>
            <a:ext cx="2844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6AA4B558-9FE8-4D5F-9093-61D68A89E1D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22" name="Rectangle 98">
            <a:extLst>
              <a:ext uri="{FF2B5EF4-FFF2-40B4-BE49-F238E27FC236}">
                <a16:creationId xmlns:a16="http://schemas.microsoft.com/office/drawing/2014/main" id="{E23CE2F9-8BA8-4D05-82A9-E9FFD7CA36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609600" y="228601"/>
            <a:ext cx="98552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14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r" rtl="0" fontAlgn="base">
        <a:spcBef>
          <a:spcPct val="0"/>
        </a:spcBef>
        <a:spcAft>
          <a:spcPct val="0"/>
        </a:spcAft>
        <a:defRPr sz="2800" b="1" i="1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4C54F98-7665-40AF-A11C-AEEF3DBCCE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AB58842-953D-4497-B467-16262171B1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0CC6B43-E3C8-47F4-9743-6EF0E86C2CE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0CCA9B1E-42EA-4CCC-8C89-38B69A7CB2B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7A41FE-46FF-4202-B5D8-A647508170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AB74E07-BB88-48DB-A522-810286B56E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0C80F4D-FE91-4AC3-B259-1A0FCDA287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42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023D15F-C21D-486D-9AAC-432ABD2609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B8E6CB5-F696-45E0-BDE5-329A16DA16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C036B18-439B-447A-9E26-0E92A9E2D2E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1AEC68B-DFD9-42B9-B133-7434C5B76B0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A5A1D4E-8DBC-488A-ABA7-9C04FED477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38770534-3310-49D8-ADDE-A9959E0ADC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77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7.png"/><Relationship Id="rId5" Type="http://schemas.microsoft.com/office/2007/relationships/media" Target="../media/media3.mp3"/><Relationship Id="rId10" Type="http://schemas.openxmlformats.org/officeDocument/2006/relationships/image" Target="../media/image16.png"/><Relationship Id="rId4" Type="http://schemas.openxmlformats.org/officeDocument/2006/relationships/audio" Target="../media/media2.mp3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7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9.jpeg"/><Relationship Id="rId5" Type="http://schemas.openxmlformats.org/officeDocument/2006/relationships/image" Target="../media/image12.jpeg"/><Relationship Id="rId10" Type="http://schemas.openxmlformats.org/officeDocument/2006/relationships/image" Target="../media/image8.jpeg"/><Relationship Id="rId4" Type="http://schemas.openxmlformats.org/officeDocument/2006/relationships/image" Target="../media/image11.jpe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E.10.%20UNIT%2016.LANGUAGE%20FOCUS(TMT%20D&#7921;%20thi).ppt#-1,23,Slide 23" TargetMode="External"/><Relationship Id="rId5" Type="http://schemas.openxmlformats.org/officeDocument/2006/relationships/hyperlink" Target="E.10.%20UNIT%2016.LANGUAGE%20FOCUS(TMT%20D&#7921;%20thi).ppt#-1,21,Transport solutions" TargetMode="Externa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>
            <a:extLst>
              <a:ext uri="{FF2B5EF4-FFF2-40B4-BE49-F238E27FC236}">
                <a16:creationId xmlns:a16="http://schemas.microsoft.com/office/drawing/2014/main" id="{67B93345-1BC1-4E31-8C31-FAD9929860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49269" y="842778"/>
            <a:ext cx="3693459" cy="767039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r>
              <a:rPr lang="en-US" sz="72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CEDFC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Palatino Linotype" panose="02040502050505030304" pitchFamily="18" charset="0"/>
              </a:rPr>
              <a:t>Game rules</a:t>
            </a:r>
          </a:p>
        </p:txBody>
      </p:sp>
      <p:grpSp>
        <p:nvGrpSpPr>
          <p:cNvPr id="31747" name="Group 3">
            <a:extLst>
              <a:ext uri="{FF2B5EF4-FFF2-40B4-BE49-F238E27FC236}">
                <a16:creationId xmlns:a16="http://schemas.microsoft.com/office/drawing/2014/main" id="{FDB3E9E7-34EC-467E-8B94-421666C0E7FE}"/>
              </a:ext>
            </a:extLst>
          </p:cNvPr>
          <p:cNvGrpSpPr>
            <a:grpSpLocks/>
          </p:cNvGrpSpPr>
          <p:nvPr/>
        </p:nvGrpSpPr>
        <p:grpSpPr bwMode="auto">
          <a:xfrm>
            <a:off x="428064" y="1234164"/>
            <a:ext cx="11335870" cy="5029200"/>
            <a:chOff x="576" y="1296"/>
            <a:chExt cx="4560" cy="2496"/>
          </a:xfrm>
        </p:grpSpPr>
        <p:sp>
          <p:nvSpPr>
            <p:cNvPr id="31748" name="AutoShape 4">
              <a:extLst>
                <a:ext uri="{FF2B5EF4-FFF2-40B4-BE49-F238E27FC236}">
                  <a16:creationId xmlns:a16="http://schemas.microsoft.com/office/drawing/2014/main" id="{1D40B581-E448-44AD-9FAB-C861FDB84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296"/>
              <a:ext cx="4560" cy="2496"/>
            </a:xfrm>
            <a:prstGeom prst="horizontalScroll">
              <a:avLst>
                <a:gd name="adj" fmla="val 12500"/>
              </a:avLst>
            </a:prstGeom>
            <a:gradFill rotWithShape="1">
              <a:gsLst>
                <a:gs pos="0">
                  <a:srgbClr val="00CCFF"/>
                </a:gs>
                <a:gs pos="50000">
                  <a:srgbClr val="00CCFF">
                    <a:gamma/>
                    <a:tint val="392"/>
                    <a:invGamma/>
                  </a:srgbClr>
                </a:gs>
                <a:gs pos="100000">
                  <a:srgbClr val="00CC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en-US" altLang="en-US"/>
            </a:p>
          </p:txBody>
        </p:sp>
        <p:sp>
          <p:nvSpPr>
            <p:cNvPr id="31749" name="Rectangle 5">
              <a:extLst>
                <a:ext uri="{FF2B5EF4-FFF2-40B4-BE49-F238E27FC236}">
                  <a16:creationId xmlns:a16="http://schemas.microsoft.com/office/drawing/2014/main" id="{975138DA-B97D-440D-95C7-72FB1B609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728"/>
              <a:ext cx="3888" cy="1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r>
                <a:rPr lang="en-US" altLang="en-US" sz="2400">
                  <a:sym typeface="Wingdings" panose="05000000000000000000" pitchFamily="2" charset="2"/>
                </a:rPr>
                <a:t>     </a:t>
              </a:r>
            </a:p>
          </p:txBody>
        </p:sp>
      </p:grpSp>
      <p:sp>
        <p:nvSpPr>
          <p:cNvPr id="31750" name="Rectangle 6">
            <a:extLst>
              <a:ext uri="{FF2B5EF4-FFF2-40B4-BE49-F238E27FC236}">
                <a16:creationId xmlns:a16="http://schemas.microsoft.com/office/drawing/2014/main" id="{93D78595-BCC1-4774-BA33-A6163808B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3129" y="2259580"/>
            <a:ext cx="812650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2400" dirty="0">
                <a:latin typeface="Palatino Linotype" panose="02040502050505030304" pitchFamily="18" charset="0"/>
                <a:sym typeface="Wingdings" panose="05000000000000000000" pitchFamily="2" charset="2"/>
              </a:rPr>
              <a:t> </a:t>
            </a:r>
            <a:r>
              <a:rPr lang="en-US" sz="2400" dirty="0">
                <a:solidFill>
                  <a:prstClr val="black"/>
                </a:solidFill>
                <a:latin typeface="Palatino Linotype" panose="02040502050505030304" pitchFamily="18" charset="0"/>
              </a:rPr>
              <a:t>3 sets of pictures (3 pictures/set) </a:t>
            </a:r>
          </a:p>
          <a:p>
            <a:pPr lvl="0">
              <a:defRPr/>
            </a:pPr>
            <a:r>
              <a:rPr lang="en-US" altLang="en-US" sz="2400" dirty="0">
                <a:latin typeface="Palatino Linotype" panose="02040502050505030304" pitchFamily="18" charset="0"/>
                <a:sym typeface="Wingdings" panose="05000000000000000000" pitchFamily="2" charset="2"/>
              </a:rPr>
              <a:t> </a:t>
            </a:r>
            <a:r>
              <a:rPr lang="en-US" sz="2400" dirty="0">
                <a:solidFill>
                  <a:prstClr val="black"/>
                </a:solidFill>
                <a:latin typeface="Palatino Linotype" panose="02040502050505030304" pitchFamily="18" charset="0"/>
              </a:rPr>
              <a:t>If you: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  <a:latin typeface="Palatino Linotype" panose="02040502050505030304" pitchFamily="18" charset="0"/>
              </a:rPr>
              <a:t>+ gets the correct answer after the 1</a:t>
            </a:r>
            <a:r>
              <a:rPr lang="en-US" sz="2400" baseline="30000" dirty="0">
                <a:solidFill>
                  <a:prstClr val="black"/>
                </a:solidFill>
                <a:latin typeface="Palatino Linotype" panose="02040502050505030304" pitchFamily="18" charset="0"/>
              </a:rPr>
              <a:t>st</a:t>
            </a:r>
            <a:r>
              <a:rPr lang="en-US" sz="2400" dirty="0">
                <a:solidFill>
                  <a:prstClr val="black"/>
                </a:solidFill>
                <a:latin typeface="Palatino Linotype" panose="02040502050505030304" pitchFamily="18" charset="0"/>
              </a:rPr>
              <a:t> picture </a:t>
            </a:r>
            <a:r>
              <a:rPr lang="en-US" sz="2400" dirty="0">
                <a:solidFill>
                  <a:prstClr val="black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</a:t>
            </a:r>
            <a:r>
              <a:rPr lang="en-US" sz="2400" dirty="0">
                <a:solidFill>
                  <a:prstClr val="black"/>
                </a:solidFill>
                <a:latin typeface="Palatino Linotype" panose="02040502050505030304" pitchFamily="18" charset="0"/>
              </a:rPr>
              <a:t> 3 candies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  <a:latin typeface="Palatino Linotype" panose="02040502050505030304" pitchFamily="18" charset="0"/>
              </a:rPr>
              <a:t>+ gets the correct answer after the 2</a:t>
            </a:r>
            <a:r>
              <a:rPr lang="en-US" sz="2400" baseline="30000" dirty="0">
                <a:solidFill>
                  <a:prstClr val="black"/>
                </a:solidFill>
                <a:latin typeface="Palatino Linotype" panose="02040502050505030304" pitchFamily="18" charset="0"/>
              </a:rPr>
              <a:t>nd</a:t>
            </a:r>
            <a:r>
              <a:rPr lang="en-US" sz="2400" dirty="0">
                <a:solidFill>
                  <a:prstClr val="black"/>
                </a:solidFill>
                <a:latin typeface="Palatino Linotype" panose="02040502050505030304" pitchFamily="18" charset="0"/>
              </a:rPr>
              <a:t> picture </a:t>
            </a:r>
            <a:r>
              <a:rPr lang="en-US" sz="2400" dirty="0">
                <a:solidFill>
                  <a:prstClr val="black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</a:t>
            </a:r>
            <a:r>
              <a:rPr lang="en-US" sz="2400" dirty="0">
                <a:solidFill>
                  <a:prstClr val="black"/>
                </a:solidFill>
                <a:latin typeface="Palatino Linotype" panose="02040502050505030304" pitchFamily="18" charset="0"/>
              </a:rPr>
              <a:t> 2 candies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  <a:latin typeface="Palatino Linotype" panose="02040502050505030304" pitchFamily="18" charset="0"/>
              </a:rPr>
              <a:t>+ gets the correct answer after the 3</a:t>
            </a:r>
            <a:r>
              <a:rPr lang="en-US" sz="2400" baseline="30000" dirty="0">
                <a:solidFill>
                  <a:prstClr val="black"/>
                </a:solidFill>
                <a:latin typeface="Palatino Linotype" panose="02040502050505030304" pitchFamily="18" charset="0"/>
              </a:rPr>
              <a:t>rd</a:t>
            </a:r>
            <a:r>
              <a:rPr lang="en-US" sz="2400" dirty="0">
                <a:solidFill>
                  <a:prstClr val="black"/>
                </a:solidFill>
                <a:latin typeface="Palatino Linotype" panose="02040502050505030304" pitchFamily="18" charset="0"/>
              </a:rPr>
              <a:t> picture </a:t>
            </a:r>
            <a:r>
              <a:rPr lang="en-US" sz="2400" dirty="0">
                <a:solidFill>
                  <a:prstClr val="black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</a:t>
            </a:r>
            <a:r>
              <a:rPr lang="en-US" sz="2400" dirty="0">
                <a:solidFill>
                  <a:prstClr val="black"/>
                </a:solidFill>
                <a:latin typeface="Palatino Linotype" panose="02040502050505030304" pitchFamily="18" charset="0"/>
              </a:rPr>
              <a:t> 1 candy</a:t>
            </a:r>
          </a:p>
        </p:txBody>
      </p:sp>
      <p:grpSp>
        <p:nvGrpSpPr>
          <p:cNvPr id="31751" name="Group 7">
            <a:extLst>
              <a:ext uri="{FF2B5EF4-FFF2-40B4-BE49-F238E27FC236}">
                <a16:creationId xmlns:a16="http://schemas.microsoft.com/office/drawing/2014/main" id="{B9CDF46B-2426-4352-A48F-9638D6D75118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6624638"/>
            <a:ext cx="9677400" cy="304800"/>
            <a:chOff x="-48" y="4176"/>
            <a:chExt cx="5867" cy="192"/>
          </a:xfrm>
        </p:grpSpPr>
        <p:sp>
          <p:nvSpPr>
            <p:cNvPr id="31752" name="AutoShape 8">
              <a:extLst>
                <a:ext uri="{FF2B5EF4-FFF2-40B4-BE49-F238E27FC236}">
                  <a16:creationId xmlns:a16="http://schemas.microsoft.com/office/drawing/2014/main" id="{E516C948-E666-41D8-AFFC-36957D572B4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>
              <a:off x="-48" y="4176"/>
              <a:ext cx="5867" cy="192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3" name="AutoShape 9">
              <a:extLst>
                <a:ext uri="{FF2B5EF4-FFF2-40B4-BE49-F238E27FC236}">
                  <a16:creationId xmlns:a16="http://schemas.microsoft.com/office/drawing/2014/main" id="{BE155FA7-6D48-4C7A-8F3E-0D66C50AA3E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>
              <a:off x="84" y="4181"/>
              <a:ext cx="5613" cy="17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6DDFA"/>
                </a:gs>
                <a:gs pos="100000">
                  <a:srgbClr val="06DDFA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F3C62D4-B530-4693-9054-80B50F2EB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0DFAC6-38E1-4FFB-A19B-E9D987D57E64}"/>
              </a:ext>
            </a:extLst>
          </p:cNvPr>
          <p:cNvSpPr txBox="1"/>
          <p:nvPr/>
        </p:nvSpPr>
        <p:spPr>
          <a:xfrm>
            <a:off x="2869173" y="84823"/>
            <a:ext cx="7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cs typeface="Arial" panose="020B0604020202020204" pitchFamily="34" charset="0"/>
              </a:rPr>
              <a:t>WARM-UP: GUESSING GAME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04EBCB-9457-4D24-93EC-733D6B6B4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818" y="5623836"/>
            <a:ext cx="3139712" cy="117663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17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"/>
                            </p:stCondLst>
                            <p:childTnLst>
                              <p:par>
                                <p:cTn id="6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30"/>
                            </p:stCondLst>
                            <p:childTnLst>
                              <p:par>
                                <p:cTn id="6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350"/>
                            </p:stCondLst>
                            <p:childTnLst>
                              <p:par>
                                <p:cTn id="7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310"/>
                            </p:stCondLst>
                            <p:childTnLst>
                              <p:par>
                                <p:cTn id="7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270"/>
                            </p:stCondLst>
                            <p:childTnLst>
                              <p:par>
                                <p:cTn id="8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54637" y="116973"/>
            <a:ext cx="4927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I. PRONUNCIATION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95755468"/>
              </p:ext>
            </p:extLst>
          </p:nvPr>
        </p:nvGraphicFramePr>
        <p:xfrm>
          <a:off x="1917821" y="119018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loud 3"/>
          <p:cNvSpPr/>
          <p:nvPr/>
        </p:nvSpPr>
        <p:spPr>
          <a:xfrm rot="20600165">
            <a:off x="168676" y="1349404"/>
            <a:ext cx="1944209" cy="1074198"/>
          </a:xfrm>
          <a:prstGeom prst="cloud">
            <a:avLst/>
          </a:prstGeom>
          <a:solidFill>
            <a:srgbClr val="C0E6EA"/>
          </a:solidFill>
          <a:ln>
            <a:solidFill>
              <a:srgbClr val="C0E6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stressed</a:t>
            </a:r>
          </a:p>
        </p:txBody>
      </p:sp>
      <p:sp>
        <p:nvSpPr>
          <p:cNvPr id="12" name="Cloud 11"/>
          <p:cNvSpPr/>
          <p:nvPr/>
        </p:nvSpPr>
        <p:spPr>
          <a:xfrm rot="1082066">
            <a:off x="9755972" y="1481506"/>
            <a:ext cx="2385418" cy="1074198"/>
          </a:xfrm>
          <a:prstGeom prst="cloud">
            <a:avLst/>
          </a:prstGeom>
          <a:solidFill>
            <a:srgbClr val="C0E6EA"/>
          </a:solidFill>
          <a:ln>
            <a:solidFill>
              <a:srgbClr val="C0E6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unstressed</a:t>
            </a:r>
          </a:p>
        </p:txBody>
      </p:sp>
    </p:spTree>
    <p:extLst>
      <p:ext uri="{BB962C8B-B14F-4D97-AF65-F5344CB8AC3E}">
        <p14:creationId xmlns:p14="http://schemas.microsoft.com/office/powerpoint/2010/main" val="151185422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457722" y="1137441"/>
            <a:ext cx="100672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E26714"/>
                </a:solidFill>
                <a:latin typeface="Palatino Linotype" panose="02040502050505030304" pitchFamily="18" charset="0"/>
              </a:rPr>
              <a:t>Read and underline the stressed words in the sentences.</a:t>
            </a:r>
            <a:endParaRPr lang="en-US" sz="2400" b="1" dirty="0">
              <a:solidFill>
                <a:srgbClr val="E26714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E26714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8857" y="2327625"/>
            <a:ext cx="1189848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000" dirty="0">
                <a:solidFill>
                  <a:srgbClr val="05788C"/>
                </a:solidFill>
                <a:latin typeface="Palatino Linotype" panose="02040502050505030304" pitchFamily="18" charset="0"/>
              </a:rPr>
              <a:t>Our teacher often gives us videos to watch at home.</a:t>
            </a:r>
          </a:p>
          <a:p>
            <a:endParaRPr lang="en-US" sz="3000" dirty="0">
              <a:solidFill>
                <a:srgbClr val="05788C"/>
              </a:solidFill>
              <a:latin typeface="Palatino Linotype" panose="02040502050505030304" pitchFamily="18" charset="0"/>
            </a:endParaRPr>
          </a:p>
          <a:p>
            <a:r>
              <a:rPr lang="en-US" sz="3000" dirty="0">
                <a:solidFill>
                  <a:srgbClr val="05788C"/>
                </a:solidFill>
                <a:latin typeface="Palatino Linotype" panose="02040502050505030304" pitchFamily="18" charset="0"/>
              </a:rPr>
              <a:t>2. They should make an outline for their presentation.</a:t>
            </a:r>
          </a:p>
          <a:p>
            <a:endParaRPr lang="en-US" sz="3000" dirty="0">
              <a:solidFill>
                <a:srgbClr val="05788C"/>
              </a:solidFill>
              <a:latin typeface="Palatino Linotype" panose="02040502050505030304" pitchFamily="18" charset="0"/>
            </a:endParaRPr>
          </a:p>
          <a:p>
            <a:r>
              <a:rPr lang="en-US" sz="3000" dirty="0">
                <a:solidFill>
                  <a:srgbClr val="05788C"/>
                </a:solidFill>
                <a:latin typeface="Palatino Linotype" panose="02040502050505030304" pitchFamily="18" charset="0"/>
              </a:rPr>
              <a:t>3. Blended learning is a new way of learning and students really like it.</a:t>
            </a:r>
          </a:p>
          <a:p>
            <a:endParaRPr lang="en-US" sz="3000" dirty="0">
              <a:solidFill>
                <a:srgbClr val="05788C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882" y="2847152"/>
            <a:ext cx="396146" cy="3525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056" y="2873151"/>
            <a:ext cx="396146" cy="3525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092" y="2873151"/>
            <a:ext cx="396146" cy="3525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366" y="2847152"/>
            <a:ext cx="396146" cy="3525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691" y="2873151"/>
            <a:ext cx="396146" cy="3525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422" y="4735454"/>
            <a:ext cx="396146" cy="3525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198" y="2873151"/>
            <a:ext cx="396146" cy="3525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03" y="3751956"/>
            <a:ext cx="396146" cy="35257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271" y="4761106"/>
            <a:ext cx="396146" cy="35257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148" y="3751956"/>
            <a:ext cx="396146" cy="35257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007" y="3738509"/>
            <a:ext cx="396146" cy="35257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551" y="4748280"/>
            <a:ext cx="396146" cy="35257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000" y="4773932"/>
            <a:ext cx="396146" cy="3525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749" y="4761106"/>
            <a:ext cx="396146" cy="35257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314" y="4748280"/>
            <a:ext cx="396146" cy="35257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9A7683B-FAE8-4B43-B12D-58CDECCB00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735" y="4773932"/>
            <a:ext cx="396146" cy="35257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CC893B6-8D64-4552-A334-2BBFB7EF60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303" y="4748280"/>
            <a:ext cx="396146" cy="35257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811DB58-6C20-41DA-854F-2946648C0F25}"/>
              </a:ext>
            </a:extLst>
          </p:cNvPr>
          <p:cNvSpPr txBox="1"/>
          <p:nvPr/>
        </p:nvSpPr>
        <p:spPr>
          <a:xfrm>
            <a:off x="1054637" y="116973"/>
            <a:ext cx="4927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I. PRONUNCIATION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7CBDB1-ADA6-4D40-BB26-3686DE2187AF}"/>
              </a:ext>
            </a:extLst>
          </p:cNvPr>
          <p:cNvCxnSpPr/>
          <p:nvPr/>
        </p:nvCxnSpPr>
        <p:spPr>
          <a:xfrm>
            <a:off x="1788459" y="2743200"/>
            <a:ext cx="9980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DC727FF-9358-47FF-8D59-DDB506ADC73E}"/>
              </a:ext>
            </a:extLst>
          </p:cNvPr>
          <p:cNvCxnSpPr>
            <a:cxnSpLocks/>
          </p:cNvCxnSpPr>
          <p:nvPr/>
        </p:nvCxnSpPr>
        <p:spPr>
          <a:xfrm>
            <a:off x="3079376" y="2743200"/>
            <a:ext cx="7664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8D78845-3732-4F5F-8D9E-4253A6C90E0C}"/>
              </a:ext>
            </a:extLst>
          </p:cNvPr>
          <p:cNvCxnSpPr>
            <a:cxnSpLocks/>
          </p:cNvCxnSpPr>
          <p:nvPr/>
        </p:nvCxnSpPr>
        <p:spPr>
          <a:xfrm>
            <a:off x="4061012" y="2743200"/>
            <a:ext cx="7288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17A9955-3B4D-4689-A398-5AFCDFC9536F}"/>
              </a:ext>
            </a:extLst>
          </p:cNvPr>
          <p:cNvCxnSpPr/>
          <p:nvPr/>
        </p:nvCxnSpPr>
        <p:spPr>
          <a:xfrm>
            <a:off x="5493270" y="2743200"/>
            <a:ext cx="9980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FDE8B7E-F6B7-43B3-AF60-928A7CD6C80F}"/>
              </a:ext>
            </a:extLst>
          </p:cNvPr>
          <p:cNvCxnSpPr/>
          <p:nvPr/>
        </p:nvCxnSpPr>
        <p:spPr>
          <a:xfrm>
            <a:off x="7107916" y="2761129"/>
            <a:ext cx="9980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513338D-7B2F-42D2-B4D0-F5DB12F56B47}"/>
              </a:ext>
            </a:extLst>
          </p:cNvPr>
          <p:cNvCxnSpPr/>
          <p:nvPr/>
        </p:nvCxnSpPr>
        <p:spPr>
          <a:xfrm>
            <a:off x="8562325" y="2752164"/>
            <a:ext cx="9980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B3F03A2-BFBB-439A-B98E-13CD273D13F3}"/>
              </a:ext>
            </a:extLst>
          </p:cNvPr>
          <p:cNvCxnSpPr/>
          <p:nvPr/>
        </p:nvCxnSpPr>
        <p:spPr>
          <a:xfrm>
            <a:off x="2984624" y="3707359"/>
            <a:ext cx="9980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4ACCF7B-4AD6-4D10-AB0D-4C50DA3423DF}"/>
              </a:ext>
            </a:extLst>
          </p:cNvPr>
          <p:cNvCxnSpPr/>
          <p:nvPr/>
        </p:nvCxnSpPr>
        <p:spPr>
          <a:xfrm>
            <a:off x="4614903" y="3680918"/>
            <a:ext cx="9980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8FF3C71-6D5F-42A2-A7DA-0686B7CE5F87}"/>
              </a:ext>
            </a:extLst>
          </p:cNvPr>
          <p:cNvCxnSpPr>
            <a:cxnSpLocks/>
          </p:cNvCxnSpPr>
          <p:nvPr/>
        </p:nvCxnSpPr>
        <p:spPr>
          <a:xfrm flipV="1">
            <a:off x="7355691" y="3707359"/>
            <a:ext cx="2006653" cy="13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F9F3733-A442-4612-A927-774DD4BCB397}"/>
              </a:ext>
            </a:extLst>
          </p:cNvPr>
          <p:cNvCxnSpPr/>
          <p:nvPr/>
        </p:nvCxnSpPr>
        <p:spPr>
          <a:xfrm>
            <a:off x="958676" y="4585900"/>
            <a:ext cx="9980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ADA9F68-FF9F-4587-8D28-9B9B7168F6C1}"/>
              </a:ext>
            </a:extLst>
          </p:cNvPr>
          <p:cNvCxnSpPr/>
          <p:nvPr/>
        </p:nvCxnSpPr>
        <p:spPr>
          <a:xfrm>
            <a:off x="2485578" y="4585900"/>
            <a:ext cx="9980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D94848E-E290-4892-BEA3-1C2685405ACD}"/>
              </a:ext>
            </a:extLst>
          </p:cNvPr>
          <p:cNvCxnSpPr>
            <a:cxnSpLocks/>
          </p:cNvCxnSpPr>
          <p:nvPr/>
        </p:nvCxnSpPr>
        <p:spPr>
          <a:xfrm>
            <a:off x="4522272" y="4585900"/>
            <a:ext cx="6431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3E95D45-9567-4E79-B9B2-265F5EC3E239}"/>
              </a:ext>
            </a:extLst>
          </p:cNvPr>
          <p:cNvCxnSpPr>
            <a:cxnSpLocks/>
          </p:cNvCxnSpPr>
          <p:nvPr/>
        </p:nvCxnSpPr>
        <p:spPr>
          <a:xfrm>
            <a:off x="5291443" y="4585900"/>
            <a:ext cx="6431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878850D-3CF1-4BE9-92F0-8D18F3D2BF04}"/>
              </a:ext>
            </a:extLst>
          </p:cNvPr>
          <p:cNvCxnSpPr/>
          <p:nvPr/>
        </p:nvCxnSpPr>
        <p:spPr>
          <a:xfrm>
            <a:off x="6682060" y="4585900"/>
            <a:ext cx="9980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1F0FC7A-F406-4140-AA1B-3941272E4471}"/>
              </a:ext>
            </a:extLst>
          </p:cNvPr>
          <p:cNvCxnSpPr/>
          <p:nvPr/>
        </p:nvCxnSpPr>
        <p:spPr>
          <a:xfrm>
            <a:off x="8863298" y="4604282"/>
            <a:ext cx="9980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FAD67E7-9E4C-4492-B9A9-2EFB66E391B6}"/>
              </a:ext>
            </a:extLst>
          </p:cNvPr>
          <p:cNvCxnSpPr>
            <a:cxnSpLocks/>
          </p:cNvCxnSpPr>
          <p:nvPr/>
        </p:nvCxnSpPr>
        <p:spPr>
          <a:xfrm>
            <a:off x="11364000" y="4604282"/>
            <a:ext cx="5662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0A64C45-F005-482C-9C92-80BC27CD15F9}"/>
              </a:ext>
            </a:extLst>
          </p:cNvPr>
          <p:cNvCxnSpPr/>
          <p:nvPr/>
        </p:nvCxnSpPr>
        <p:spPr>
          <a:xfrm>
            <a:off x="10214435" y="4604282"/>
            <a:ext cx="9980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ttsmaker-file-2025-3-1-0-32-32">
            <a:hlinkClick r:id="" action="ppaction://media"/>
            <a:extLst>
              <a:ext uri="{FF2B5EF4-FFF2-40B4-BE49-F238E27FC236}">
                <a16:creationId xmlns:a16="http://schemas.microsoft.com/office/drawing/2014/main" id="{819D07CA-745C-442E-1281-28FD9F5924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368378" y="2466751"/>
            <a:ext cx="406400" cy="406400"/>
          </a:xfrm>
          <a:prstGeom prst="rect">
            <a:avLst/>
          </a:prstGeom>
        </p:spPr>
      </p:pic>
      <p:pic>
        <p:nvPicPr>
          <p:cNvPr id="5" name="ttsmaker-file-2025-3-1-0-36-13">
            <a:hlinkClick r:id="" action="ppaction://media"/>
            <a:extLst>
              <a:ext uri="{FF2B5EF4-FFF2-40B4-BE49-F238E27FC236}">
                <a16:creationId xmlns:a16="http://schemas.microsoft.com/office/drawing/2014/main" id="{A1DEB7FF-B170-5E64-327F-2256EB3BAB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309342" y="3398470"/>
            <a:ext cx="406400" cy="406400"/>
          </a:xfrm>
          <a:prstGeom prst="rect">
            <a:avLst/>
          </a:prstGeom>
        </p:spPr>
      </p:pic>
      <p:pic>
        <p:nvPicPr>
          <p:cNvPr id="6" name="ttsmaker-file-2025-3-1-0-37-25">
            <a:hlinkClick r:id="" action="ppaction://media"/>
            <a:extLst>
              <a:ext uri="{FF2B5EF4-FFF2-40B4-BE49-F238E27FC236}">
                <a16:creationId xmlns:a16="http://schemas.microsoft.com/office/drawing/2014/main" id="{E9153747-A63F-1F43-93A5-A56E1321335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497481" y="542115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45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>
            <a:extLst>
              <a:ext uri="{FF2B5EF4-FFF2-40B4-BE49-F238E27FC236}">
                <a16:creationId xmlns:a16="http://schemas.microsoft.com/office/drawing/2014/main" id="{CCA05973-8A00-45C2-9494-426C4B2AF5C9}"/>
              </a:ext>
            </a:extLst>
          </p:cNvPr>
          <p:cNvGrpSpPr>
            <a:grpSpLocks/>
          </p:cNvGrpSpPr>
          <p:nvPr/>
        </p:nvGrpSpPr>
        <p:grpSpPr bwMode="auto">
          <a:xfrm rot="21463080">
            <a:off x="1310251" y="1521008"/>
            <a:ext cx="9587464" cy="3962400"/>
            <a:chOff x="1997" y="1314"/>
            <a:chExt cx="1889" cy="1009"/>
          </a:xfrm>
        </p:grpSpPr>
        <p:grpSp>
          <p:nvGrpSpPr>
            <p:cNvPr id="24579" name="Group 3">
              <a:extLst>
                <a:ext uri="{FF2B5EF4-FFF2-40B4-BE49-F238E27FC236}">
                  <a16:creationId xmlns:a16="http://schemas.microsoft.com/office/drawing/2014/main" id="{07EC8C45-C675-45D4-AFAC-535C9ACCB7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24580" name="Oval 4">
                <a:extLst>
                  <a:ext uri="{FF2B5EF4-FFF2-40B4-BE49-F238E27FC236}">
                    <a16:creationId xmlns:a16="http://schemas.microsoft.com/office/drawing/2014/main" id="{A6B45E89-C68F-4D7D-983E-C2BD590B0F1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1D528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581" name="Oval 5">
                <a:extLst>
                  <a:ext uri="{FF2B5EF4-FFF2-40B4-BE49-F238E27FC236}">
                    <a16:creationId xmlns:a16="http://schemas.microsoft.com/office/drawing/2014/main" id="{4A3D1219-13DD-48A3-8B6E-B89F4F7A6C3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1D528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4582" name="Oval 6">
              <a:extLst>
                <a:ext uri="{FF2B5EF4-FFF2-40B4-BE49-F238E27FC236}">
                  <a16:creationId xmlns:a16="http://schemas.microsoft.com/office/drawing/2014/main" id="{FBFE0198-CBD8-47AE-A38A-ACCA2D81BD9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583" name="Oval 7">
              <a:extLst>
                <a:ext uri="{FF2B5EF4-FFF2-40B4-BE49-F238E27FC236}">
                  <a16:creationId xmlns:a16="http://schemas.microsoft.com/office/drawing/2014/main" id="{AD4CDFDA-DAAC-4447-952D-42278FDC0A4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584" name="Oval 8">
              <a:extLst>
                <a:ext uri="{FF2B5EF4-FFF2-40B4-BE49-F238E27FC236}">
                  <a16:creationId xmlns:a16="http://schemas.microsoft.com/office/drawing/2014/main" id="{3EA0B013-1C8E-4E30-970C-609A3DC20F6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585" name="Oval 9">
              <a:extLst>
                <a:ext uri="{FF2B5EF4-FFF2-40B4-BE49-F238E27FC236}">
                  <a16:creationId xmlns:a16="http://schemas.microsoft.com/office/drawing/2014/main" id="{810CD334-8630-4B5D-A8F3-D019FD12A45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586" name="Text Box 10">
            <a:extLst>
              <a:ext uri="{FF2B5EF4-FFF2-40B4-BE49-F238E27FC236}">
                <a16:creationId xmlns:a16="http://schemas.microsoft.com/office/drawing/2014/main" id="{DD315C5B-A5A0-4FBC-ABEA-A405CBC41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8417" y="2177224"/>
            <a:ext cx="40882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II. Vocabulary</a:t>
            </a:r>
          </a:p>
        </p:txBody>
      </p:sp>
      <p:pic>
        <p:nvPicPr>
          <p:cNvPr id="24587" name="il_fi">
            <a:extLst>
              <a:ext uri="{FF2B5EF4-FFF2-40B4-BE49-F238E27FC236}">
                <a16:creationId xmlns:a16="http://schemas.microsoft.com/office/drawing/2014/main" id="{30E19F4D-32F5-4526-95E7-7E35693D2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5486401"/>
            <a:ext cx="9144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8" name="Group 12">
            <a:extLst>
              <a:ext uri="{FF2B5EF4-FFF2-40B4-BE49-F238E27FC236}">
                <a16:creationId xmlns:a16="http://schemas.microsoft.com/office/drawing/2014/main" id="{343739E0-5450-4D50-BBB2-4AE4028C9FBE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6624638"/>
            <a:ext cx="9677400" cy="304800"/>
            <a:chOff x="-48" y="4176"/>
            <a:chExt cx="5867" cy="192"/>
          </a:xfrm>
        </p:grpSpPr>
        <p:sp>
          <p:nvSpPr>
            <p:cNvPr id="24589" name="AutoShape 13">
              <a:extLst>
                <a:ext uri="{FF2B5EF4-FFF2-40B4-BE49-F238E27FC236}">
                  <a16:creationId xmlns:a16="http://schemas.microsoft.com/office/drawing/2014/main" id="{ED85E377-EDC9-4746-90FF-4FA0D843370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>
              <a:off x="-48" y="4176"/>
              <a:ext cx="5867" cy="192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590" name="AutoShape 14">
              <a:extLst>
                <a:ext uri="{FF2B5EF4-FFF2-40B4-BE49-F238E27FC236}">
                  <a16:creationId xmlns:a16="http://schemas.microsoft.com/office/drawing/2014/main" id="{9E018C68-3D70-46F0-B0DB-1BD80AEC549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>
              <a:off x="84" y="4181"/>
              <a:ext cx="5613" cy="17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6DDFA"/>
                </a:gs>
                <a:gs pos="100000">
                  <a:srgbClr val="06DDFA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7F4F8A-31CC-49B5-A311-45773DAB0A29}"/>
              </a:ext>
            </a:extLst>
          </p:cNvPr>
          <p:cNvSpPr txBox="1"/>
          <p:nvPr/>
        </p:nvSpPr>
        <p:spPr>
          <a:xfrm>
            <a:off x="3079049" y="2935877"/>
            <a:ext cx="6803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Different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ways of learning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B9D1AB-1766-4CAD-8E6F-11CF9C4DD932}"/>
              </a:ext>
            </a:extLst>
          </p:cNvPr>
          <p:cNvSpPr txBox="1"/>
          <p:nvPr/>
        </p:nvSpPr>
        <p:spPr>
          <a:xfrm>
            <a:off x="0" y="139277"/>
            <a:ext cx="116952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DC2FA">
                    <a:lumMod val="50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UNIT 8: NEW WAYS TO LEARN – Lesson 2: Language</a:t>
            </a:r>
          </a:p>
        </p:txBody>
      </p:sp>
    </p:spTree>
    <p:extLst>
      <p:ext uri="{BB962C8B-B14F-4D97-AF65-F5344CB8AC3E}">
        <p14:creationId xmlns:p14="http://schemas.microsoft.com/office/powerpoint/2010/main" val="3352596332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II. VOCABULARY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466118" y="1138534"/>
            <a:ext cx="94657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E26714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Match the words and phrases with their meanings.</a:t>
            </a:r>
            <a:endParaRPr lang="en-US" sz="2400" b="1" dirty="0">
              <a:solidFill>
                <a:srgbClr val="E26714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E26714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905406" y="2963277"/>
            <a:ext cx="2950012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E26714"/>
                </a:solidFill>
                <a:latin typeface="Palatino Linotype" panose="02040502050505030304" pitchFamily="18" charset="0"/>
              </a:rPr>
              <a:t>2. prepare (for) (v)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905405" y="3935567"/>
            <a:ext cx="2950011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E26714"/>
                </a:solidFill>
                <a:latin typeface="Palatino Linotype" panose="02040502050505030304" pitchFamily="18" charset="0"/>
              </a:rPr>
              <a:t>3. strategy (n)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930237" y="4780524"/>
            <a:ext cx="2925179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E26714"/>
                </a:solidFill>
                <a:latin typeface="Palatino Linotype" panose="02040502050505030304" pitchFamily="18" charset="0"/>
              </a:rPr>
              <a:t>4. online learning (n)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917821" y="5625482"/>
            <a:ext cx="2950014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E26714"/>
                </a:solidFill>
                <a:latin typeface="Palatino Linotype" panose="02040502050505030304" pitchFamily="18" charset="0"/>
              </a:rPr>
              <a:t>5. blended learning (n)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991169" y="2950458"/>
            <a:ext cx="5816450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 dirty="0">
                <a:solidFill>
                  <a:srgbClr val="E26714"/>
                </a:solidFill>
                <a:latin typeface="Palatino Linotype" panose="02040502050505030304" pitchFamily="18" charset="0"/>
              </a:rPr>
              <a:t>b.</a:t>
            </a:r>
            <a:r>
              <a:rPr lang="en-US" sz="2000" b="1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a way of learning that combines online materials with traditional classroom methods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991168" y="3846361"/>
            <a:ext cx="5816450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 dirty="0">
                <a:solidFill>
                  <a:srgbClr val="E26714"/>
                </a:solidFill>
                <a:latin typeface="Palatino Linotype" panose="02040502050505030304" pitchFamily="18" charset="0"/>
              </a:rPr>
              <a:t>c.</a:t>
            </a:r>
            <a:r>
              <a:rPr lang="en-US" sz="2000" b="1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close together and facing each other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998570" y="4735922"/>
            <a:ext cx="5816449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dirty="0">
              <a:solidFill>
                <a:schemeClr val="tx1"/>
              </a:solidFill>
            </a:endParaRPr>
          </a:p>
          <a:p>
            <a:r>
              <a:rPr lang="en-US" sz="2000" b="1" i="1" dirty="0">
                <a:solidFill>
                  <a:srgbClr val="E26714"/>
                </a:solidFill>
                <a:latin typeface="Palatino Linotype" panose="02040502050505030304" pitchFamily="18" charset="0"/>
              </a:rPr>
              <a:t>d. </a:t>
            </a:r>
            <a:r>
              <a:rPr lang="en-US" sz="2000" b="1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make things ready to be used </a:t>
            </a:r>
          </a:p>
          <a:p>
            <a:pPr algn="ctr"/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968813" y="5625482"/>
            <a:ext cx="5846205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 dirty="0">
                <a:solidFill>
                  <a:srgbClr val="E26714"/>
                </a:solidFill>
                <a:latin typeface="Palatino Linotype" panose="02040502050505030304" pitchFamily="18" charset="0"/>
              </a:rPr>
              <a:t>e.</a:t>
            </a:r>
            <a:r>
              <a:rPr lang="en-US" sz="2000" b="1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a way of learning that happens on the Internet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905405" y="2080193"/>
            <a:ext cx="2950013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E26714"/>
                </a:solidFill>
                <a:latin typeface="Palatino Linotype" panose="02040502050505030304" pitchFamily="18" charset="0"/>
              </a:rPr>
              <a:t>1. face-to-face (adj)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991169" y="2054553"/>
            <a:ext cx="5823850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 dirty="0">
                <a:solidFill>
                  <a:srgbClr val="E26714"/>
                </a:solidFill>
                <a:latin typeface="Palatino Linotype" panose="02040502050505030304" pitchFamily="18" charset="0"/>
              </a:rPr>
              <a:t>a.</a:t>
            </a:r>
            <a:r>
              <a:rPr lang="en-US" sz="2000" b="1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an intended plan to achieve a specific purpose</a:t>
            </a:r>
          </a:p>
        </p:txBody>
      </p:sp>
      <p:pic>
        <p:nvPicPr>
          <p:cNvPr id="16" name="Picture 15" descr="Free Teacher Vectors, 25,000+ Images in AI, EPS format">
            <a:extLst>
              <a:ext uri="{FF2B5EF4-FFF2-40B4-BE49-F238E27FC236}">
                <a16:creationId xmlns:a16="http://schemas.microsoft.com/office/drawing/2014/main" id="{D425CCEE-3910-4BCD-B25D-2C77B62CE47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80" y="2000727"/>
            <a:ext cx="1158264" cy="7970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7" name="Picture 26" descr="Recruiting During A Pandemic - The Yellow Jacket">
            <a:extLst>
              <a:ext uri="{FF2B5EF4-FFF2-40B4-BE49-F238E27FC236}">
                <a16:creationId xmlns:a16="http://schemas.microsoft.com/office/drawing/2014/main" id="{634E73E5-1DAD-48D0-B8BE-AD35DA8AC97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98" y="4812898"/>
            <a:ext cx="1158264" cy="717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7630D7-858D-4302-BFD8-9E1A4D8D48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80" y="5625482"/>
            <a:ext cx="1158264" cy="75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7C9383-2B20-4E72-93F7-3EA4E88702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80" y="3946582"/>
            <a:ext cx="1158264" cy="8339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F49900-1D63-4891-BBF1-302E11B06B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381" y="2858759"/>
            <a:ext cx="1158264" cy="84951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790049-E90B-4D05-A21D-252A7D614EEA}"/>
              </a:ext>
            </a:extLst>
          </p:cNvPr>
          <p:cNvCxnSpPr>
            <a:stCxn id="25" idx="3"/>
            <a:endCxn id="22" idx="1"/>
          </p:cNvCxnSpPr>
          <p:nvPr/>
        </p:nvCxnSpPr>
        <p:spPr>
          <a:xfrm>
            <a:off x="4855418" y="2439005"/>
            <a:ext cx="1135750" cy="1766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D3C2715-E7E6-4BFB-80EA-FEB606902448}"/>
              </a:ext>
            </a:extLst>
          </p:cNvPr>
          <p:cNvCxnSpPr>
            <a:stCxn id="17" idx="3"/>
            <a:endCxn id="23" idx="1"/>
          </p:cNvCxnSpPr>
          <p:nvPr/>
        </p:nvCxnSpPr>
        <p:spPr>
          <a:xfrm>
            <a:off x="4855418" y="3322089"/>
            <a:ext cx="1143152" cy="1772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8F38207-E019-471C-99A4-F644318690EE}"/>
              </a:ext>
            </a:extLst>
          </p:cNvPr>
          <p:cNvCxnSpPr>
            <a:stCxn id="18" idx="3"/>
            <a:endCxn id="26" idx="1"/>
          </p:cNvCxnSpPr>
          <p:nvPr/>
        </p:nvCxnSpPr>
        <p:spPr>
          <a:xfrm flipV="1">
            <a:off x="4855416" y="2413365"/>
            <a:ext cx="1135753" cy="1881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2B12662-9B9E-47A5-902C-5923C595FD53}"/>
              </a:ext>
            </a:extLst>
          </p:cNvPr>
          <p:cNvCxnSpPr>
            <a:stCxn id="19" idx="3"/>
            <a:endCxn id="24" idx="1"/>
          </p:cNvCxnSpPr>
          <p:nvPr/>
        </p:nvCxnSpPr>
        <p:spPr>
          <a:xfrm>
            <a:off x="4855416" y="5139336"/>
            <a:ext cx="1113397" cy="844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89" name="Straight Connector 37888">
            <a:extLst>
              <a:ext uri="{FF2B5EF4-FFF2-40B4-BE49-F238E27FC236}">
                <a16:creationId xmlns:a16="http://schemas.microsoft.com/office/drawing/2014/main" id="{6F229CBE-60A0-4572-9267-AEA2D907EF93}"/>
              </a:ext>
            </a:extLst>
          </p:cNvPr>
          <p:cNvCxnSpPr>
            <a:stCxn id="20" idx="3"/>
            <a:endCxn id="21" idx="1"/>
          </p:cNvCxnSpPr>
          <p:nvPr/>
        </p:nvCxnSpPr>
        <p:spPr>
          <a:xfrm flipV="1">
            <a:off x="4867835" y="3309270"/>
            <a:ext cx="1123334" cy="2675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047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83797" y="936768"/>
            <a:ext cx="103286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26714"/>
                </a:solidFill>
                <a:latin typeface="Palatino Linotype" panose="02040502050505030304" pitchFamily="18" charset="0"/>
              </a:rPr>
              <a:t>Complete the sentences with the words and phrases in Task 1. </a:t>
            </a:r>
            <a:endParaRPr lang="en-US" sz="2800" b="1" dirty="0">
              <a:solidFill>
                <a:srgbClr val="E26714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7120" y="2112885"/>
            <a:ext cx="10328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5788C"/>
                </a:solidFill>
                <a:latin typeface="Palatino Linotype" panose="02040502050505030304" pitchFamily="18" charset="0"/>
              </a:rPr>
              <a:t>1. ___________________ learning allows us to communicate with teachers immediately and directly.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1679" y="3679288"/>
            <a:ext cx="10328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5788C"/>
                </a:solidFill>
                <a:latin typeface="Palatino Linotype" panose="02040502050505030304" pitchFamily="18" charset="0"/>
              </a:rPr>
              <a:t>3. Our teachers always encourage us to ___________ lessons before class.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87438" y="2901560"/>
            <a:ext cx="10328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5788C"/>
                </a:solidFill>
                <a:latin typeface="Palatino Linotype" panose="02040502050505030304" pitchFamily="18" charset="0"/>
              </a:rPr>
              <a:t>2. You need a specific ____________ to improve your English speaking skills.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1679" y="4238327"/>
            <a:ext cx="10449555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5788C"/>
                </a:solidFill>
                <a:latin typeface="Palatino Linotype" panose="02040502050505030304" pitchFamily="18" charset="0"/>
              </a:rPr>
              <a:t>4. ___________________ is a way of leaning that provides a combined interactivity for both learners and teachers.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3797" y="2104527"/>
            <a:ext cx="1911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Face-to-face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59216" y="3662815"/>
            <a:ext cx="224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prepare for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09670" y="2914271"/>
            <a:ext cx="1724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strategy</a:t>
            </a:r>
          </a:p>
        </p:txBody>
      </p:sp>
      <p:sp>
        <p:nvSpPr>
          <p:cNvPr id="4" name="Rectangle 3"/>
          <p:cNvSpPr/>
          <p:nvPr/>
        </p:nvSpPr>
        <p:spPr>
          <a:xfrm>
            <a:off x="1591646" y="4348197"/>
            <a:ext cx="2618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Blended learning</a:t>
            </a:r>
            <a:endParaRPr lang="en-US" sz="2400" b="1" dirty="0">
              <a:solidFill>
                <a:srgbClr val="C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C55562-480B-4A3B-8C07-5E9C53F0A617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II. VOCABULARY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07C5A2-AB19-48BB-BC03-6D3D0E4AD13D}"/>
              </a:ext>
            </a:extLst>
          </p:cNvPr>
          <p:cNvSpPr txBox="1"/>
          <p:nvPr/>
        </p:nvSpPr>
        <p:spPr>
          <a:xfrm>
            <a:off x="6765925" y="4375411"/>
            <a:ext cx="1116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5788C"/>
                </a:solidFill>
                <a:latin typeface="Palatino Linotype" panose="02040502050505030304" pitchFamily="18" charset="0"/>
              </a:rPr>
              <a:t>that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092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  <p:bldP spid="4" grpId="0"/>
      <p:bldP spid="5" grpId="0"/>
      <p:bldP spid="5" grpId="1"/>
      <p:bldP spid="5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>
            <a:extLst>
              <a:ext uri="{FF2B5EF4-FFF2-40B4-BE49-F238E27FC236}">
                <a16:creationId xmlns:a16="http://schemas.microsoft.com/office/drawing/2014/main" id="{CCA05973-8A00-45C2-9494-426C4B2AF5C9}"/>
              </a:ext>
            </a:extLst>
          </p:cNvPr>
          <p:cNvGrpSpPr>
            <a:grpSpLocks/>
          </p:cNvGrpSpPr>
          <p:nvPr/>
        </p:nvGrpSpPr>
        <p:grpSpPr bwMode="auto">
          <a:xfrm rot="21463080">
            <a:off x="1348614" y="1447799"/>
            <a:ext cx="9587464" cy="3962400"/>
            <a:chOff x="1997" y="1314"/>
            <a:chExt cx="1889" cy="1009"/>
          </a:xfrm>
        </p:grpSpPr>
        <p:grpSp>
          <p:nvGrpSpPr>
            <p:cNvPr id="24579" name="Group 3">
              <a:extLst>
                <a:ext uri="{FF2B5EF4-FFF2-40B4-BE49-F238E27FC236}">
                  <a16:creationId xmlns:a16="http://schemas.microsoft.com/office/drawing/2014/main" id="{07EC8C45-C675-45D4-AFAC-535C9ACCB7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24580" name="Oval 4">
                <a:extLst>
                  <a:ext uri="{FF2B5EF4-FFF2-40B4-BE49-F238E27FC236}">
                    <a16:creationId xmlns:a16="http://schemas.microsoft.com/office/drawing/2014/main" id="{A6B45E89-C68F-4D7D-983E-C2BD590B0F1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1D528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581" name="Oval 5">
                <a:extLst>
                  <a:ext uri="{FF2B5EF4-FFF2-40B4-BE49-F238E27FC236}">
                    <a16:creationId xmlns:a16="http://schemas.microsoft.com/office/drawing/2014/main" id="{4A3D1219-13DD-48A3-8B6E-B89F4F7A6C3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1D528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4582" name="Oval 6">
              <a:extLst>
                <a:ext uri="{FF2B5EF4-FFF2-40B4-BE49-F238E27FC236}">
                  <a16:creationId xmlns:a16="http://schemas.microsoft.com/office/drawing/2014/main" id="{FBFE0198-CBD8-47AE-A38A-ACCA2D81BD9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583" name="Oval 7">
              <a:extLst>
                <a:ext uri="{FF2B5EF4-FFF2-40B4-BE49-F238E27FC236}">
                  <a16:creationId xmlns:a16="http://schemas.microsoft.com/office/drawing/2014/main" id="{AD4CDFDA-DAAC-4447-952D-42278FDC0A4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584" name="Oval 8">
              <a:extLst>
                <a:ext uri="{FF2B5EF4-FFF2-40B4-BE49-F238E27FC236}">
                  <a16:creationId xmlns:a16="http://schemas.microsoft.com/office/drawing/2014/main" id="{3EA0B013-1C8E-4E30-970C-609A3DC20F6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585" name="Oval 9">
              <a:extLst>
                <a:ext uri="{FF2B5EF4-FFF2-40B4-BE49-F238E27FC236}">
                  <a16:creationId xmlns:a16="http://schemas.microsoft.com/office/drawing/2014/main" id="{810CD334-8630-4B5D-A8F3-D019FD12A45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586" name="Text Box 10">
            <a:extLst>
              <a:ext uri="{FF2B5EF4-FFF2-40B4-BE49-F238E27FC236}">
                <a16:creationId xmlns:a16="http://schemas.microsoft.com/office/drawing/2014/main" id="{DD315C5B-A5A0-4FBC-ABEA-A405CBC41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501" y="2372768"/>
            <a:ext cx="40882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III. Grammar</a:t>
            </a:r>
          </a:p>
        </p:txBody>
      </p:sp>
      <p:pic>
        <p:nvPicPr>
          <p:cNvPr id="24587" name="il_fi">
            <a:extLst>
              <a:ext uri="{FF2B5EF4-FFF2-40B4-BE49-F238E27FC236}">
                <a16:creationId xmlns:a16="http://schemas.microsoft.com/office/drawing/2014/main" id="{30E19F4D-32F5-4526-95E7-7E35693D2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355" y="5781356"/>
            <a:ext cx="9144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8" name="Group 12">
            <a:extLst>
              <a:ext uri="{FF2B5EF4-FFF2-40B4-BE49-F238E27FC236}">
                <a16:creationId xmlns:a16="http://schemas.microsoft.com/office/drawing/2014/main" id="{343739E0-5450-4D50-BBB2-4AE4028C9FBE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6624638"/>
            <a:ext cx="9677400" cy="304800"/>
            <a:chOff x="-48" y="4176"/>
            <a:chExt cx="5867" cy="192"/>
          </a:xfrm>
        </p:grpSpPr>
        <p:sp>
          <p:nvSpPr>
            <p:cNvPr id="24589" name="AutoShape 13">
              <a:extLst>
                <a:ext uri="{FF2B5EF4-FFF2-40B4-BE49-F238E27FC236}">
                  <a16:creationId xmlns:a16="http://schemas.microsoft.com/office/drawing/2014/main" id="{ED85E377-EDC9-4746-90FF-4FA0D843370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>
              <a:off x="-48" y="4176"/>
              <a:ext cx="5867" cy="192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590" name="AutoShape 14">
              <a:extLst>
                <a:ext uri="{FF2B5EF4-FFF2-40B4-BE49-F238E27FC236}">
                  <a16:creationId xmlns:a16="http://schemas.microsoft.com/office/drawing/2014/main" id="{9E018C68-3D70-46F0-B0DB-1BD80AEC549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>
              <a:off x="84" y="4181"/>
              <a:ext cx="5613" cy="17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6DDFA"/>
                </a:gs>
                <a:gs pos="100000">
                  <a:srgbClr val="06DDFA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7F4F8A-31CC-49B5-A311-45773DAB0A29}"/>
              </a:ext>
            </a:extLst>
          </p:cNvPr>
          <p:cNvSpPr txBox="1"/>
          <p:nvPr/>
        </p:nvSpPr>
        <p:spPr>
          <a:xfrm>
            <a:off x="4134463" y="3170544"/>
            <a:ext cx="4088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Relative clauses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B9D1AB-1766-4CAD-8E6F-11CF9C4DD932}"/>
              </a:ext>
            </a:extLst>
          </p:cNvPr>
          <p:cNvSpPr txBox="1"/>
          <p:nvPr/>
        </p:nvSpPr>
        <p:spPr>
          <a:xfrm>
            <a:off x="0" y="139277"/>
            <a:ext cx="116952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DC2FA">
                    <a:lumMod val="50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UNIT 8: NEW WAYS TO LEARN – Lesson 2: Language</a:t>
            </a:r>
          </a:p>
        </p:txBody>
      </p:sp>
    </p:spTree>
    <p:extLst>
      <p:ext uri="{BB962C8B-B14F-4D97-AF65-F5344CB8AC3E}">
        <p14:creationId xmlns:p14="http://schemas.microsoft.com/office/powerpoint/2010/main" val="2517007114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363130" y="2222865"/>
            <a:ext cx="94657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E26714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A relative clause gives more information about </a:t>
            </a:r>
          </a:p>
          <a:p>
            <a:pPr algn="ctr"/>
            <a:r>
              <a:rPr lang="en-US" sz="3000" b="1" dirty="0">
                <a:solidFill>
                  <a:srgbClr val="E26714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a person or thing by defining the noun before it.</a:t>
            </a:r>
            <a:endParaRPr lang="en-GB" sz="3000" b="1" dirty="0">
              <a:solidFill>
                <a:srgbClr val="E26714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353230" y="3569206"/>
            <a:ext cx="9732669" cy="2611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Palatino Linotype" panose="02040502050505030304" pitchFamily="18" charset="0"/>
              </a:rPr>
              <a:t>- We should combine different learning ways </a:t>
            </a:r>
            <a:r>
              <a:rPr lang="en-US" sz="2800" b="1" u="sng" dirty="0">
                <a:solidFill>
                  <a:srgbClr val="FF00FF"/>
                </a:solidFill>
                <a:latin typeface="Palatino Linotype" panose="02040502050505030304" pitchFamily="18" charset="0"/>
              </a:rPr>
              <a:t>which are self-study, face-to-face and online learning</a:t>
            </a:r>
            <a:r>
              <a:rPr lang="en-US" sz="2800" b="1" dirty="0">
                <a:latin typeface="Palatino Linotype" panose="02040502050505030304" pitchFamily="18" charset="0"/>
              </a:rPr>
              <a:t>.</a:t>
            </a:r>
            <a:endParaRPr lang="en-US" sz="2800" b="1" dirty="0">
              <a:latin typeface="Palatino Linotype" panose="0204050205050503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Palatino Linotype" panose="02040502050505030304" pitchFamily="18" charset="0"/>
              </a:rPr>
              <a:t>- Blended learning is a way of learning </a:t>
            </a:r>
            <a:r>
              <a:rPr lang="en-US" sz="2800" b="1" u="sng" dirty="0">
                <a:solidFill>
                  <a:srgbClr val="FF00FF"/>
                </a:solidFill>
                <a:latin typeface="Palatino Linotype" panose="02040502050505030304" pitchFamily="18" charset="0"/>
              </a:rPr>
              <a:t>that provides a combined interactivity for both learners and teachers</a:t>
            </a:r>
            <a:r>
              <a:rPr lang="en-US" sz="2800" b="1" dirty="0">
                <a:latin typeface="Palatino Linotype" panose="02040502050505030304" pitchFamily="18" charset="0"/>
              </a:rPr>
              <a:t>.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C8026C-0A91-4400-B2DD-20B7F29BA7AB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III. GRAMMAR</a:t>
            </a:r>
          </a:p>
        </p:txBody>
      </p:sp>
      <p:sp>
        <p:nvSpPr>
          <p:cNvPr id="10" name="Google Shape;1881;p31">
            <a:extLst>
              <a:ext uri="{FF2B5EF4-FFF2-40B4-BE49-F238E27FC236}">
                <a16:creationId xmlns:a16="http://schemas.microsoft.com/office/drawing/2014/main" id="{CDC85F18-E777-492C-A343-5DA58A2C64FC}"/>
              </a:ext>
            </a:extLst>
          </p:cNvPr>
          <p:cNvSpPr txBox="1">
            <a:spLocks/>
          </p:cNvSpPr>
          <p:nvPr/>
        </p:nvSpPr>
        <p:spPr>
          <a:xfrm>
            <a:off x="3092003" y="1090411"/>
            <a:ext cx="5626836" cy="10485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002060"/>
                </a:solidFill>
                <a:latin typeface="UTM Facebook K&amp;T" panose="02040603050506020204"/>
                <a:cs typeface="Calibri" panose="020F0502020204030204" pitchFamily="34" charset="0"/>
              </a:rPr>
              <a:t>1. Relative clauses</a:t>
            </a:r>
          </a:p>
        </p:txBody>
      </p:sp>
    </p:spTree>
    <p:extLst>
      <p:ext uri="{BB962C8B-B14F-4D97-AF65-F5344CB8AC3E}">
        <p14:creationId xmlns:p14="http://schemas.microsoft.com/office/powerpoint/2010/main" val="343075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III. GRAMMAR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40418" y="1793289"/>
            <a:ext cx="10422384" cy="4678532"/>
          </a:xfrm>
          <a:prstGeom prst="round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03173" y="1864303"/>
            <a:ext cx="2521258" cy="967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Relative pronouns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71892" y="1892416"/>
            <a:ext cx="1757779" cy="967666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Usage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068409" y="1888838"/>
            <a:ext cx="1757779" cy="967666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Examples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465139" y="2719630"/>
            <a:ext cx="1757779" cy="71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E26714"/>
                </a:solidFill>
              </a:rPr>
              <a:t>who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465139" y="3615534"/>
            <a:ext cx="1757779" cy="71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E26714"/>
                </a:solidFill>
              </a:rPr>
              <a:t>which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482568" y="4505094"/>
            <a:ext cx="1757779" cy="71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E26714"/>
                </a:solidFill>
              </a:rPr>
              <a:t>whose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465139" y="5376898"/>
            <a:ext cx="1757779" cy="71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E26714"/>
                </a:solidFill>
              </a:rPr>
              <a:t>that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630143" y="2719630"/>
            <a:ext cx="2699635" cy="71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people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570632" y="3617009"/>
            <a:ext cx="2759146" cy="71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things and animals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588061" y="4506569"/>
            <a:ext cx="2741717" cy="71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E26714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possessions</a:t>
            </a:r>
          </a:p>
          <a:p>
            <a:pPr algn="ctr"/>
            <a:endParaRPr lang="en-US" sz="3200" b="1" dirty="0">
              <a:solidFill>
                <a:srgbClr val="E26714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70632" y="5378373"/>
            <a:ext cx="2759146" cy="9869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people and things in defining relative clauses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721060" y="2712228"/>
            <a:ext cx="4242861" cy="71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Mrs. Green, </a:t>
            </a:r>
            <a:r>
              <a:rPr lang="en-US" sz="2400" i="1" u="sng" dirty="0">
                <a:solidFill>
                  <a:srgbClr val="E26714"/>
                </a:solidFill>
              </a:rPr>
              <a:t>who</a:t>
            </a:r>
            <a:r>
              <a:rPr lang="en-US" sz="2400" i="1" dirty="0">
                <a:solidFill>
                  <a:schemeClr val="tx1"/>
                </a:solidFill>
              </a:rPr>
              <a:t> taught me English, has just got married.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661549" y="3609607"/>
            <a:ext cx="4302372" cy="71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Do you see the cat </a:t>
            </a:r>
            <a:r>
              <a:rPr lang="en-US" sz="2400" i="1" u="sng" dirty="0">
                <a:solidFill>
                  <a:srgbClr val="E26714"/>
                </a:solidFill>
              </a:rPr>
              <a:t>which</a:t>
            </a:r>
            <a:r>
              <a:rPr lang="en-US" sz="2400" i="1" dirty="0">
                <a:solidFill>
                  <a:schemeClr val="tx1"/>
                </a:solidFill>
              </a:rPr>
              <a:t> is lying on the roof?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678978" y="4499167"/>
            <a:ext cx="4284943" cy="71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i="1" dirty="0">
              <a:solidFill>
                <a:schemeClr val="tx1"/>
              </a:solidFill>
            </a:endParaRPr>
          </a:p>
          <a:p>
            <a:pPr algn="ctr"/>
            <a:r>
              <a:rPr lang="en-US" sz="2400" i="1" dirty="0">
                <a:solidFill>
                  <a:schemeClr val="tx1"/>
                </a:solidFill>
              </a:rPr>
              <a:t>Do you know the boy </a:t>
            </a:r>
            <a:r>
              <a:rPr lang="en-US" sz="2400" i="1" u="sng" dirty="0">
                <a:solidFill>
                  <a:srgbClr val="E26714"/>
                </a:solidFill>
              </a:rPr>
              <a:t>whose</a:t>
            </a:r>
            <a:r>
              <a:rPr lang="en-US" sz="2400" i="1" dirty="0">
                <a:solidFill>
                  <a:schemeClr val="tx1"/>
                </a:solidFill>
              </a:rPr>
              <a:t> mother is a nurse?</a:t>
            </a:r>
          </a:p>
          <a:p>
            <a:pPr algn="ctr"/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61548" y="5370971"/>
            <a:ext cx="4302373" cy="9869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We don’t know the person </a:t>
            </a:r>
            <a:r>
              <a:rPr lang="en-US" sz="2400" i="1" u="sng" dirty="0">
                <a:solidFill>
                  <a:schemeClr val="accent2"/>
                </a:solidFill>
              </a:rPr>
              <a:t>that</a:t>
            </a:r>
            <a:r>
              <a:rPr lang="en-US" sz="2400" i="1" dirty="0">
                <a:solidFill>
                  <a:schemeClr val="tx1"/>
                </a:solidFill>
              </a:rPr>
              <a:t> donated the money.</a:t>
            </a:r>
          </a:p>
        </p:txBody>
      </p:sp>
      <p:sp>
        <p:nvSpPr>
          <p:cNvPr id="28" name="Google Shape;1881;p31">
            <a:extLst>
              <a:ext uri="{FF2B5EF4-FFF2-40B4-BE49-F238E27FC236}">
                <a16:creationId xmlns:a16="http://schemas.microsoft.com/office/drawing/2014/main" id="{2513CF06-D44C-42A9-A6E1-2D0D1B6272B6}"/>
              </a:ext>
            </a:extLst>
          </p:cNvPr>
          <p:cNvSpPr txBox="1">
            <a:spLocks/>
          </p:cNvSpPr>
          <p:nvPr/>
        </p:nvSpPr>
        <p:spPr>
          <a:xfrm>
            <a:off x="3092003" y="845766"/>
            <a:ext cx="5626836" cy="8900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002060"/>
                </a:solidFill>
                <a:latin typeface="UTM Facebook K&amp;T" panose="02040603050506020204"/>
                <a:cs typeface="Calibri" panose="020F0502020204030204" pitchFamily="34" charset="0"/>
              </a:rPr>
              <a:t>2. Relative pronouns</a:t>
            </a:r>
          </a:p>
        </p:txBody>
      </p:sp>
    </p:spTree>
    <p:extLst>
      <p:ext uri="{BB962C8B-B14F-4D97-AF65-F5344CB8AC3E}">
        <p14:creationId xmlns:p14="http://schemas.microsoft.com/office/powerpoint/2010/main" val="362664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F03F28-5009-4308-BF44-3FA1B79742BA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III. GRAMMAR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DF76D8-E463-4C5F-86F0-18AA90352864}"/>
              </a:ext>
            </a:extLst>
          </p:cNvPr>
          <p:cNvSpPr txBox="1"/>
          <p:nvPr/>
        </p:nvSpPr>
        <p:spPr>
          <a:xfrm>
            <a:off x="1965689" y="880278"/>
            <a:ext cx="804134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E267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671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Types of relative clauses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F0556C-CBD8-F57A-CEE5-E35CEAAB0A1B}"/>
              </a:ext>
            </a:extLst>
          </p:cNvPr>
          <p:cNvSpPr txBox="1"/>
          <p:nvPr/>
        </p:nvSpPr>
        <p:spPr>
          <a:xfrm>
            <a:off x="420856" y="2477817"/>
            <a:ext cx="1144579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1. </a:t>
            </a:r>
            <a:r>
              <a:rPr lang="en-US" sz="4000" i="1" dirty="0"/>
              <a:t>The teacher</a:t>
            </a:r>
            <a:r>
              <a:rPr lang="en-US" sz="4000" i="1" dirty="0">
                <a:solidFill>
                  <a:schemeClr val="tx1"/>
                </a:solidFill>
              </a:rPr>
              <a:t> </a:t>
            </a:r>
            <a:r>
              <a:rPr lang="en-US" sz="4000" i="1" u="sng" dirty="0">
                <a:solidFill>
                  <a:srgbClr val="E26714"/>
                </a:solidFill>
              </a:rPr>
              <a:t>who</a:t>
            </a:r>
            <a:r>
              <a:rPr lang="en-US" sz="4000" i="1" dirty="0">
                <a:solidFill>
                  <a:schemeClr val="tx1"/>
                </a:solidFill>
              </a:rPr>
              <a:t> taught me English has just got married.</a:t>
            </a:r>
          </a:p>
          <a:p>
            <a:r>
              <a:rPr lang="en-US" sz="4000" dirty="0"/>
              <a:t>2. </a:t>
            </a:r>
            <a:r>
              <a:rPr lang="en-US" sz="4000" i="1" dirty="0">
                <a:solidFill>
                  <a:schemeClr val="tx1"/>
                </a:solidFill>
              </a:rPr>
              <a:t>Mrs. Green, </a:t>
            </a:r>
            <a:r>
              <a:rPr lang="en-US" sz="4000" i="1" u="sng" dirty="0">
                <a:solidFill>
                  <a:srgbClr val="E26714"/>
                </a:solidFill>
              </a:rPr>
              <a:t>who</a:t>
            </a:r>
            <a:r>
              <a:rPr lang="en-US" sz="4000" i="1" dirty="0">
                <a:solidFill>
                  <a:schemeClr val="tx1"/>
                </a:solidFill>
              </a:rPr>
              <a:t> taught me English, has just got married.</a:t>
            </a:r>
          </a:p>
          <a:p>
            <a:r>
              <a:rPr lang="en-US" dirty="0"/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979041"/>
              </p:ext>
            </p:extLst>
          </p:nvPr>
        </p:nvGraphicFramePr>
        <p:xfrm>
          <a:off x="0" y="1610211"/>
          <a:ext cx="12058436" cy="5058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1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32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Defining</a:t>
                      </a:r>
                      <a:r>
                        <a:rPr lang="en-US" sz="2800" baseline="0" dirty="0"/>
                        <a:t> relative clauses</a:t>
                      </a:r>
                      <a:endParaRPr lang="en-US" sz="2800" dirty="0"/>
                    </a:p>
                  </a:txBody>
                  <a:tcPr>
                    <a:solidFill>
                      <a:srgbClr val="0578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Non-defining</a:t>
                      </a:r>
                      <a:r>
                        <a:rPr lang="en-US" sz="2800" baseline="0" dirty="0"/>
                        <a:t> relative clauses</a:t>
                      </a:r>
                      <a:endParaRPr lang="en-US" sz="2800" dirty="0"/>
                    </a:p>
                    <a:p>
                      <a:endParaRPr lang="en-US" sz="2800" dirty="0"/>
                    </a:p>
                  </a:txBody>
                  <a:tcPr>
                    <a:solidFill>
                      <a:srgbClr val="0578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255">
                <a:tc>
                  <a:txBody>
                    <a:bodyPr/>
                    <a:lstStyle/>
                    <a:p>
                      <a:pPr marL="457200" marR="0" lvl="3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Gives essential information</a:t>
                      </a:r>
                    </a:p>
                  </a:txBody>
                  <a:tcPr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3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Gives extra information</a:t>
                      </a:r>
                    </a:p>
                  </a:txBody>
                  <a:tcPr>
                    <a:solidFill>
                      <a:srgbClr val="C0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640">
                <a:tc>
                  <a:txBody>
                    <a:bodyPr/>
                    <a:lstStyle/>
                    <a:p>
                      <a:pPr marL="457200" marR="0" lvl="3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Without comma</a:t>
                      </a:r>
                    </a:p>
                  </a:txBody>
                  <a:tcPr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3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comma(s)</a:t>
                      </a:r>
                    </a:p>
                  </a:txBody>
                  <a:tcPr>
                    <a:solidFill>
                      <a:srgbClr val="C0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0812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en-US" sz="2800" dirty="0"/>
                        <a:t>Proper nouns (Peter, </a:t>
                      </a:r>
                      <a:r>
                        <a:rPr lang="en-US" sz="2800" dirty="0" err="1"/>
                        <a:t>Quy</a:t>
                      </a:r>
                      <a:r>
                        <a:rPr lang="en-US" sz="2800" dirty="0"/>
                        <a:t> Nhon…)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en-US" sz="2800" dirty="0"/>
                        <a:t>My/ your/ his/… + N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en-US" sz="2800" dirty="0"/>
                        <a:t>This/ that/ these/ those + N</a:t>
                      </a:r>
                    </a:p>
                  </a:txBody>
                  <a:tcPr>
                    <a:solidFill>
                      <a:srgbClr val="C0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640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v"/>
                      </a:pPr>
                      <a:r>
                        <a:rPr lang="en-US" sz="2800" dirty="0"/>
                        <a:t>THAT</a:t>
                      </a:r>
                    </a:p>
                  </a:txBody>
                  <a:tcPr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v"/>
                      </a:pPr>
                      <a:r>
                        <a:rPr lang="en-US" sz="2800" dirty="0"/>
                        <a:t>No THAT</a:t>
                      </a:r>
                    </a:p>
                  </a:txBody>
                  <a:tcPr>
                    <a:solidFill>
                      <a:srgbClr val="C0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355686"/>
                  </a:ext>
                </a:extLst>
              </a:tr>
              <a:tr h="55564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2800" dirty="0" err="1"/>
                        <a:t>Eg</a:t>
                      </a:r>
                      <a:r>
                        <a:rPr lang="en-US" sz="2800" dirty="0"/>
                        <a:t>: </a:t>
                      </a:r>
                      <a:r>
                        <a:rPr lang="en-US" sz="2800" i="1" dirty="0">
                          <a:solidFill>
                            <a:schemeClr val="tx1"/>
                          </a:solidFill>
                        </a:rPr>
                        <a:t>The teacher </a:t>
                      </a:r>
                      <a:r>
                        <a:rPr lang="en-US" sz="2800" i="1" u="sng" dirty="0">
                          <a:solidFill>
                            <a:srgbClr val="E26714"/>
                          </a:solidFill>
                        </a:rPr>
                        <a:t>who</a:t>
                      </a:r>
                      <a:r>
                        <a:rPr lang="en-US" sz="2800" i="1" dirty="0">
                          <a:solidFill>
                            <a:schemeClr val="tx1"/>
                          </a:solidFill>
                        </a:rPr>
                        <a:t> taught me English has just got married.</a:t>
                      </a:r>
                    </a:p>
                  </a:txBody>
                  <a:tcPr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2800" dirty="0" err="1"/>
                        <a:t>Eg</a:t>
                      </a:r>
                      <a:r>
                        <a:rPr lang="en-US" sz="2800" dirty="0"/>
                        <a:t>: </a:t>
                      </a:r>
                      <a:r>
                        <a:rPr lang="en-US" sz="2800" i="1" dirty="0">
                          <a:solidFill>
                            <a:schemeClr val="tx1"/>
                          </a:solidFill>
                        </a:rPr>
                        <a:t>Mrs. Green, </a:t>
                      </a:r>
                      <a:r>
                        <a:rPr lang="en-US" sz="2800" i="1" u="sng" dirty="0">
                          <a:solidFill>
                            <a:srgbClr val="E26714"/>
                          </a:solidFill>
                        </a:rPr>
                        <a:t>who</a:t>
                      </a:r>
                      <a:r>
                        <a:rPr lang="en-US" sz="2800" i="1" dirty="0">
                          <a:solidFill>
                            <a:schemeClr val="tx1"/>
                          </a:solidFill>
                        </a:rPr>
                        <a:t> taught me English, has just got married.</a:t>
                      </a:r>
                    </a:p>
                  </a:txBody>
                  <a:tcPr>
                    <a:solidFill>
                      <a:srgbClr val="C0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903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102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89610" y="1154096"/>
            <a:ext cx="6178858" cy="949911"/>
          </a:xfrm>
          <a:prstGeom prst="rect">
            <a:avLst/>
          </a:prstGeom>
          <a:solidFill>
            <a:srgbClr val="C0E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n-US" sz="2400" dirty="0">
                <a:solidFill>
                  <a:prstClr val="black"/>
                </a:solidFill>
                <a:latin typeface="Palatino Linotype" panose="02040502050505030304" pitchFamily="18" charset="0"/>
              </a:rPr>
              <a:t>My brother, who is good at computers, teaches me how to use a laptop.</a:t>
            </a:r>
            <a:endParaRPr lang="en-US" dirty="0">
              <a:solidFill>
                <a:prstClr val="whit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9610" y="2193209"/>
            <a:ext cx="6178858" cy="1022943"/>
          </a:xfrm>
          <a:prstGeom prst="rect">
            <a:avLst/>
          </a:prstGeom>
          <a:solidFill>
            <a:srgbClr val="C0E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n-US" sz="2400" dirty="0">
                <a:solidFill>
                  <a:prstClr val="black"/>
                </a:solidFill>
                <a:latin typeface="Palatino Linotype" panose="02040502050505030304" pitchFamily="18" charset="0"/>
              </a:rPr>
              <a:t>Peter, whose sister is taking an online </a:t>
            </a:r>
            <a:r>
              <a:rPr lang="en-US" sz="2400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maths</a:t>
            </a:r>
            <a:r>
              <a:rPr lang="en-US" sz="2400" dirty="0">
                <a:solidFill>
                  <a:prstClr val="black"/>
                </a:solidFill>
                <a:latin typeface="Palatino Linotype" panose="02040502050505030304" pitchFamily="18" charset="0"/>
              </a:rPr>
              <a:t> course, is a friend of mine.</a:t>
            </a:r>
            <a:endParaRPr lang="en-US" dirty="0">
              <a:solidFill>
                <a:prstClr val="whit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89610" y="3314239"/>
            <a:ext cx="6178858" cy="769489"/>
          </a:xfrm>
          <a:prstGeom prst="rect">
            <a:avLst/>
          </a:prstGeom>
          <a:solidFill>
            <a:srgbClr val="C0E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n-US" sz="2400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Lan</a:t>
            </a:r>
            <a:r>
              <a:rPr lang="en-US" sz="2400" dirty="0">
                <a:solidFill>
                  <a:prstClr val="black"/>
                </a:solidFill>
                <a:latin typeface="Palatino Linotype" panose="02040502050505030304" pitchFamily="18" charset="0"/>
              </a:rPr>
              <a:t> has read the book which/that I lent her.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91086" y="4192170"/>
            <a:ext cx="6178858" cy="1022943"/>
          </a:xfrm>
          <a:prstGeom prst="rect">
            <a:avLst/>
          </a:prstGeom>
          <a:solidFill>
            <a:srgbClr val="C0E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n-US" sz="2400" dirty="0">
                <a:solidFill>
                  <a:prstClr val="black"/>
                </a:solidFill>
                <a:latin typeface="Palatino Linotype" panose="02040502050505030304" pitchFamily="18" charset="0"/>
              </a:rPr>
              <a:t>The boy who had designed this invention is only 10 years old. </a:t>
            </a:r>
            <a:endParaRPr lang="en-US" dirty="0">
              <a:solidFill>
                <a:prstClr val="whit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91086" y="5330948"/>
            <a:ext cx="6178858" cy="989953"/>
          </a:xfrm>
          <a:prstGeom prst="rect">
            <a:avLst/>
          </a:prstGeom>
          <a:solidFill>
            <a:srgbClr val="C0E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n-US" sz="2400" dirty="0">
                <a:solidFill>
                  <a:prstClr val="black"/>
                </a:solidFill>
                <a:latin typeface="Palatino Linotype" panose="02040502050505030304" pitchFamily="18" charset="0"/>
              </a:rPr>
              <a:t>That app, which can help improve your pronunciation, is easy to use.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14175" y="155846"/>
            <a:ext cx="7067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Palatino Linotype" panose="02040502050505030304" pitchFamily="18" charset="0"/>
              </a:rPr>
              <a:t>Defining or non-defining relative clause?</a:t>
            </a:r>
          </a:p>
        </p:txBody>
      </p:sp>
      <p:sp>
        <p:nvSpPr>
          <p:cNvPr id="6" name="Rectangle 5"/>
          <p:cNvSpPr/>
          <p:nvPr/>
        </p:nvSpPr>
        <p:spPr>
          <a:xfrm>
            <a:off x="7883371" y="1154096"/>
            <a:ext cx="3053918" cy="9499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Palatino Linotype" panose="02040502050505030304" pitchFamily="18" charset="0"/>
              </a:rPr>
              <a:t>non-defining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883371" y="2189914"/>
            <a:ext cx="3053918" cy="9499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Palatino Linotype" panose="02040502050505030304" pitchFamily="18" charset="0"/>
              </a:rPr>
              <a:t>non-defining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883371" y="5323553"/>
            <a:ext cx="3053918" cy="9499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Palatino Linotype" panose="02040502050505030304" pitchFamily="18" charset="0"/>
              </a:rPr>
              <a:t>non-defining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883371" y="4228685"/>
            <a:ext cx="3053918" cy="9499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Palatino Linotype" panose="02040502050505030304" pitchFamily="18" charset="0"/>
              </a:rPr>
              <a:t>defining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883371" y="3254835"/>
            <a:ext cx="3053918" cy="8288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Palatino Linotype" panose="02040502050505030304" pitchFamily="18" charset="0"/>
              </a:rPr>
              <a:t>defining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F27654-AC34-4589-B13B-74AEE7954AF9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III. GRAMMAR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CE3E98-F415-4A91-BD9A-52E0E9BE0E56}"/>
              </a:ext>
            </a:extLst>
          </p:cNvPr>
          <p:cNvCxnSpPr/>
          <p:nvPr/>
        </p:nvCxnSpPr>
        <p:spPr>
          <a:xfrm>
            <a:off x="1667435" y="1573306"/>
            <a:ext cx="1506071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8316F9-EF28-4195-9F37-993EBD2CD052}"/>
              </a:ext>
            </a:extLst>
          </p:cNvPr>
          <p:cNvCxnSpPr/>
          <p:nvPr/>
        </p:nvCxnSpPr>
        <p:spPr>
          <a:xfrm>
            <a:off x="1304365" y="2662518"/>
            <a:ext cx="726141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8560D7-9C74-4C53-BA38-3A1F2095EC7B}"/>
              </a:ext>
            </a:extLst>
          </p:cNvPr>
          <p:cNvCxnSpPr/>
          <p:nvPr/>
        </p:nvCxnSpPr>
        <p:spPr>
          <a:xfrm>
            <a:off x="1667435" y="5782235"/>
            <a:ext cx="114300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42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7" grpId="0" animBg="1"/>
      <p:bldP spid="18" grpId="0" animBg="1"/>
      <p:bldP spid="6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968088" y="1075280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B7BD"/>
                </a:solidFill>
                <a:effectLst/>
                <a:uLnTx/>
                <a:uFillTx/>
                <a:latin typeface="Palatino Linotype" panose="02040502050505030304" pitchFamily="18" charset="0"/>
              </a:rPr>
              <a:t>Set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6" name="Picture 5" descr="Blue Yeti USB Microphone and ATH-M30x Headphone Kit (Blackout)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48" y="2510222"/>
            <a:ext cx="2457573" cy="196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Should You Choose a Smartphone, Tablet or Laptop? | Priority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806" y="2510221"/>
            <a:ext cx="2443207" cy="181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Recruiting During A Pandemic - The Yellow Jacket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161" y="2317073"/>
            <a:ext cx="2104532" cy="200635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648721" y="5124977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B7BD"/>
                </a:solidFill>
                <a:effectLst/>
                <a:uLnTx/>
                <a:uFillTx/>
                <a:latin typeface="Palatino Linotype" panose="02040502050505030304" pitchFamily="18" charset="0"/>
              </a:rPr>
              <a:t>online learning</a:t>
            </a:r>
          </a:p>
        </p:txBody>
      </p:sp>
    </p:spTree>
    <p:extLst>
      <p:ext uri="{BB962C8B-B14F-4D97-AF65-F5344CB8AC3E}">
        <p14:creationId xmlns:p14="http://schemas.microsoft.com/office/powerpoint/2010/main" val="55310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466118" y="1138534"/>
            <a:ext cx="94657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26714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Join the following sentences. Use </a:t>
            </a:r>
            <a:r>
              <a:rPr lang="en-US" sz="2400" b="1" i="1" dirty="0">
                <a:solidFill>
                  <a:srgbClr val="E26714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who, that, which</a:t>
            </a:r>
            <a:r>
              <a:rPr lang="en-US" sz="2400" b="1" dirty="0">
                <a:solidFill>
                  <a:srgbClr val="E26714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or </a:t>
            </a:r>
            <a:r>
              <a:rPr lang="en-US" sz="2400" b="1" i="1" dirty="0">
                <a:solidFill>
                  <a:srgbClr val="E26714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whose. </a:t>
            </a:r>
            <a:r>
              <a:rPr lang="en-US" sz="2400" b="1" dirty="0">
                <a:solidFill>
                  <a:srgbClr val="E26714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Add commas where necessary.</a:t>
            </a:r>
            <a:endParaRPr lang="en-GB" sz="2400" b="1" dirty="0">
              <a:solidFill>
                <a:srgbClr val="E26714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359597" y="2361564"/>
            <a:ext cx="1166116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9A80"/>
                </a:solidFill>
                <a:latin typeface="Palatino Linotype" panose="02040502050505030304" pitchFamily="18" charset="0"/>
              </a:rPr>
              <a:t>1. </a:t>
            </a:r>
            <a:r>
              <a:rPr lang="en-U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My brother teaches me how to use a laptop. He is good at computers.</a:t>
            </a:r>
          </a:p>
          <a:p>
            <a:pPr marL="457200" indent="-457200" algn="l"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0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My brother _____________________________________________</a:t>
            </a:r>
          </a:p>
          <a:p>
            <a:pPr algn="l"/>
            <a:endParaRPr lang="en-US" sz="28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algn="l"/>
            <a:r>
              <a:rPr lang="en-US" sz="2800" b="1" dirty="0">
                <a:solidFill>
                  <a:srgbClr val="009A80"/>
                </a:solidFill>
                <a:latin typeface="Palatino Linotype" panose="02040502050505030304" pitchFamily="18" charset="0"/>
              </a:rPr>
              <a:t>2. </a:t>
            </a:r>
            <a:r>
              <a:rPr lang="en-U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Peter is a friend of mine. His sister is taking an online </a:t>
            </a:r>
            <a:r>
              <a:rPr lang="en-US" sz="28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maths</a:t>
            </a:r>
            <a:r>
              <a:rPr lang="en-U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 course.</a:t>
            </a:r>
          </a:p>
          <a:p>
            <a:pPr marL="457200" indent="-457200" algn="l"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0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Peter __________________________________________________</a:t>
            </a:r>
          </a:p>
          <a:p>
            <a:pPr algn="l"/>
            <a:endParaRPr lang="en-US" sz="2800" dirty="0">
              <a:solidFill>
                <a:srgbClr val="000000"/>
              </a:solidFill>
              <a:latin typeface="Palatino Linotype" panose="02040502050505030304" pitchFamily="18" charset="0"/>
              <a:sym typeface="Wingdings" panose="05000000000000000000" pitchFamily="2" charset="2"/>
            </a:endParaRPr>
          </a:p>
          <a:p>
            <a:r>
              <a:rPr lang="en-US" sz="2800" b="1" dirty="0">
                <a:solidFill>
                  <a:srgbClr val="009A80"/>
                </a:solidFill>
                <a:latin typeface="Palatino Linotype" panose="02040502050505030304" pitchFamily="18" charset="0"/>
              </a:rPr>
              <a:t>3. </a:t>
            </a:r>
            <a:r>
              <a:rPr lang="en-US" sz="28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Lan</a:t>
            </a:r>
            <a:r>
              <a:rPr lang="en-U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 has read the book. I lent her the book.</a:t>
            </a:r>
          </a:p>
          <a:p>
            <a:pPr marL="457200" indent="-457200"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0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Lan ___________________________________________________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7170" y="2794572"/>
            <a:ext cx="9674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2700" dirty="0">
                <a:solidFill>
                  <a:srgbClr val="05788C"/>
                </a:solidFill>
                <a:latin typeface="UTMAvoBold"/>
              </a:rPr>
              <a:t>, who is good at computers, teaches me how to use a laptop.</a:t>
            </a:r>
          </a:p>
          <a:p>
            <a:endParaRPr lang="en-US" sz="2700" dirty="0">
              <a:solidFill>
                <a:srgbClr val="05788C"/>
              </a:solidFill>
              <a:latin typeface="UTMAvoBol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38780" y="4078099"/>
            <a:ext cx="10780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2700" dirty="0">
                <a:solidFill>
                  <a:srgbClr val="05788C"/>
                </a:solidFill>
                <a:latin typeface="UTMAvoBold"/>
              </a:rPr>
              <a:t>, whose sister is taking an online </a:t>
            </a:r>
            <a:r>
              <a:rPr lang="en-US" sz="2700" dirty="0" err="1">
                <a:solidFill>
                  <a:srgbClr val="05788C"/>
                </a:solidFill>
                <a:latin typeface="UTMAvoBold"/>
              </a:rPr>
              <a:t>maths</a:t>
            </a:r>
            <a:r>
              <a:rPr lang="en-US" sz="2700" dirty="0">
                <a:solidFill>
                  <a:srgbClr val="05788C"/>
                </a:solidFill>
                <a:latin typeface="UTMAvoBold"/>
              </a:rPr>
              <a:t> course, is a friend of mine.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66118" y="5341962"/>
            <a:ext cx="10539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2800" dirty="0">
                <a:solidFill>
                  <a:srgbClr val="05788C"/>
                </a:solidFill>
                <a:latin typeface="UTMAvoBold"/>
              </a:rPr>
              <a:t>has read the book which/that I lent her.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C8026C-0A91-4400-B2DD-20B7F29BA7AB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III. GRAMMAR</a:t>
            </a:r>
          </a:p>
        </p:txBody>
      </p:sp>
    </p:spTree>
    <p:extLst>
      <p:ext uri="{BB962C8B-B14F-4D97-AF65-F5344CB8AC3E}">
        <p14:creationId xmlns:p14="http://schemas.microsoft.com/office/powerpoint/2010/main" val="366217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466118" y="1138534"/>
            <a:ext cx="94657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26714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Join the following sentences. Use </a:t>
            </a:r>
            <a:r>
              <a:rPr lang="en-US" sz="2400" b="1" i="1" dirty="0">
                <a:solidFill>
                  <a:srgbClr val="E26714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who, that, which</a:t>
            </a:r>
            <a:r>
              <a:rPr lang="en-US" sz="2400" b="1" dirty="0">
                <a:solidFill>
                  <a:srgbClr val="E26714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or </a:t>
            </a:r>
            <a:r>
              <a:rPr lang="en-US" sz="2400" b="1" i="1" dirty="0">
                <a:solidFill>
                  <a:srgbClr val="E26714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whose. </a:t>
            </a:r>
            <a:r>
              <a:rPr lang="en-US" sz="2400" b="1" dirty="0">
                <a:solidFill>
                  <a:srgbClr val="E26714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Add commas where necessary.</a:t>
            </a:r>
            <a:endParaRPr lang="en-GB" sz="2400" b="1" dirty="0">
              <a:solidFill>
                <a:srgbClr val="E26714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E26714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441789" y="2361564"/>
            <a:ext cx="1162007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9A80"/>
                </a:solidFill>
                <a:latin typeface="Palatino Linotype" panose="02040502050505030304" pitchFamily="18" charset="0"/>
              </a:rPr>
              <a:t>4. </a:t>
            </a:r>
            <a:r>
              <a:rPr lang="en-U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The boy has designed this invention. He is only 10 years old.</a:t>
            </a:r>
          </a:p>
          <a:p>
            <a:pPr marL="457200" indent="-457200" algn="l"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0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The boy ________________________________________________</a:t>
            </a:r>
          </a:p>
          <a:p>
            <a:pPr algn="l"/>
            <a:endParaRPr lang="en-US" sz="28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algn="l"/>
            <a:r>
              <a:rPr lang="en-US" sz="2800" b="1" dirty="0">
                <a:solidFill>
                  <a:srgbClr val="009A80"/>
                </a:solidFill>
                <a:latin typeface="Palatino Linotype" panose="02040502050505030304" pitchFamily="18" charset="0"/>
              </a:rPr>
              <a:t>5. </a:t>
            </a:r>
            <a:r>
              <a:rPr lang="en-U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That app is easy to use. It can help improve your English pronunciation.</a:t>
            </a:r>
          </a:p>
          <a:p>
            <a:pPr marL="457200" indent="-457200" algn="l"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0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That app _______________________________________________</a:t>
            </a:r>
          </a:p>
          <a:p>
            <a:pPr algn="l"/>
            <a:r>
              <a:rPr lang="en-US" sz="2800" dirty="0">
                <a:solidFill>
                  <a:srgbClr val="0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__________________________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1964" y="2774024"/>
            <a:ext cx="96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2800" dirty="0">
                <a:solidFill>
                  <a:srgbClr val="05788C"/>
                </a:solidFill>
                <a:latin typeface="UTMAvoBold"/>
              </a:rPr>
              <a:t>who has designed this invention is only 10 years old.</a:t>
            </a:r>
            <a:endParaRPr lang="en-US" sz="2700" dirty="0">
              <a:solidFill>
                <a:srgbClr val="05788C"/>
              </a:solidFill>
              <a:latin typeface="UTMAvo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8422" y="4516000"/>
            <a:ext cx="11784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2800" dirty="0">
                <a:solidFill>
                  <a:srgbClr val="05788C"/>
                </a:solidFill>
                <a:latin typeface="UTMAvoBold"/>
              </a:rPr>
              <a:t>                 , which can help improve your English pronunciation, </a:t>
            </a:r>
          </a:p>
          <a:p>
            <a:pPr marL="0" lvl="3"/>
            <a:r>
              <a:rPr lang="en-US" sz="2800" dirty="0">
                <a:solidFill>
                  <a:srgbClr val="05788C"/>
                </a:solidFill>
                <a:latin typeface="UTMAvoBold"/>
              </a:rPr>
              <a:t>is easy to use.</a:t>
            </a:r>
            <a:endParaRPr lang="en-US" sz="2700" dirty="0">
              <a:solidFill>
                <a:srgbClr val="05788C"/>
              </a:solidFill>
              <a:latin typeface="UTMAvo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42F732-0C46-4DFD-A122-EB6E1401098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III. GRAMMAR</a:t>
            </a:r>
          </a:p>
        </p:txBody>
      </p:sp>
    </p:spTree>
    <p:extLst>
      <p:ext uri="{BB962C8B-B14F-4D97-AF65-F5344CB8AC3E}">
        <p14:creationId xmlns:p14="http://schemas.microsoft.com/office/powerpoint/2010/main" val="412469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F3C62D4-B530-4693-9054-80B50F2EB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0DFAC6-38E1-4FFB-A19B-E9D987D57E64}"/>
              </a:ext>
            </a:extLst>
          </p:cNvPr>
          <p:cNvSpPr txBox="1"/>
          <p:nvPr/>
        </p:nvSpPr>
        <p:spPr>
          <a:xfrm>
            <a:off x="2869173" y="84823"/>
            <a:ext cx="7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Arial" panose="020B0604020202020204" pitchFamily="34" charset="0"/>
              </a:rPr>
              <a:t>Production: Game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7D5A68-C602-F973-AA08-B130F9D6D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98671"/>
            <a:ext cx="12192000" cy="587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98151"/>
      </p:ext>
    </p:extLst>
  </p:cSld>
  <p:clrMapOvr>
    <a:masterClrMapping/>
  </p:clrMapOvr>
  <p:transition spd="slow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566791" y="1430053"/>
            <a:ext cx="959426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7030A0"/>
                </a:solidFill>
                <a:latin typeface="Palatino Linotype" panose="02040502050505030304" pitchFamily="18" charset="0"/>
              </a:rPr>
              <a:t>Revise what you have learnt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7030A0"/>
                </a:solidFill>
                <a:latin typeface="Palatino Linotype" panose="02040502050505030304" pitchFamily="18" charset="0"/>
              </a:rPr>
              <a:t>Do exercises in the workbook (page 57-60)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7030A0"/>
                </a:solidFill>
                <a:latin typeface="Palatino Linotype" panose="02040502050505030304" pitchFamily="18" charset="0"/>
              </a:rPr>
              <a:t>Prepare for the next lesson: Reading </a:t>
            </a:r>
          </a:p>
          <a:p>
            <a:pPr lvl="0"/>
            <a:r>
              <a:rPr lang="en-US" sz="3600" dirty="0">
                <a:solidFill>
                  <a:srgbClr val="7030A0"/>
                </a:solidFill>
                <a:latin typeface="Palatino Linotype" panose="02040502050505030304" pitchFamily="18" charset="0"/>
              </a:rPr>
              <a:t>      (New words and tasks)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909" y="4281190"/>
            <a:ext cx="2630760" cy="196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DFD87F2-EBAA-42A3-B5A0-14F3C586B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663119"/>
            <a:ext cx="7620000" cy="1157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ct val="1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200" b="1">
              <a:solidFill>
                <a:srgbClr val="3333FF"/>
              </a:solidFill>
              <a:latin typeface="VNI-Slogan" pitchFamily="2" charset="0"/>
              <a:cs typeface="Arial" panose="020B0604020202020204" pitchFamily="34" charset="0"/>
            </a:endParaRPr>
          </a:p>
        </p:txBody>
      </p:sp>
      <p:sp>
        <p:nvSpPr>
          <p:cNvPr id="8195" name="WordArt 3">
            <a:extLst>
              <a:ext uri="{FF2B5EF4-FFF2-40B4-BE49-F238E27FC236}">
                <a16:creationId xmlns:a16="http://schemas.microsoft.com/office/drawing/2014/main" id="{6046F0EB-52E0-4E71-919C-9B78C3469F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73766" y="1651882"/>
            <a:ext cx="8528424" cy="2952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6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Thank you ! </a:t>
            </a:r>
          </a:p>
        </p:txBody>
      </p:sp>
      <p:grpSp>
        <p:nvGrpSpPr>
          <p:cNvPr id="8197" name="Group 5">
            <a:extLst>
              <a:ext uri="{FF2B5EF4-FFF2-40B4-BE49-F238E27FC236}">
                <a16:creationId xmlns:a16="http://schemas.microsoft.com/office/drawing/2014/main" id="{3A3362DA-D8B5-404F-8527-931158A8E27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948488"/>
            <a:chOff x="0" y="0"/>
            <a:chExt cx="5760" cy="4377"/>
          </a:xfrm>
        </p:grpSpPr>
        <p:pic>
          <p:nvPicPr>
            <p:cNvPr id="21510" name="Picture 6" descr="flower[1][1][1][1]">
              <a:extLst>
                <a:ext uri="{FF2B5EF4-FFF2-40B4-BE49-F238E27FC236}">
                  <a16:creationId xmlns:a16="http://schemas.microsoft.com/office/drawing/2014/main" id="{010C941C-7399-4485-B483-D7D3DBA0B86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37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1" name="Picture 7" descr="flower[1][1][1][1]">
              <a:extLst>
                <a:ext uri="{FF2B5EF4-FFF2-40B4-BE49-F238E27FC236}">
                  <a16:creationId xmlns:a16="http://schemas.microsoft.com/office/drawing/2014/main" id="{7DE377E2-FD66-44A2-8C05-A6D479EBF51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37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Picture 8" descr="flower[1][1][1][1]">
              <a:extLst>
                <a:ext uri="{FF2B5EF4-FFF2-40B4-BE49-F238E27FC236}">
                  <a16:creationId xmlns:a16="http://schemas.microsoft.com/office/drawing/2014/main" id="{7B5E14F2-DB93-4FFF-854F-2FB7C1FF2B0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98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" name="Picture 9" descr="flower[1][1][1][1]">
              <a:extLst>
                <a:ext uri="{FF2B5EF4-FFF2-40B4-BE49-F238E27FC236}">
                  <a16:creationId xmlns:a16="http://schemas.microsoft.com/office/drawing/2014/main" id="{34785433-6972-47BD-B411-BD618A16064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4" name="Picture 10" descr="012">
              <a:extLst>
                <a:ext uri="{FF2B5EF4-FFF2-40B4-BE49-F238E27FC236}">
                  <a16:creationId xmlns:a16="http://schemas.microsoft.com/office/drawing/2014/main" id="{3E7554DE-198C-428D-A43F-80053A34B7D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5" name="Picture 11" descr="012">
              <a:extLst>
                <a:ext uri="{FF2B5EF4-FFF2-40B4-BE49-F238E27FC236}">
                  <a16:creationId xmlns:a16="http://schemas.microsoft.com/office/drawing/2014/main" id="{E77C76E6-8664-40D2-8957-08481EA66BA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6" name="Picture 12" descr="012">
              <a:extLst>
                <a:ext uri="{FF2B5EF4-FFF2-40B4-BE49-F238E27FC236}">
                  <a16:creationId xmlns:a16="http://schemas.microsoft.com/office/drawing/2014/main" id="{0189F1A8-50DF-423C-A96C-36CD560B3B4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7" name="Picture 13" descr="012">
              <a:extLst>
                <a:ext uri="{FF2B5EF4-FFF2-40B4-BE49-F238E27FC236}">
                  <a16:creationId xmlns:a16="http://schemas.microsoft.com/office/drawing/2014/main" id="{1961627E-B836-4998-964D-E455992BA3B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968088" y="1075280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B7BD"/>
                </a:solidFill>
                <a:effectLst/>
                <a:uLnTx/>
                <a:uFillTx/>
                <a:latin typeface="Palatino Linotype" panose="02040502050505030304" pitchFamily="18" charset="0"/>
              </a:rPr>
              <a:t>Set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648721" y="5124977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B7BD"/>
                </a:solidFill>
                <a:effectLst/>
                <a:uLnTx/>
                <a:uFillTx/>
                <a:latin typeface="Palatino Linotype" panose="02040502050505030304" pitchFamily="18" charset="0"/>
              </a:rPr>
              <a:t>self-study</a:t>
            </a:r>
          </a:p>
        </p:txBody>
      </p:sp>
      <p:pic>
        <p:nvPicPr>
          <p:cNvPr id="9" name="Picture 8" descr="7 tips on self-study Chinese - Cchatty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19" y="2549208"/>
            <a:ext cx="2671217" cy="2209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15 Tasks for Studying the Ukrainian Alphabet | Ukraine Gat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938" y="2553641"/>
            <a:ext cx="2863384" cy="2204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Grammar Self-Study Secret #1: Learn to Paraphrase - Lingual.ne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444" y="2549207"/>
            <a:ext cx="2754775" cy="2209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943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968088" y="1075280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B7BD"/>
                </a:solidFill>
                <a:effectLst/>
                <a:uLnTx/>
                <a:uFillTx/>
                <a:latin typeface="Palatino Linotype" panose="02040502050505030304" pitchFamily="18" charset="0"/>
              </a:rPr>
              <a:t>Set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675614" y="5237890"/>
            <a:ext cx="5212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B7BD"/>
                </a:solidFill>
                <a:effectLst/>
                <a:uLnTx/>
                <a:uFillTx/>
                <a:latin typeface="Palatino Linotype" panose="02040502050505030304" pitchFamily="18" charset="0"/>
              </a:rPr>
              <a:t>face-to-face learning</a:t>
            </a:r>
          </a:p>
        </p:txBody>
      </p:sp>
      <p:pic>
        <p:nvPicPr>
          <p:cNvPr id="9" name="Picture 8" descr="Go to school hay go to the school? | VOCA.V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745" y="2616569"/>
            <a:ext cx="2640090" cy="2141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Free Teacher Vectors, 25,000+ Images in AI, EPS forma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455" y="2633398"/>
            <a:ext cx="2817643" cy="2302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ow Can Preparing to Teach Online Improve My Face-to-face Teaching? - Magna  Publications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921" y="2702488"/>
            <a:ext cx="2953996" cy="2055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742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907253" y="961495"/>
            <a:ext cx="6158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</a:rPr>
              <a:t>Different ways to learn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Warm-up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8777839" y="5177656"/>
            <a:ext cx="3132763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B7BD"/>
                </a:solidFill>
                <a:effectLst/>
                <a:uLnTx/>
                <a:uFillTx/>
                <a:latin typeface="Palatino Linotype" panose="02040502050505030304" pitchFamily="18" charset="0"/>
              </a:rPr>
              <a:t>face-to-face learning</a:t>
            </a:r>
          </a:p>
        </p:txBody>
      </p:sp>
      <p:pic>
        <p:nvPicPr>
          <p:cNvPr id="9" name="Picture 8" descr="Go to school hay go to the school? | VOCA.V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10" y="5177657"/>
            <a:ext cx="1772643" cy="1404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Free Teacher Vectors, 25,000+ Images in AI, EPS forma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231" y="5177656"/>
            <a:ext cx="1792161" cy="1404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ow Can Preparing to Teach Online Improve My Face-to-face Teaching? - Magna  Publications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5177656"/>
            <a:ext cx="1938381" cy="1404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Blue Yeti USB Microphone and ATH-M30x Headphone Kit (Blackout)">
            <a:extLst>
              <a:ext uri="{FF2B5EF4-FFF2-40B4-BE49-F238E27FC236}">
                <a16:creationId xmlns:a16="http://schemas.microsoft.com/office/drawing/2014/main" id="{A7F54839-2AA8-41A5-91E6-581676ED638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10" y="1800547"/>
            <a:ext cx="1630629" cy="1404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Should You Choose a Smartphone, Tablet or Laptop? | Priority">
            <a:extLst>
              <a:ext uri="{FF2B5EF4-FFF2-40B4-BE49-F238E27FC236}">
                <a16:creationId xmlns:a16="http://schemas.microsoft.com/office/drawing/2014/main" id="{C2C7E535-B3BE-4DFC-B34E-0AEA6F84486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231" y="1784465"/>
            <a:ext cx="1792161" cy="142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Recruiting During A Pandemic - The Yellow Jacket">
            <a:extLst>
              <a:ext uri="{FF2B5EF4-FFF2-40B4-BE49-F238E27FC236}">
                <a16:creationId xmlns:a16="http://schemas.microsoft.com/office/drawing/2014/main" id="{3C424100-400C-4AD5-B280-E8752A6CAA1C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850" y="1729354"/>
            <a:ext cx="2104532" cy="165621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20661C3-345C-41B0-A2EF-CBF10D0943C7}"/>
              </a:ext>
            </a:extLst>
          </p:cNvPr>
          <p:cNvSpPr txBox="1"/>
          <p:nvPr/>
        </p:nvSpPr>
        <p:spPr>
          <a:xfrm>
            <a:off x="8777839" y="3699061"/>
            <a:ext cx="313276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B7BD"/>
                </a:solidFill>
                <a:effectLst/>
                <a:uLnTx/>
                <a:uFillTx/>
                <a:latin typeface="Palatino Linotype" panose="02040502050505030304" pitchFamily="18" charset="0"/>
              </a:rPr>
              <a:t>self-study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5D7F13-AE1F-45BA-B7A2-D8DE71459CA2}"/>
              </a:ext>
            </a:extLst>
          </p:cNvPr>
          <p:cNvSpPr txBox="1"/>
          <p:nvPr/>
        </p:nvSpPr>
        <p:spPr>
          <a:xfrm>
            <a:off x="8777840" y="1991090"/>
            <a:ext cx="3132763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B7BD"/>
                </a:solidFill>
                <a:effectLst/>
                <a:uLnTx/>
                <a:uFillTx/>
                <a:latin typeface="Palatino Linotype" panose="02040502050505030304" pitchFamily="18" charset="0"/>
              </a:rPr>
              <a:t>online learning</a:t>
            </a:r>
          </a:p>
        </p:txBody>
      </p:sp>
      <p:pic>
        <p:nvPicPr>
          <p:cNvPr id="27" name="Picture 26" descr="7 tips on self-study Chinese - Cchatty">
            <a:extLst>
              <a:ext uri="{FF2B5EF4-FFF2-40B4-BE49-F238E27FC236}">
                <a16:creationId xmlns:a16="http://schemas.microsoft.com/office/drawing/2014/main" id="{D1C0150B-5002-417C-AFED-2D5DF192872A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10" y="3429000"/>
            <a:ext cx="1772643" cy="144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15 Tasks for Studying the Ukrainian Alphabet | Ukraine Gate">
            <a:extLst>
              <a:ext uri="{FF2B5EF4-FFF2-40B4-BE49-F238E27FC236}">
                <a16:creationId xmlns:a16="http://schemas.microsoft.com/office/drawing/2014/main" id="{CB7486ED-42F9-4164-A166-84FB2AAFDC0C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09" y="3472427"/>
            <a:ext cx="1809783" cy="140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Grammar Self-Study Secret #1: Learn to Paraphrase - Lingual.net">
            <a:extLst>
              <a:ext uri="{FF2B5EF4-FFF2-40B4-BE49-F238E27FC236}">
                <a16:creationId xmlns:a16="http://schemas.microsoft.com/office/drawing/2014/main" id="{F3FE82A8-A283-4412-AA79-25604E8F07C4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748" y="3445545"/>
            <a:ext cx="2598839" cy="14438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271244A-B537-4458-BC93-AC31698178BA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8498541" y="2652810"/>
            <a:ext cx="2792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AF40036-D442-4360-BD15-F2931BADF6AF}"/>
              </a:ext>
            </a:extLst>
          </p:cNvPr>
          <p:cNvCxnSpPr>
            <a:cxnSpLocks/>
          </p:cNvCxnSpPr>
          <p:nvPr/>
        </p:nvCxnSpPr>
        <p:spPr>
          <a:xfrm>
            <a:off x="8498539" y="4053004"/>
            <a:ext cx="2792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52DC134-F853-4D57-8043-BD55D4AC3FFB}"/>
              </a:ext>
            </a:extLst>
          </p:cNvPr>
          <p:cNvCxnSpPr>
            <a:cxnSpLocks/>
          </p:cNvCxnSpPr>
          <p:nvPr/>
        </p:nvCxnSpPr>
        <p:spPr>
          <a:xfrm>
            <a:off x="8498540" y="5852117"/>
            <a:ext cx="2792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69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08249" y="1648596"/>
            <a:ext cx="10161351" cy="3557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800" b="1" dirty="0">
                <a:latin typeface="Palatino Linotype" panose="02040502050505030304" pitchFamily="18" charset="0"/>
              </a:rPr>
              <a:t>We should combine  different learning  ways which are self-study, face-to-face and online  learning.</a:t>
            </a:r>
            <a:endParaRPr lang="en-US" sz="4800" b="1" dirty="0">
              <a:latin typeface="Palatino Linotype" panose="020405020505050303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51755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Lead-in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60714" y="2098223"/>
            <a:ext cx="2558766" cy="62672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51637" y="2082409"/>
            <a:ext cx="2671298" cy="62672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75373" y="3192628"/>
            <a:ext cx="1497944" cy="62672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45380" y="3210679"/>
            <a:ext cx="2816631" cy="62672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21450" y="1662566"/>
            <a:ext cx="62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26714"/>
                </a:solidFill>
              </a:rPr>
              <a:t>(v)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49680" y="2742497"/>
            <a:ext cx="62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26714"/>
                </a:solidFill>
              </a:rPr>
              <a:t>(n)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72060" y="3812717"/>
            <a:ext cx="62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26714"/>
                </a:solidFill>
              </a:rPr>
              <a:t>(n)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76026" y="3761756"/>
            <a:ext cx="62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26714"/>
                </a:solidFill>
              </a:rPr>
              <a:t>(n)</a:t>
            </a:r>
          </a:p>
        </p:txBody>
      </p:sp>
      <p:sp>
        <p:nvSpPr>
          <p:cNvPr id="6" name="Explosion 2 5"/>
          <p:cNvSpPr/>
          <p:nvPr/>
        </p:nvSpPr>
        <p:spPr>
          <a:xfrm>
            <a:off x="4393606" y="4867763"/>
            <a:ext cx="3109134" cy="1982888"/>
          </a:xfrm>
          <a:prstGeom prst="irregularSeal2">
            <a:avLst/>
          </a:prstGeom>
          <a:solidFill>
            <a:srgbClr val="C0E6EA"/>
          </a:solidFill>
          <a:ln>
            <a:solidFill>
              <a:srgbClr val="C0E6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Content words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761F69-06A7-475A-A972-32F9B4436B0F}"/>
              </a:ext>
            </a:extLst>
          </p:cNvPr>
          <p:cNvSpPr/>
          <p:nvPr/>
        </p:nvSpPr>
        <p:spPr>
          <a:xfrm>
            <a:off x="7731322" y="4248619"/>
            <a:ext cx="2354764" cy="64348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E3FCFF-7849-49E4-A253-490EA8A6AA3C}"/>
              </a:ext>
            </a:extLst>
          </p:cNvPr>
          <p:cNvSpPr/>
          <p:nvPr/>
        </p:nvSpPr>
        <p:spPr>
          <a:xfrm>
            <a:off x="642852" y="3194027"/>
            <a:ext cx="2523256" cy="62672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394A1F-8B5E-48A6-9BA9-AB0D59B28C82}"/>
              </a:ext>
            </a:extLst>
          </p:cNvPr>
          <p:cNvSpPr/>
          <p:nvPr/>
        </p:nvSpPr>
        <p:spPr>
          <a:xfrm>
            <a:off x="1119981" y="4257450"/>
            <a:ext cx="3220090" cy="61148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3BA47E-A954-4955-BB1E-6D72293ACABE}"/>
              </a:ext>
            </a:extLst>
          </p:cNvPr>
          <p:cNvSpPr/>
          <p:nvPr/>
        </p:nvSpPr>
        <p:spPr>
          <a:xfrm>
            <a:off x="5631732" y="4265377"/>
            <a:ext cx="1901268" cy="62672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09D009-F658-444C-9ECF-E40DE4F04B15}"/>
              </a:ext>
            </a:extLst>
          </p:cNvPr>
          <p:cNvSpPr txBox="1"/>
          <p:nvPr/>
        </p:nvSpPr>
        <p:spPr>
          <a:xfrm>
            <a:off x="7702202" y="1651838"/>
            <a:ext cx="903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26714"/>
                </a:solidFill>
              </a:rPr>
              <a:t>(adj)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F5A75B-3529-480E-AC20-1EBA839D044F}"/>
              </a:ext>
            </a:extLst>
          </p:cNvPr>
          <p:cNvSpPr txBox="1"/>
          <p:nvPr/>
        </p:nvSpPr>
        <p:spPr>
          <a:xfrm>
            <a:off x="1172209" y="2670807"/>
            <a:ext cx="62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26714"/>
                </a:solidFill>
              </a:rPr>
              <a:t>(v)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106CDE-0755-46BC-A89B-D1F92D7C08FE}"/>
              </a:ext>
            </a:extLst>
          </p:cNvPr>
          <p:cNvSpPr txBox="1"/>
          <p:nvPr/>
        </p:nvSpPr>
        <p:spPr>
          <a:xfrm>
            <a:off x="3863453" y="2712019"/>
            <a:ext cx="62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26714"/>
                </a:solidFill>
              </a:rPr>
              <a:t>(n)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8392CC-2484-46C9-BBE0-B52D60A9CE55}"/>
              </a:ext>
            </a:extLst>
          </p:cNvPr>
          <p:cNvSpPr txBox="1"/>
          <p:nvPr/>
        </p:nvSpPr>
        <p:spPr>
          <a:xfrm>
            <a:off x="2354433" y="3812717"/>
            <a:ext cx="903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26714"/>
                </a:solidFill>
              </a:rPr>
              <a:t>(adj)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130C45-BED7-4275-881E-B715A93EC214}"/>
              </a:ext>
            </a:extLst>
          </p:cNvPr>
          <p:cNvSpPr/>
          <p:nvPr/>
        </p:nvSpPr>
        <p:spPr>
          <a:xfrm>
            <a:off x="4941336" y="3160603"/>
            <a:ext cx="1818435" cy="626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Palatino Linotype" panose="02040502050505030304" pitchFamily="18" charset="0"/>
              </a:rPr>
              <a:t>which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9870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13" grpId="0" animBg="1"/>
      <p:bldP spid="14" grpId="0" animBg="1"/>
      <p:bldP spid="15" grpId="0" animBg="1"/>
      <p:bldP spid="5" grpId="0"/>
      <p:bldP spid="17" grpId="0"/>
      <p:bldP spid="18" grpId="0"/>
      <p:bldP spid="19" grpId="0"/>
      <p:bldP spid="6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1" grpId="0"/>
      <p:bldP spid="28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84" name="Group 12">
            <a:extLst>
              <a:ext uri="{FF2B5EF4-FFF2-40B4-BE49-F238E27FC236}">
                <a16:creationId xmlns:a16="http://schemas.microsoft.com/office/drawing/2014/main" id="{52F12A20-4922-444A-B482-236C63272CC1}"/>
              </a:ext>
            </a:extLst>
          </p:cNvPr>
          <p:cNvGrpSpPr>
            <a:grpSpLocks/>
          </p:cNvGrpSpPr>
          <p:nvPr/>
        </p:nvGrpSpPr>
        <p:grpSpPr bwMode="auto">
          <a:xfrm>
            <a:off x="2636712" y="6499479"/>
            <a:ext cx="9677400" cy="304800"/>
            <a:chOff x="-48" y="4176"/>
            <a:chExt cx="5867" cy="192"/>
          </a:xfrm>
        </p:grpSpPr>
        <p:sp>
          <p:nvSpPr>
            <p:cNvPr id="28685" name="AutoShape 13">
              <a:extLst>
                <a:ext uri="{FF2B5EF4-FFF2-40B4-BE49-F238E27FC236}">
                  <a16:creationId xmlns:a16="http://schemas.microsoft.com/office/drawing/2014/main" id="{08FDF140-75A1-49F0-9564-6B35AB7D36D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>
              <a:off x="-48" y="4176"/>
              <a:ext cx="5867" cy="192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6" name="AutoShape 14">
              <a:extLst>
                <a:ext uri="{FF2B5EF4-FFF2-40B4-BE49-F238E27FC236}">
                  <a16:creationId xmlns:a16="http://schemas.microsoft.com/office/drawing/2014/main" id="{F56D482A-F7AA-4526-9C10-3A787DBBCB1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>
              <a:off x="84" y="4181"/>
              <a:ext cx="5613" cy="17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6DDFA"/>
                </a:gs>
                <a:gs pos="100000">
                  <a:srgbClr val="06DDFA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Text Box 4">
            <a:extLst>
              <a:ext uri="{FF2B5EF4-FFF2-40B4-BE49-F238E27FC236}">
                <a16:creationId xmlns:a16="http://schemas.microsoft.com/office/drawing/2014/main" id="{DB98DB15-D96A-49F8-A666-567C09F7CB62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4604246" y="1235709"/>
            <a:ext cx="630667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UNIT 8: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NEW WAYS TO LEARN</a:t>
            </a:r>
          </a:p>
        </p:txBody>
      </p:sp>
      <p:sp>
        <p:nvSpPr>
          <p:cNvPr id="18" name="WordArt 5">
            <a:extLst>
              <a:ext uri="{FF2B5EF4-FFF2-40B4-BE49-F238E27FC236}">
                <a16:creationId xmlns:a16="http://schemas.microsoft.com/office/drawing/2014/main" id="{E29E8874-0C61-49F3-83A6-EDF170CDB5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55526" y="3108126"/>
            <a:ext cx="6004112" cy="5983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Palatino Linotype" panose="02040502050505030304" pitchFamily="18" charset="0"/>
              </a:rPr>
              <a:t>Lesson 2: LANGUAGE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FCC9EAD0-22D6-4C0A-8B20-BDC0C6CDD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1703" y="5274908"/>
            <a:ext cx="4540624" cy="69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>
                <a:latin typeface="VNI-Thufap2" pitchFamily="2" charset="0"/>
              </a:rPr>
              <a:t>Nguyen Du  High  Schoo</a:t>
            </a:r>
            <a:r>
              <a:rPr lang="en-US" altLang="en-US" sz="2000" dirty="0">
                <a:latin typeface="VNI-Thufap2" pitchFamily="2" charset="0"/>
              </a:rPr>
              <a:t>l</a:t>
            </a: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64E117ED-599A-482E-89F8-35E8D763C1E6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2313764" y="53721"/>
            <a:ext cx="802789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English 10 Global Success </a:t>
            </a:r>
            <a:endParaRPr lang="en-US" altLang="en-US" sz="40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26" name="Picture 2" descr="Sách Giáo Khoa Tiếng anh 10 - Global Success | PDF | Minh Phạm Blog">
            <a:extLst>
              <a:ext uri="{FF2B5EF4-FFF2-40B4-BE49-F238E27FC236}">
                <a16:creationId xmlns:a16="http://schemas.microsoft.com/office/drawing/2014/main" id="{C9108352-8D20-4825-9169-A3C09FD6B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2659"/>
            <a:ext cx="3909919" cy="575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210563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  <p:bldP spid="18" grpId="0" autoUpdateAnimBg="0"/>
      <p:bldP spid="19" grpId="0" build="p" autoUpdateAnimBg="0" advAuto="0"/>
      <p:bldP spid="2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5F0090E-8D5E-4010-9778-6764F9C979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1351" y="146868"/>
            <a:ext cx="10295467" cy="563563"/>
          </a:xfrm>
        </p:spPr>
        <p:txBody>
          <a:bodyPr/>
          <a:lstStyle/>
          <a:p>
            <a:pPr algn="ctr"/>
            <a:r>
              <a:rPr lang="en-US" altLang="en-US" sz="3200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UNIT 8: NEW WAYS TO LEARN – Lesson 2: Language</a:t>
            </a:r>
          </a:p>
        </p:txBody>
      </p:sp>
      <p:sp>
        <p:nvSpPr>
          <p:cNvPr id="7171" name="Freeform 3">
            <a:extLst>
              <a:ext uri="{FF2B5EF4-FFF2-40B4-BE49-F238E27FC236}">
                <a16:creationId xmlns:a16="http://schemas.microsoft.com/office/drawing/2014/main" id="{3EF9A05F-2A12-400D-8CF0-3EB463F2272A}"/>
              </a:ext>
            </a:extLst>
          </p:cNvPr>
          <p:cNvSpPr>
            <a:spLocks noEditPoints="1"/>
          </p:cNvSpPr>
          <p:nvPr/>
        </p:nvSpPr>
        <p:spPr bwMode="gray">
          <a:xfrm>
            <a:off x="636711" y="1627674"/>
            <a:ext cx="11013140" cy="5362191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7172" name="Group 4">
            <a:extLst>
              <a:ext uri="{FF2B5EF4-FFF2-40B4-BE49-F238E27FC236}">
                <a16:creationId xmlns:a16="http://schemas.microsoft.com/office/drawing/2014/main" id="{A65D596F-075F-4FE1-A7ED-65F840467575}"/>
              </a:ext>
            </a:extLst>
          </p:cNvPr>
          <p:cNvGrpSpPr>
            <a:grpSpLocks/>
          </p:cNvGrpSpPr>
          <p:nvPr/>
        </p:nvGrpSpPr>
        <p:grpSpPr bwMode="auto">
          <a:xfrm>
            <a:off x="5552420" y="673766"/>
            <a:ext cx="2162176" cy="2343150"/>
            <a:chOff x="2479" y="2544"/>
            <a:chExt cx="1362" cy="1476"/>
          </a:xfrm>
        </p:grpSpPr>
        <p:sp>
          <p:nvSpPr>
            <p:cNvPr id="7173" name="Oval 5">
              <a:extLst>
                <a:ext uri="{FF2B5EF4-FFF2-40B4-BE49-F238E27FC236}">
                  <a16:creationId xmlns:a16="http://schemas.microsoft.com/office/drawing/2014/main" id="{D5EC0B6C-5AB2-4623-B158-4FB54F0CD11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320550">
              <a:off x="2502" y="3600"/>
              <a:ext cx="1098" cy="420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7174" name="Group 6">
              <a:extLst>
                <a:ext uri="{FF2B5EF4-FFF2-40B4-BE49-F238E27FC236}">
                  <a16:creationId xmlns:a16="http://schemas.microsoft.com/office/drawing/2014/main" id="{6C1D20FE-A100-49D8-9A65-060811B547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9" y="2544"/>
              <a:ext cx="1362" cy="1392"/>
              <a:chOff x="2190" y="2412"/>
              <a:chExt cx="1074" cy="1075"/>
            </a:xfrm>
          </p:grpSpPr>
          <p:sp>
            <p:nvSpPr>
              <p:cNvPr id="7175" name="Oval 7">
                <a:extLst>
                  <a:ext uri="{FF2B5EF4-FFF2-40B4-BE49-F238E27FC236}">
                    <a16:creationId xmlns:a16="http://schemas.microsoft.com/office/drawing/2014/main" id="{61F8AE0B-7290-4721-B390-D04AD4424D4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90" y="2412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1D528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76" name="Oval 8">
                <a:extLst>
                  <a:ext uri="{FF2B5EF4-FFF2-40B4-BE49-F238E27FC236}">
                    <a16:creationId xmlns:a16="http://schemas.microsoft.com/office/drawing/2014/main" id="{103A46EA-7A9D-44CC-B6A6-5CC46F1C088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03" y="2418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1D528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77" name="Oval 9">
                <a:extLst>
                  <a:ext uri="{FF2B5EF4-FFF2-40B4-BE49-F238E27FC236}">
                    <a16:creationId xmlns:a16="http://schemas.microsoft.com/office/drawing/2014/main" id="{D5FE7511-EEF8-4C6A-B603-3EED985BEAF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14" y="2428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1D528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78" name="Oval 10">
                <a:extLst>
                  <a:ext uri="{FF2B5EF4-FFF2-40B4-BE49-F238E27FC236}">
                    <a16:creationId xmlns:a16="http://schemas.microsoft.com/office/drawing/2014/main" id="{35C6A270-A47F-40AF-9CEF-45352AE302C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72" y="2456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1D528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79" name="Text Box 11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FFE72597-6C80-4C76-B135-A69E8218AF6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345" y="2763"/>
                <a:ext cx="765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Production</a:t>
                </a:r>
              </a:p>
            </p:txBody>
          </p:sp>
        </p:grpSp>
      </p:grpSp>
      <p:grpSp>
        <p:nvGrpSpPr>
          <p:cNvPr id="7180" name="Group 12">
            <a:extLst>
              <a:ext uri="{FF2B5EF4-FFF2-40B4-BE49-F238E27FC236}">
                <a16:creationId xmlns:a16="http://schemas.microsoft.com/office/drawing/2014/main" id="{23F4506E-C2DB-46F3-B11C-E3293B148418}"/>
              </a:ext>
            </a:extLst>
          </p:cNvPr>
          <p:cNvGrpSpPr>
            <a:grpSpLocks/>
          </p:cNvGrpSpPr>
          <p:nvPr/>
        </p:nvGrpSpPr>
        <p:grpSpPr bwMode="auto">
          <a:xfrm>
            <a:off x="5725061" y="682563"/>
            <a:ext cx="1879600" cy="2019422"/>
            <a:chOff x="1024" y="2172"/>
            <a:chExt cx="864" cy="1008"/>
          </a:xfrm>
        </p:grpSpPr>
        <p:sp>
          <p:nvSpPr>
            <p:cNvPr id="7181" name="Oval 13">
              <a:extLst>
                <a:ext uri="{FF2B5EF4-FFF2-40B4-BE49-F238E27FC236}">
                  <a16:creationId xmlns:a16="http://schemas.microsoft.com/office/drawing/2014/main" id="{4CFB72FD-DA6B-4257-B226-CACF6C41786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772996">
              <a:off x="1072" y="2796"/>
              <a:ext cx="714" cy="384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82" name="Oval 14">
              <a:extLst>
                <a:ext uri="{FF2B5EF4-FFF2-40B4-BE49-F238E27FC236}">
                  <a16:creationId xmlns:a16="http://schemas.microsoft.com/office/drawing/2014/main" id="{8FD1FF77-84E8-4A46-96A2-4ACBB18FF59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24" y="2172"/>
              <a:ext cx="864" cy="90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83" name="Oval 15">
              <a:extLst>
                <a:ext uri="{FF2B5EF4-FFF2-40B4-BE49-F238E27FC236}">
                  <a16:creationId xmlns:a16="http://schemas.microsoft.com/office/drawing/2014/main" id="{FFC02FA4-E6A1-4D92-8A80-C90DD9E81AF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35" y="2177"/>
              <a:ext cx="843" cy="88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84" name="Oval 16">
              <a:extLst>
                <a:ext uri="{FF2B5EF4-FFF2-40B4-BE49-F238E27FC236}">
                  <a16:creationId xmlns:a16="http://schemas.microsoft.com/office/drawing/2014/main" id="{0915F5CD-86C9-4321-B6EC-321FD4ACFFA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43" y="2186"/>
              <a:ext cx="802" cy="82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85" name="Oval 17">
              <a:extLst>
                <a:ext uri="{FF2B5EF4-FFF2-40B4-BE49-F238E27FC236}">
                  <a16:creationId xmlns:a16="http://schemas.microsoft.com/office/drawing/2014/main" id="{5C41432D-36C1-45FE-B8CA-D76521D4B34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89" y="2209"/>
              <a:ext cx="713" cy="67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86" name="Text Box 18">
              <a:hlinkClick r:id="rId4" action="ppaction://hlinksldjump"/>
              <a:extLst>
                <a:ext uri="{FF2B5EF4-FFF2-40B4-BE49-F238E27FC236}">
                  <a16:creationId xmlns:a16="http://schemas.microsoft.com/office/drawing/2014/main" id="{0DC8B257-8045-402E-ADCD-588FAD0F913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47" y="2521"/>
              <a:ext cx="608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Grammar</a:t>
              </a:r>
              <a:endPara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187" name="Group 19">
            <a:extLst>
              <a:ext uri="{FF2B5EF4-FFF2-40B4-BE49-F238E27FC236}">
                <a16:creationId xmlns:a16="http://schemas.microsoft.com/office/drawing/2014/main" id="{7958610E-B469-4C7C-A6E1-1B848B3D9B4B}"/>
              </a:ext>
            </a:extLst>
          </p:cNvPr>
          <p:cNvGrpSpPr>
            <a:grpSpLocks/>
          </p:cNvGrpSpPr>
          <p:nvPr/>
        </p:nvGrpSpPr>
        <p:grpSpPr bwMode="auto">
          <a:xfrm>
            <a:off x="5824352" y="682563"/>
            <a:ext cx="1600200" cy="1676400"/>
            <a:chOff x="960" y="1308"/>
            <a:chExt cx="693" cy="718"/>
          </a:xfrm>
        </p:grpSpPr>
        <p:sp>
          <p:nvSpPr>
            <p:cNvPr id="7188" name="Oval 20">
              <a:extLst>
                <a:ext uri="{FF2B5EF4-FFF2-40B4-BE49-F238E27FC236}">
                  <a16:creationId xmlns:a16="http://schemas.microsoft.com/office/drawing/2014/main" id="{3315D943-3768-4998-8BD4-4B76AB8B89E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0" y="1690"/>
              <a:ext cx="576" cy="336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89" name="Oval 21">
              <a:extLst>
                <a:ext uri="{FF2B5EF4-FFF2-40B4-BE49-F238E27FC236}">
                  <a16:creationId xmlns:a16="http://schemas.microsoft.com/office/drawing/2014/main" id="{09502FE2-26FC-4400-9901-79F15AD0D54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8" y="1308"/>
              <a:ext cx="645" cy="6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90" name="Oval 22">
              <a:extLst>
                <a:ext uri="{FF2B5EF4-FFF2-40B4-BE49-F238E27FC236}">
                  <a16:creationId xmlns:a16="http://schemas.microsoft.com/office/drawing/2014/main" id="{9B1374F7-FF28-47D9-AB5C-67F5FB3C98F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16" y="1311"/>
              <a:ext cx="630" cy="6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91" name="Oval 23">
              <a:extLst>
                <a:ext uri="{FF2B5EF4-FFF2-40B4-BE49-F238E27FC236}">
                  <a16:creationId xmlns:a16="http://schemas.microsoft.com/office/drawing/2014/main" id="{17E98437-DFAF-4CE5-894E-DFA514CE085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23" y="1318"/>
              <a:ext cx="599" cy="58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92" name="Oval 24">
              <a:extLst>
                <a:ext uri="{FF2B5EF4-FFF2-40B4-BE49-F238E27FC236}">
                  <a16:creationId xmlns:a16="http://schemas.microsoft.com/office/drawing/2014/main" id="{48533B10-FC1D-49D5-A592-8DB90D571CE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57" y="1334"/>
              <a:ext cx="534" cy="4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93" name="Text Box 25">
              <a:hlinkClick r:id="rId5" action="ppaction://hlinkpres?slideindex=21&amp;slidetitle=Transport solutions"/>
              <a:extLst>
                <a:ext uri="{FF2B5EF4-FFF2-40B4-BE49-F238E27FC236}">
                  <a16:creationId xmlns:a16="http://schemas.microsoft.com/office/drawing/2014/main" id="{FC7D98FF-2B89-4979-85D4-0E96988C81D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45" y="1479"/>
              <a:ext cx="552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Vocabulary</a:t>
              </a:r>
              <a:endPara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194" name="Group 26">
            <a:extLst>
              <a:ext uri="{FF2B5EF4-FFF2-40B4-BE49-F238E27FC236}">
                <a16:creationId xmlns:a16="http://schemas.microsoft.com/office/drawing/2014/main" id="{8328D56E-0290-4DC4-93B4-34012294A368}"/>
              </a:ext>
            </a:extLst>
          </p:cNvPr>
          <p:cNvGrpSpPr>
            <a:grpSpLocks/>
          </p:cNvGrpSpPr>
          <p:nvPr/>
        </p:nvGrpSpPr>
        <p:grpSpPr bwMode="auto">
          <a:xfrm>
            <a:off x="5525433" y="710431"/>
            <a:ext cx="2325692" cy="1502364"/>
            <a:chOff x="1281" y="624"/>
            <a:chExt cx="936" cy="624"/>
          </a:xfrm>
        </p:grpSpPr>
        <p:sp>
          <p:nvSpPr>
            <p:cNvPr id="7195" name="Oval 27">
              <a:extLst>
                <a:ext uri="{FF2B5EF4-FFF2-40B4-BE49-F238E27FC236}">
                  <a16:creationId xmlns:a16="http://schemas.microsoft.com/office/drawing/2014/main" id="{203737E7-F4D5-47A6-B6E0-D17DE02719B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44" y="1061"/>
              <a:ext cx="613" cy="187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96" name="Oval 28">
              <a:extLst>
                <a:ext uri="{FF2B5EF4-FFF2-40B4-BE49-F238E27FC236}">
                  <a16:creationId xmlns:a16="http://schemas.microsoft.com/office/drawing/2014/main" id="{81857EC7-402F-4136-9F94-E8D662E9504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453" y="624"/>
              <a:ext cx="611" cy="55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97" name="Oval 29">
              <a:extLst>
                <a:ext uri="{FF2B5EF4-FFF2-40B4-BE49-F238E27FC236}">
                  <a16:creationId xmlns:a16="http://schemas.microsoft.com/office/drawing/2014/main" id="{2EA26090-4999-4871-A7C7-E633F46F5E9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462" y="627"/>
              <a:ext cx="595" cy="5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98" name="Oval 30">
              <a:extLst>
                <a:ext uri="{FF2B5EF4-FFF2-40B4-BE49-F238E27FC236}">
                  <a16:creationId xmlns:a16="http://schemas.microsoft.com/office/drawing/2014/main" id="{AA00FCE8-520F-4716-AC07-DDF3DF45B39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468" y="632"/>
              <a:ext cx="566" cy="50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99" name="Oval 31">
              <a:extLst>
                <a:ext uri="{FF2B5EF4-FFF2-40B4-BE49-F238E27FC236}">
                  <a16:creationId xmlns:a16="http://schemas.microsoft.com/office/drawing/2014/main" id="{B1981AF4-650E-4FB0-BFCE-1F8F61B41D4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00" y="647"/>
              <a:ext cx="504" cy="41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00" name="Text Box 32">
              <a:hlinkClick r:id="rId6" action="ppaction://hlinkpres?slideindex=23&amp;slidetitle=Slide 23"/>
              <a:extLst>
                <a:ext uri="{FF2B5EF4-FFF2-40B4-BE49-F238E27FC236}">
                  <a16:creationId xmlns:a16="http://schemas.microsoft.com/office/drawing/2014/main" id="{0CE35AAB-CD68-423F-85DA-32F1D19FA99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81" y="789"/>
              <a:ext cx="93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Pronunciation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3" name="Group 26">
            <a:extLst>
              <a:ext uri="{FF2B5EF4-FFF2-40B4-BE49-F238E27FC236}">
                <a16:creationId xmlns:a16="http://schemas.microsoft.com/office/drawing/2014/main" id="{4693668A-9F79-4343-B91F-864F843D3CF8}"/>
              </a:ext>
            </a:extLst>
          </p:cNvPr>
          <p:cNvGrpSpPr>
            <a:grpSpLocks/>
          </p:cNvGrpSpPr>
          <p:nvPr/>
        </p:nvGrpSpPr>
        <p:grpSpPr bwMode="auto">
          <a:xfrm>
            <a:off x="6143281" y="980390"/>
            <a:ext cx="1035818" cy="671892"/>
            <a:chOff x="1387" y="624"/>
            <a:chExt cx="834" cy="559"/>
          </a:xfrm>
        </p:grpSpPr>
        <p:sp>
          <p:nvSpPr>
            <p:cNvPr id="35" name="Oval 28">
              <a:extLst>
                <a:ext uri="{FF2B5EF4-FFF2-40B4-BE49-F238E27FC236}">
                  <a16:creationId xmlns:a16="http://schemas.microsoft.com/office/drawing/2014/main" id="{C8FCD1E8-E413-419B-A1D3-A19E3C39E2E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453" y="624"/>
              <a:ext cx="611" cy="55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Oval 29">
              <a:extLst>
                <a:ext uri="{FF2B5EF4-FFF2-40B4-BE49-F238E27FC236}">
                  <a16:creationId xmlns:a16="http://schemas.microsoft.com/office/drawing/2014/main" id="{C3AFEF7B-3B3C-49B4-B189-45B2ECBCCB8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87" y="627"/>
              <a:ext cx="811" cy="5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Oval 30">
              <a:extLst>
                <a:ext uri="{FF2B5EF4-FFF2-40B4-BE49-F238E27FC236}">
                  <a16:creationId xmlns:a16="http://schemas.microsoft.com/office/drawing/2014/main" id="{87A1CB78-760C-4845-A18B-5336FD3511F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468" y="632"/>
              <a:ext cx="566" cy="50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Oval 31">
              <a:extLst>
                <a:ext uri="{FF2B5EF4-FFF2-40B4-BE49-F238E27FC236}">
                  <a16:creationId xmlns:a16="http://schemas.microsoft.com/office/drawing/2014/main" id="{8AA50FD9-1918-46CA-8AAD-3E303BC0A7C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400" y="647"/>
              <a:ext cx="730" cy="41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Text Box 32">
              <a:hlinkClick r:id="rId6" action="ppaction://hlinkpres?slideindex=23&amp;slidetitle=Slide 23"/>
              <a:extLst>
                <a:ext uri="{FF2B5EF4-FFF2-40B4-BE49-F238E27FC236}">
                  <a16:creationId xmlns:a16="http://schemas.microsoft.com/office/drawing/2014/main" id="{66D8F9F2-890F-4AB3-A549-25584C927FC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70" y="788"/>
              <a:ext cx="751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Warm-up/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Lead-in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EDCFD14-A0DD-4C8B-9C69-74FF3E1D036A}"/>
              </a:ext>
            </a:extLst>
          </p:cNvPr>
          <p:cNvSpPr txBox="1"/>
          <p:nvPr/>
        </p:nvSpPr>
        <p:spPr>
          <a:xfrm>
            <a:off x="4399324" y="2776365"/>
            <a:ext cx="2162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Presentation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288AE2E-2115-4F12-ACD6-07D6C28B9589}"/>
              </a:ext>
            </a:extLst>
          </p:cNvPr>
          <p:cNvSpPr txBox="1"/>
          <p:nvPr/>
        </p:nvSpPr>
        <p:spPr>
          <a:xfrm>
            <a:off x="5971525" y="3379444"/>
            <a:ext cx="187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Practice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385D373-4322-4DAE-937E-D038E1A4A055}"/>
              </a:ext>
            </a:extLst>
          </p:cNvPr>
          <p:cNvCxnSpPr>
            <a:stCxn id="2" idx="1"/>
            <a:endCxn id="7171" idx="34"/>
          </p:cNvCxnSpPr>
          <p:nvPr/>
        </p:nvCxnSpPr>
        <p:spPr bwMode="auto">
          <a:xfrm flipH="1">
            <a:off x="2894014" y="2961031"/>
            <a:ext cx="1505310" cy="12961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85E1286-99B5-4C4D-8175-96BF1495BB31}"/>
              </a:ext>
            </a:extLst>
          </p:cNvPr>
          <p:cNvCxnSpPr>
            <a:cxnSpLocks/>
            <a:stCxn id="41" idx="1"/>
            <a:endCxn id="7171" idx="39"/>
          </p:cNvCxnSpPr>
          <p:nvPr/>
        </p:nvCxnSpPr>
        <p:spPr bwMode="auto">
          <a:xfrm flipH="1" flipV="1">
            <a:off x="2433181" y="2994002"/>
            <a:ext cx="3538344" cy="5701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019C9B8-C185-4E6E-87B3-CD3A7AD283A2}"/>
              </a:ext>
            </a:extLst>
          </p:cNvPr>
          <p:cNvCxnSpPr>
            <a:endCxn id="7183" idx="0"/>
          </p:cNvCxnSpPr>
          <p:nvPr/>
        </p:nvCxnSpPr>
        <p:spPr bwMode="auto">
          <a:xfrm>
            <a:off x="6659765" y="-1103137"/>
            <a:ext cx="6184" cy="17957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8" name="Straight Arrow Connector 7167">
            <a:extLst>
              <a:ext uri="{FF2B5EF4-FFF2-40B4-BE49-F238E27FC236}">
                <a16:creationId xmlns:a16="http://schemas.microsoft.com/office/drawing/2014/main" id="{444BCB2A-2E3A-46EA-8C7D-0355B51BFDEF}"/>
              </a:ext>
            </a:extLst>
          </p:cNvPr>
          <p:cNvCxnSpPr>
            <a:cxnSpLocks/>
            <a:stCxn id="41" idx="1"/>
          </p:cNvCxnSpPr>
          <p:nvPr/>
        </p:nvCxnSpPr>
        <p:spPr bwMode="auto">
          <a:xfrm flipH="1">
            <a:off x="4569459" y="3564110"/>
            <a:ext cx="1402066" cy="14002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20" name="Straight Arrow Connector 7219">
            <a:extLst>
              <a:ext uri="{FF2B5EF4-FFF2-40B4-BE49-F238E27FC236}">
                <a16:creationId xmlns:a16="http://schemas.microsoft.com/office/drawing/2014/main" id="{E0118AB4-4C63-4A89-9E32-FA7ED75DFFB4}"/>
              </a:ext>
            </a:extLst>
          </p:cNvPr>
          <p:cNvCxnSpPr>
            <a:stCxn id="2" idx="1"/>
            <a:endCxn id="7171" idx="39"/>
          </p:cNvCxnSpPr>
          <p:nvPr/>
        </p:nvCxnSpPr>
        <p:spPr bwMode="auto">
          <a:xfrm flipH="1">
            <a:off x="2433181" y="2961031"/>
            <a:ext cx="1966143" cy="329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26" name="Straight Arrow Connector 7225">
            <a:extLst>
              <a:ext uri="{FF2B5EF4-FFF2-40B4-BE49-F238E27FC236}">
                <a16:creationId xmlns:a16="http://schemas.microsoft.com/office/drawing/2014/main" id="{DE71BE01-3896-448B-B7ED-9EE156F71EC0}"/>
              </a:ext>
            </a:extLst>
          </p:cNvPr>
          <p:cNvCxnSpPr>
            <a:stCxn id="41" idx="1"/>
            <a:endCxn id="7171" idx="34"/>
          </p:cNvCxnSpPr>
          <p:nvPr/>
        </p:nvCxnSpPr>
        <p:spPr bwMode="auto">
          <a:xfrm flipH="1">
            <a:off x="2894014" y="3564110"/>
            <a:ext cx="3077511" cy="693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FAFF4F0-4E0B-4EBA-8B91-7D73918488B6}"/>
              </a:ext>
            </a:extLst>
          </p:cNvPr>
          <p:cNvCxnSpPr>
            <a:stCxn id="2" idx="1"/>
          </p:cNvCxnSpPr>
          <p:nvPr/>
        </p:nvCxnSpPr>
        <p:spPr bwMode="auto">
          <a:xfrm>
            <a:off x="4399324" y="2961031"/>
            <a:ext cx="161282" cy="20032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9125497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1644 L -0.07395 -0.03079 C -0.08932 -0.03611 -0.11093 -0.03125 -0.13216 -0.02107 C -0.15703 -0.00834 -0.17565 0.0081 -0.1875 0.02708 L -0.2457 0.10879 " pathEditMode="relative" rAng="9840000" ptsTypes="AAAAA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44444E-6 L -0.11901 0.02454 C -0.1444 0.02871 -0.17904 0.04653 -0.21485 0.07061 C -0.25482 0.10116 -0.28529 0.1301 -0.30443 0.15811 L -0.40156 0.28843 " pathEditMode="relative" rAng="9480000" ptsTypes="AAAAA">
                                      <p:cBhvr>
                                        <p:cTn id="16" dur="2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14844 0.00972 C -0.1793 0.00925 -0.21498 0.03518 -0.24532 0.07916 C -0.2793 0.128 -0.29961 0.18194 -0.30664 0.23819 L -0.34323 0.49143 " pathEditMode="relative" rAng="8460000" ptsTypes="AAAAA">
                                      <p:cBhvr>
                                        <p:cTn id="20" dur="2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46 L -0.18567 0.00718 C -0.22734 0.00579 -0.25911 0.03542 -0.275 0.08403 C -0.29309 0.13958 -0.29075 0.20093 -0.26953 0.26343 L -0.18033 0.5544 " pathEditMode="relative" rAng="7200000" ptsTypes="AAAAA">
                                      <p:cBhvr>
                                        <p:cTn id="24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8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-0.31797 0.24375 C -0.38984 0.2963 -0.42435 0.35417 -0.42005 0.40371 C -0.41823 0.46088 -0.37227 0.49445 -0.29479 0.5044 L 0.04805 0.56343 " pathEditMode="relative" rAng="4860000" ptsTypes="AAAAA">
                                      <p:cBhvr>
                                        <p:cTn id="2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0" y="3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>
            <a:extLst>
              <a:ext uri="{FF2B5EF4-FFF2-40B4-BE49-F238E27FC236}">
                <a16:creationId xmlns:a16="http://schemas.microsoft.com/office/drawing/2014/main" id="{CCA05973-8A00-45C2-9494-426C4B2AF5C9}"/>
              </a:ext>
            </a:extLst>
          </p:cNvPr>
          <p:cNvGrpSpPr>
            <a:grpSpLocks/>
          </p:cNvGrpSpPr>
          <p:nvPr/>
        </p:nvGrpSpPr>
        <p:grpSpPr bwMode="auto">
          <a:xfrm rot="21463080">
            <a:off x="1310251" y="1521008"/>
            <a:ext cx="9587464" cy="3962400"/>
            <a:chOff x="1997" y="1314"/>
            <a:chExt cx="1889" cy="1009"/>
          </a:xfrm>
        </p:grpSpPr>
        <p:grpSp>
          <p:nvGrpSpPr>
            <p:cNvPr id="24579" name="Group 3">
              <a:extLst>
                <a:ext uri="{FF2B5EF4-FFF2-40B4-BE49-F238E27FC236}">
                  <a16:creationId xmlns:a16="http://schemas.microsoft.com/office/drawing/2014/main" id="{07EC8C45-C675-45D4-AFAC-535C9ACCB7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24580" name="Oval 4">
                <a:extLst>
                  <a:ext uri="{FF2B5EF4-FFF2-40B4-BE49-F238E27FC236}">
                    <a16:creationId xmlns:a16="http://schemas.microsoft.com/office/drawing/2014/main" id="{A6B45E89-C68F-4D7D-983E-C2BD590B0F1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581" name="Oval 5">
                <a:extLst>
                  <a:ext uri="{FF2B5EF4-FFF2-40B4-BE49-F238E27FC236}">
                    <a16:creationId xmlns:a16="http://schemas.microsoft.com/office/drawing/2014/main" id="{4A3D1219-13DD-48A3-8B6E-B89F4F7A6C3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4582" name="Oval 6">
              <a:extLst>
                <a:ext uri="{FF2B5EF4-FFF2-40B4-BE49-F238E27FC236}">
                  <a16:creationId xmlns:a16="http://schemas.microsoft.com/office/drawing/2014/main" id="{FBFE0198-CBD8-47AE-A38A-ACCA2D81BD9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83" name="Oval 7">
              <a:extLst>
                <a:ext uri="{FF2B5EF4-FFF2-40B4-BE49-F238E27FC236}">
                  <a16:creationId xmlns:a16="http://schemas.microsoft.com/office/drawing/2014/main" id="{AD4CDFDA-DAAC-4447-952D-42278FDC0A4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84" name="Oval 8">
              <a:extLst>
                <a:ext uri="{FF2B5EF4-FFF2-40B4-BE49-F238E27FC236}">
                  <a16:creationId xmlns:a16="http://schemas.microsoft.com/office/drawing/2014/main" id="{3EA0B013-1C8E-4E30-970C-609A3DC20F6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85" name="Oval 9">
              <a:extLst>
                <a:ext uri="{FF2B5EF4-FFF2-40B4-BE49-F238E27FC236}">
                  <a16:creationId xmlns:a16="http://schemas.microsoft.com/office/drawing/2014/main" id="{810CD334-8630-4B5D-A8F3-D019FD12A45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4586" name="Text Box 10">
            <a:extLst>
              <a:ext uri="{FF2B5EF4-FFF2-40B4-BE49-F238E27FC236}">
                <a16:creationId xmlns:a16="http://schemas.microsoft.com/office/drawing/2014/main" id="{DD315C5B-A5A0-4FBC-ABEA-A405CBC41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8417" y="2177224"/>
            <a:ext cx="40882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</a:rPr>
              <a:t>I. Pronunciation</a:t>
            </a:r>
          </a:p>
        </p:txBody>
      </p:sp>
      <p:pic>
        <p:nvPicPr>
          <p:cNvPr id="24587" name="il_fi">
            <a:extLst>
              <a:ext uri="{FF2B5EF4-FFF2-40B4-BE49-F238E27FC236}">
                <a16:creationId xmlns:a16="http://schemas.microsoft.com/office/drawing/2014/main" id="{30E19F4D-32F5-4526-95E7-7E35693D2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5486401"/>
            <a:ext cx="9144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8" name="Group 12">
            <a:extLst>
              <a:ext uri="{FF2B5EF4-FFF2-40B4-BE49-F238E27FC236}">
                <a16:creationId xmlns:a16="http://schemas.microsoft.com/office/drawing/2014/main" id="{343739E0-5450-4D50-BBB2-4AE4028C9FBE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6624638"/>
            <a:ext cx="9677400" cy="304800"/>
            <a:chOff x="-48" y="4176"/>
            <a:chExt cx="5867" cy="192"/>
          </a:xfrm>
        </p:grpSpPr>
        <p:sp>
          <p:nvSpPr>
            <p:cNvPr id="24589" name="AutoShape 13">
              <a:extLst>
                <a:ext uri="{FF2B5EF4-FFF2-40B4-BE49-F238E27FC236}">
                  <a16:creationId xmlns:a16="http://schemas.microsoft.com/office/drawing/2014/main" id="{ED85E377-EDC9-4746-90FF-4FA0D843370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>
              <a:off x="-48" y="4176"/>
              <a:ext cx="5867" cy="192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90" name="AutoShape 14">
              <a:extLst>
                <a:ext uri="{FF2B5EF4-FFF2-40B4-BE49-F238E27FC236}">
                  <a16:creationId xmlns:a16="http://schemas.microsoft.com/office/drawing/2014/main" id="{9E018C68-3D70-46F0-B0DB-1BD80AEC549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>
              <a:off x="84" y="4181"/>
              <a:ext cx="5613" cy="17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6DDFA"/>
                </a:gs>
                <a:gs pos="100000">
                  <a:srgbClr val="06DDFA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7F4F8A-31CC-49B5-A311-45773DAB0A29}"/>
              </a:ext>
            </a:extLst>
          </p:cNvPr>
          <p:cNvSpPr txBox="1"/>
          <p:nvPr/>
        </p:nvSpPr>
        <p:spPr>
          <a:xfrm>
            <a:off x="4212516" y="3077222"/>
            <a:ext cx="4088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Sentence stress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B9D1AB-1766-4CAD-8E6F-11CF9C4DD932}"/>
              </a:ext>
            </a:extLst>
          </p:cNvPr>
          <p:cNvSpPr txBox="1"/>
          <p:nvPr/>
        </p:nvSpPr>
        <p:spPr>
          <a:xfrm>
            <a:off x="0" y="139277"/>
            <a:ext cx="116952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UNIT 8: NEW WAYS TO LEARN – Lesson 2: Language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db2004100l">
  <a:themeElements>
    <a:clrScheme name="cdb2004100l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F85F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C2FA"/>
      </a:accent5>
      <a:accent6>
        <a:srgbClr val="E78A00"/>
      </a:accent6>
      <a:hlink>
        <a:srgbClr val="5AD9F2"/>
      </a:hlink>
      <a:folHlink>
        <a:srgbClr val="969696"/>
      </a:folHlink>
    </a:clrScheme>
    <a:fontScheme name="cdb2004100l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db2004100l 1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0099CC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AACAE2"/>
        </a:accent5>
        <a:accent6>
          <a:srgbClr val="E78A2D"/>
        </a:accent6>
        <a:hlink>
          <a:srgbClr val="33CCCC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0l 2">
        <a:dk1>
          <a:srgbClr val="592C0D"/>
        </a:dk1>
        <a:lt1>
          <a:srgbClr val="FFFFFF"/>
        </a:lt1>
        <a:dk2>
          <a:srgbClr val="000000"/>
        </a:dk2>
        <a:lt2>
          <a:srgbClr val="C0C0C0"/>
        </a:lt2>
        <a:accent1>
          <a:srgbClr val="5B9569"/>
        </a:accent1>
        <a:accent2>
          <a:srgbClr val="5D8FC1"/>
        </a:accent2>
        <a:accent3>
          <a:srgbClr val="FFFFFF"/>
        </a:accent3>
        <a:accent4>
          <a:srgbClr val="4B2409"/>
        </a:accent4>
        <a:accent5>
          <a:srgbClr val="B5C8B9"/>
        </a:accent5>
        <a:accent6>
          <a:srgbClr val="5381AF"/>
        </a:accent6>
        <a:hlink>
          <a:srgbClr val="C5C059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0l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F85F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C2FA"/>
        </a:accent5>
        <a:accent6>
          <a:srgbClr val="E78A00"/>
        </a:accent6>
        <a:hlink>
          <a:srgbClr val="5AD9F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I GVG UNIT 4 - Cop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1301</Words>
  <Application>Microsoft Office PowerPoint</Application>
  <PresentationFormat>Widescreen</PresentationFormat>
  <Paragraphs>228</Paragraphs>
  <Slides>24</Slides>
  <Notes>20</Notes>
  <HiddenSlides>0</HiddenSlides>
  <MMClips>3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2" baseType="lpstr">
      <vt:lpstr>Arial</vt:lpstr>
      <vt:lpstr>Calibri</vt:lpstr>
      <vt:lpstr>Calibri Light</vt:lpstr>
      <vt:lpstr>Comic Sans MS</vt:lpstr>
      <vt:lpstr>Myriad Pro</vt:lpstr>
      <vt:lpstr>Palatino Linotype</vt:lpstr>
      <vt:lpstr>Times New Roman</vt:lpstr>
      <vt:lpstr>UTM Facebook K&amp;T</vt:lpstr>
      <vt:lpstr>UTMAvoBold</vt:lpstr>
      <vt:lpstr>Verdana</vt:lpstr>
      <vt:lpstr>VNI-Slogan</vt:lpstr>
      <vt:lpstr>VNI-Thufap2</vt:lpstr>
      <vt:lpstr>Wingdings</vt:lpstr>
      <vt:lpstr>Office Theme</vt:lpstr>
      <vt:lpstr>cdb2004100l</vt:lpstr>
      <vt:lpstr>THI GVG UNIT 4 - Copy</vt:lpstr>
      <vt:lpstr>Default Design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8: NEW WAYS TO LEARN – Lesson 2: Language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THUY</dc:creator>
  <cp:lastModifiedBy>Windows 10</cp:lastModifiedBy>
  <cp:revision>17</cp:revision>
  <cp:lastPrinted>2025-03-10T00:47:52Z</cp:lastPrinted>
  <dcterms:modified xsi:type="dcterms:W3CDTF">2025-03-10T00:49:01Z</dcterms:modified>
</cp:coreProperties>
</file>