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3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DB55-5FF7-43A5-A7A4-67BF7D6B1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96A6A6-ACD6-4ADE-94D4-450D7FE9B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34C0A-2D85-4594-872F-E77BC9895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2CD70-FE1C-400A-8BCF-0ABE3E4C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091C-DCCC-44F3-9474-908C68DF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2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7BE5A-8AFE-4534-90EB-614AE25BF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25298-3D81-42EE-9274-A952AC352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13DC-6FA5-4961-8915-6E31D73EC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CBC93-910B-4BB6-B4F1-DC6E09A1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1EF75-2950-4E75-B98A-BBE58E7A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9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32FAF0-741E-4129-9978-F1D47EB098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3DF52-004B-422C-B7AB-D352BDFBF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81B43-F094-42D9-81AF-F6C906137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6CE49-B715-4D33-A3DD-EF260713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B765F-E9B2-4887-B6CA-0B8726F34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8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BEE785-B2FA-4008-9B2D-F54BD508CD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52F8F3-5A0D-4DAD-B45B-F06111C63D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D8F486-8D6A-4EEA-81C5-404D4B051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FF836-3E5F-4EAD-B1AA-15256328A3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94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015432-5363-469B-90CB-758C98FD3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3FB6A7-B708-4344-A4C9-4B30776CC8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4D2C6F-8198-49F7-BC3F-6DAAE90C5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26BE7-A217-4760-8A19-44FC915ADB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972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418478-8A33-4014-849D-3CB33FD5F4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593879-E4DD-45A9-97E2-B8B57BDA0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67D1A4-4D6E-46E9-BFC9-E91E842823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463EA-E250-4B87-944B-A314C0183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829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A70A3-365C-4BDE-889E-64DF5F365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E26653-FFD8-44C3-8CC8-3DDDDD1AB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737706-D00B-484E-8838-3327B6E461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E6B2A-93A0-4EE1-BBB6-2AD7BEBE2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797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0573EC9-53D4-4B92-8575-5FB6E54A39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F8D0944-7F24-4B32-BEB7-4121F5BEFA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A835AB-1FF6-410C-8B42-A97B1A29F2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EA8ED-B1DD-4628-9B79-CE06D7D9F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29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1351C2-3D33-405F-96C1-EB7F26A5FA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BE4912-EB68-4861-9648-8A08BDBBC4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17C1F8-E855-4F69-966C-33CD4D9AB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3A4460-67DD-48FD-B1CC-FBC414242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586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A09052-A121-4975-8761-8AEEE166EB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9A5B2F0-5B3E-4C17-9ADD-3E3CAE707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548616-AC69-4AF3-86FD-DDBBE95F8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50BD2-9254-4F36-B185-A0488AB59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91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D6DF9-5523-41E7-8651-140FF56ED7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141D7B-BD0C-4548-90BE-7D5615400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7BFD34-2708-4E5E-AF44-6426CB8223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E5FDD-3B59-491D-B6BE-FBB2CAA4D8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82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4DF40-AAA0-44A0-A1F0-1014023F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D01AD-09CE-499D-BC49-25766A639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2F72-297C-47B0-86D3-657A98F5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93550-717A-4F4E-9059-AD6B5AAA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D9E7E-5730-422F-9A25-F9259B1D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2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C9E6E-2ECB-4A83-B021-B76175868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3AB756-27A9-45EA-8A02-1EDBB0505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75983D-ABDB-4D19-A6A3-A2880C67A6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2709B-DEE9-4431-A8F5-04BF2647CD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070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C7A3FE-453D-45EE-BB58-4694FEB370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316B27-A9B3-416C-9C2C-2C9A196CA9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AC2481-2C7C-4813-B7CD-AF1EFC812B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87AB5-75E0-4C63-A6F2-13CDB402C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811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DE432E-26FB-4064-995E-FC4FAED4BC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F5353-7C93-4BAE-955C-C380C2F1B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0E0C1B-AB9F-4B61-8144-B5503DEFCD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A663A-8D5E-4EC1-A2EC-05DFB51EDC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99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47B36-D877-4C44-B36E-69167FD7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C6DAB-C103-4580-B85B-9EF2C2BFE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86064-34EA-4810-BCFF-06C083F3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7124D-5132-41C9-9EA1-F8A4604A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B306F-49C3-4121-8FE1-D11D72D1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3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FDE46-CCBC-4276-9CD0-A7FABDB1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0080B-0608-4AD1-AFE4-07E8B84A0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42385-5817-4AF1-8C49-3777439DB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63F7-FB13-4312-8DBD-B2BD5A49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4A125-5CEE-4ABD-98D5-FF5AC57B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6E81C-F3F0-4A7E-95D7-71FE3DB5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ACC1A-2A5F-4580-817B-E8925513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E40A0-45F5-41B3-A623-C0A8B5FDA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57360-D2F4-4D37-BD62-20C4CEB81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C827C-6ABB-45AA-84A5-3ACFAEF7A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C8A6B-B917-4D2C-9C04-30DE22A05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50EE4-4329-48AC-AB65-1290FC73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9FC32-A273-4B5E-830E-1E4D74962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FB3E9D-C889-4A4D-BFB6-21507C92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8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468F9-63EE-4AA6-93A0-26671C30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26565-75C9-4B08-B338-1D870B4FF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1153CA-AAE9-4CA1-A2A0-5111786A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3D81D-E628-4073-8784-178C90E5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5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7EC14-E782-46E9-8806-B5E063ACE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03AA6-E283-4325-A3DB-5B505539D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D331E-7286-45AF-A150-37136790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5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26BD-A55A-42B9-B5BF-01A5AAF90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38E15-4270-448B-9B57-91F73CB62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D3070-90B5-4876-A8CD-A1A5E0FC4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45494-99AD-4B97-B2BC-BA3D905B1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FF1C1-86CF-482F-9DBB-4EC6FEE4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8438A-98F1-4B4C-9ACB-8A053F85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6A48F-9A17-4685-B8C2-A29456CF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EF0371-E0D0-4ED5-A320-D67FF4D31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93371-1E93-410C-8003-8EF7C8A42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80D7A-9560-49C2-A835-F9087E743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BC5EC-620A-460A-8A52-91208DA48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4777D-E184-457B-913F-B880B7FD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8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E21F5-755C-4366-9982-E149A910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67348-1287-4266-A5ED-D9FE28ED8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A5026-88C8-4F2F-9B55-67D137032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3BDEC-6826-4922-ADC6-BFA916DB7EF7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FABE3-1A1B-47B7-A024-11BECF61A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7B36F-C587-4845-9045-73A761BC5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9D2D0-0544-456A-99C9-C5E6EB10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5C985F-47EB-4ECD-9B80-CC5ACF5B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2A1C7A6-A59F-4B0A-AA31-FA0E48D94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9EA4461-2F63-4648-A311-534DE524E2E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829086E-9140-4FDD-BABB-EA943EB19D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3E4FA3-A199-4EEF-AA13-A84F8EB06A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20DFBC-8E82-4437-BB5B-4E2B86698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34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ppy Vietnamese Women's Day: Everything you should know">
            <a:extLst>
              <a:ext uri="{FF2B5EF4-FFF2-40B4-BE49-F238E27FC236}">
                <a16:creationId xmlns:a16="http://schemas.microsoft.com/office/drawing/2014/main" id="{48E0AB22-A4FE-45E8-B64D-59DD558FC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5925"/>
            <a:ext cx="6096444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30458-D57D-4703-932E-18B8F7080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95322E-E6B8-4D1E-8293-9AD9D8AFA42B}"/>
              </a:ext>
            </a:extLst>
          </p:cNvPr>
          <p:cNvSpPr/>
          <p:nvPr/>
        </p:nvSpPr>
        <p:spPr>
          <a:xfrm>
            <a:off x="7972425" y="332273"/>
            <a:ext cx="212883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10A9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F3F19142-FA6A-4B51-AB72-5433BE28C41D}"/>
              </a:ext>
            </a:extLst>
          </p:cNvPr>
          <p:cNvSpPr/>
          <p:nvPr/>
        </p:nvSpPr>
        <p:spPr>
          <a:xfrm>
            <a:off x="6772275" y="432463"/>
            <a:ext cx="871538" cy="767687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FA23B30C-7137-4847-83D9-6CD888D51A51}"/>
              </a:ext>
            </a:extLst>
          </p:cNvPr>
          <p:cNvSpPr/>
          <p:nvPr/>
        </p:nvSpPr>
        <p:spPr>
          <a:xfrm>
            <a:off x="10386981" y="432463"/>
            <a:ext cx="871538" cy="767687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8767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D992F5-BD13-44B1-8C44-2D60E0979484}"/>
              </a:ext>
            </a:extLst>
          </p:cNvPr>
          <p:cNvSpPr/>
          <p:nvPr/>
        </p:nvSpPr>
        <p:spPr>
          <a:xfrm>
            <a:off x="0" y="9523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Activities at Nguyen Du High School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1C5E5-56F7-4660-BAF2-5B215503D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4" y="932853"/>
            <a:ext cx="9861804" cy="591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5981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D992F5-BD13-44B1-8C44-2D60E0979484}"/>
              </a:ext>
            </a:extLst>
          </p:cNvPr>
          <p:cNvSpPr/>
          <p:nvPr/>
        </p:nvSpPr>
        <p:spPr>
          <a:xfrm>
            <a:off x="0" y="9523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Activities at Nguyen Du High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DB4EA-7AA1-43FC-B013-3CD2F2A73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1328928"/>
            <a:ext cx="11131296" cy="50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759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D992F5-BD13-44B1-8C44-2D60E0979484}"/>
              </a:ext>
            </a:extLst>
          </p:cNvPr>
          <p:cNvSpPr/>
          <p:nvPr/>
        </p:nvSpPr>
        <p:spPr>
          <a:xfrm>
            <a:off x="0" y="9523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Activities at Nguyen Du High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D4906-E530-46BE-9DD2-063C41CF5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34" y="932853"/>
            <a:ext cx="5143500" cy="573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12E0D6-6553-4638-8C7B-CB9089817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23330"/>
            <a:ext cx="5143500" cy="57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374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D992F5-BD13-44B1-8C44-2D60E0979484}"/>
              </a:ext>
            </a:extLst>
          </p:cNvPr>
          <p:cNvSpPr/>
          <p:nvPr/>
        </p:nvSpPr>
        <p:spPr>
          <a:xfrm>
            <a:off x="0" y="9523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latin typeface="Arial"/>
                <a:cs typeface="Arial"/>
              </a:rPr>
              <a:t>Humans and the environment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929CD-0E70-4BDA-B663-5889192AD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3" y="1231499"/>
            <a:ext cx="5203317" cy="2720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97080-61C7-4CB6-AEDB-F6FFA6F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59" y="1231500"/>
            <a:ext cx="5413249" cy="2720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40D55-535D-45DC-86F1-3A1FBF736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59" y="3951648"/>
            <a:ext cx="5413249" cy="2720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0C8566-266A-4D58-96AB-C4BB4FD9B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3" y="3942184"/>
            <a:ext cx="5203317" cy="290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0820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5">
            <a:extLst>
              <a:ext uri="{FF2B5EF4-FFF2-40B4-BE49-F238E27FC236}">
                <a16:creationId xmlns:a16="http://schemas.microsoft.com/office/drawing/2014/main" id="{739C1913-204C-4447-9725-3D7E0FCF8F0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5314950"/>
            <a:ext cx="1752600" cy="1466850"/>
            <a:chOff x="1344" y="0"/>
            <a:chExt cx="1104" cy="924"/>
          </a:xfrm>
        </p:grpSpPr>
        <p:pic>
          <p:nvPicPr>
            <p:cNvPr id="4114" name="Picture 6" descr="Copy of blumen-pflanzen051">
              <a:extLst>
                <a:ext uri="{FF2B5EF4-FFF2-40B4-BE49-F238E27FC236}">
                  <a16:creationId xmlns:a16="http://schemas.microsoft.com/office/drawing/2014/main" id="{2C23748C-C29C-421B-9954-8E8BADAE46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7" descr="Copy of blumen-pflanzen051">
              <a:extLst>
                <a:ext uri="{FF2B5EF4-FFF2-40B4-BE49-F238E27FC236}">
                  <a16:creationId xmlns:a16="http://schemas.microsoft.com/office/drawing/2014/main" id="{299FCFD1-5B33-4E3D-B426-7B0684B598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" name="Group 8">
            <a:extLst>
              <a:ext uri="{FF2B5EF4-FFF2-40B4-BE49-F238E27FC236}">
                <a16:creationId xmlns:a16="http://schemas.microsoft.com/office/drawing/2014/main" id="{93768203-6F41-4389-8C76-29353DE6DFC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5314950"/>
            <a:ext cx="1752600" cy="1466850"/>
            <a:chOff x="1344" y="0"/>
            <a:chExt cx="1104" cy="924"/>
          </a:xfrm>
        </p:grpSpPr>
        <p:pic>
          <p:nvPicPr>
            <p:cNvPr id="4112" name="Picture 9" descr="Copy of blumen-pflanzen051">
              <a:extLst>
                <a:ext uri="{FF2B5EF4-FFF2-40B4-BE49-F238E27FC236}">
                  <a16:creationId xmlns:a16="http://schemas.microsoft.com/office/drawing/2014/main" id="{721877A9-94C9-486A-82B2-CB5B16A2FB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Copy of blumen-pflanzen051">
              <a:extLst>
                <a:ext uri="{FF2B5EF4-FFF2-40B4-BE49-F238E27FC236}">
                  <a16:creationId xmlns:a16="http://schemas.microsoft.com/office/drawing/2014/main" id="{A22ADFDA-134E-4FF2-91CB-9E53D02736B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0" name="Group 11">
            <a:extLst>
              <a:ext uri="{FF2B5EF4-FFF2-40B4-BE49-F238E27FC236}">
                <a16:creationId xmlns:a16="http://schemas.microsoft.com/office/drawing/2014/main" id="{63561EEB-B8FB-4CD0-A1ED-A4258D5F2A71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5238750"/>
            <a:ext cx="1752600" cy="1466850"/>
            <a:chOff x="1344" y="0"/>
            <a:chExt cx="1104" cy="924"/>
          </a:xfrm>
        </p:grpSpPr>
        <p:pic>
          <p:nvPicPr>
            <p:cNvPr id="4110" name="Picture 12" descr="Copy of blumen-pflanzen051">
              <a:extLst>
                <a:ext uri="{FF2B5EF4-FFF2-40B4-BE49-F238E27FC236}">
                  <a16:creationId xmlns:a16="http://schemas.microsoft.com/office/drawing/2014/main" id="{DFA018B0-9F88-42C7-9ED5-2ECDA44DEE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3" descr="Copy of blumen-pflanzen051">
              <a:extLst>
                <a:ext uri="{FF2B5EF4-FFF2-40B4-BE49-F238E27FC236}">
                  <a16:creationId xmlns:a16="http://schemas.microsoft.com/office/drawing/2014/main" id="{E6C3214E-FD63-4D25-9176-47C201639B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14">
            <a:extLst>
              <a:ext uri="{FF2B5EF4-FFF2-40B4-BE49-F238E27FC236}">
                <a16:creationId xmlns:a16="http://schemas.microsoft.com/office/drawing/2014/main" id="{2B24573F-CE67-4451-98E1-C7733FF5F285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238750"/>
            <a:ext cx="1752600" cy="1466850"/>
            <a:chOff x="1344" y="0"/>
            <a:chExt cx="1104" cy="924"/>
          </a:xfrm>
        </p:grpSpPr>
        <p:pic>
          <p:nvPicPr>
            <p:cNvPr id="4108" name="Picture 15" descr="Copy of blumen-pflanzen051">
              <a:extLst>
                <a:ext uri="{FF2B5EF4-FFF2-40B4-BE49-F238E27FC236}">
                  <a16:creationId xmlns:a16="http://schemas.microsoft.com/office/drawing/2014/main" id="{07F2D427-F76F-42EE-8EF3-9D4F76285C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6" descr="Copy of blumen-pflanzen051">
              <a:extLst>
                <a:ext uri="{FF2B5EF4-FFF2-40B4-BE49-F238E27FC236}">
                  <a16:creationId xmlns:a16="http://schemas.microsoft.com/office/drawing/2014/main" id="{02689C0C-5E42-4A9A-B9D3-4D507A77B7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3" name="Picture 32" descr="saoroi[1]">
            <a:extLst>
              <a:ext uri="{FF2B5EF4-FFF2-40B4-BE49-F238E27FC236}">
                <a16:creationId xmlns:a16="http://schemas.microsoft.com/office/drawing/2014/main" id="{C46D17E2-2FF4-4186-B4C9-1830F32651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1" y="501396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9" descr="saoroi[1]">
            <a:extLst>
              <a:ext uri="{FF2B5EF4-FFF2-40B4-BE49-F238E27FC236}">
                <a16:creationId xmlns:a16="http://schemas.microsoft.com/office/drawing/2014/main" id="{84ACB5A4-C237-4DDD-AA47-2E1140EF9A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50088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2" descr="saoroi[1]">
            <a:extLst>
              <a:ext uri="{FF2B5EF4-FFF2-40B4-BE49-F238E27FC236}">
                <a16:creationId xmlns:a16="http://schemas.microsoft.com/office/drawing/2014/main" id="{12AF486B-B59A-4A89-9E82-808DF4BD38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0038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2" descr="saoroi[1]">
            <a:extLst>
              <a:ext uri="{FF2B5EF4-FFF2-40B4-BE49-F238E27FC236}">
                <a16:creationId xmlns:a16="http://schemas.microsoft.com/office/drawing/2014/main" id="{6005791D-F27B-4687-8A18-A92F22EF71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362575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2" descr="saoroi[1]">
            <a:extLst>
              <a:ext uri="{FF2B5EF4-FFF2-40B4-BE49-F238E27FC236}">
                <a16:creationId xmlns:a16="http://schemas.microsoft.com/office/drawing/2014/main" id="{CC4EB685-7F61-4252-A365-884605D216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0480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F79D1C-F166-4465-AC14-6B818C87B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968" y="1059688"/>
            <a:ext cx="4216146" cy="26540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2327E9-59D3-40E3-B532-AFA099642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368" y="1059688"/>
            <a:ext cx="4561332" cy="2654046"/>
          </a:xfrm>
          <a:prstGeom prst="rect">
            <a:avLst/>
          </a:prstGeom>
        </p:spPr>
      </p:pic>
      <p:sp>
        <p:nvSpPr>
          <p:cNvPr id="22" name="WordArt 4">
            <a:extLst>
              <a:ext uri="{FF2B5EF4-FFF2-40B4-BE49-F238E27FC236}">
                <a16:creationId xmlns:a16="http://schemas.microsoft.com/office/drawing/2014/main" id="{2A24BC93-DD75-4A69-BA96-C88341ED6C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4092575"/>
            <a:ext cx="6096000" cy="14319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Goodbye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5E7FD1-8C47-4CB3-9718-AA330543037C}"/>
              </a:ext>
            </a:extLst>
          </p:cNvPr>
          <p:cNvSpPr/>
          <p:nvPr/>
        </p:nvSpPr>
        <p:spPr>
          <a:xfrm>
            <a:off x="3852208" y="44474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Class 10A9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5">
            <a:extLst>
              <a:ext uri="{FF2B5EF4-FFF2-40B4-BE49-F238E27FC236}">
                <a16:creationId xmlns:a16="http://schemas.microsoft.com/office/drawing/2014/main" id="{739C1913-204C-4447-9725-3D7E0FCF8F0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5314950"/>
            <a:ext cx="1752600" cy="1466850"/>
            <a:chOff x="1344" y="0"/>
            <a:chExt cx="1104" cy="924"/>
          </a:xfrm>
        </p:grpSpPr>
        <p:pic>
          <p:nvPicPr>
            <p:cNvPr id="4114" name="Picture 6" descr="Copy of blumen-pflanzen051">
              <a:extLst>
                <a:ext uri="{FF2B5EF4-FFF2-40B4-BE49-F238E27FC236}">
                  <a16:creationId xmlns:a16="http://schemas.microsoft.com/office/drawing/2014/main" id="{2C23748C-C29C-421B-9954-8E8BADAE46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7" descr="Copy of blumen-pflanzen051">
              <a:extLst>
                <a:ext uri="{FF2B5EF4-FFF2-40B4-BE49-F238E27FC236}">
                  <a16:creationId xmlns:a16="http://schemas.microsoft.com/office/drawing/2014/main" id="{299FCFD1-5B33-4E3D-B426-7B0684B598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" name="Group 8">
            <a:extLst>
              <a:ext uri="{FF2B5EF4-FFF2-40B4-BE49-F238E27FC236}">
                <a16:creationId xmlns:a16="http://schemas.microsoft.com/office/drawing/2014/main" id="{93768203-6F41-4389-8C76-29353DE6DFC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5314950"/>
            <a:ext cx="1752600" cy="1466850"/>
            <a:chOff x="1344" y="0"/>
            <a:chExt cx="1104" cy="924"/>
          </a:xfrm>
        </p:grpSpPr>
        <p:pic>
          <p:nvPicPr>
            <p:cNvPr id="4112" name="Picture 9" descr="Copy of blumen-pflanzen051">
              <a:extLst>
                <a:ext uri="{FF2B5EF4-FFF2-40B4-BE49-F238E27FC236}">
                  <a16:creationId xmlns:a16="http://schemas.microsoft.com/office/drawing/2014/main" id="{721877A9-94C9-486A-82B2-CB5B16A2FB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Copy of blumen-pflanzen051">
              <a:extLst>
                <a:ext uri="{FF2B5EF4-FFF2-40B4-BE49-F238E27FC236}">
                  <a16:creationId xmlns:a16="http://schemas.microsoft.com/office/drawing/2014/main" id="{A22ADFDA-134E-4FF2-91CB-9E53D02736B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0" name="Group 11">
            <a:extLst>
              <a:ext uri="{FF2B5EF4-FFF2-40B4-BE49-F238E27FC236}">
                <a16:creationId xmlns:a16="http://schemas.microsoft.com/office/drawing/2014/main" id="{63561EEB-B8FB-4CD0-A1ED-A4258D5F2A71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5238750"/>
            <a:ext cx="1752600" cy="1466850"/>
            <a:chOff x="1344" y="0"/>
            <a:chExt cx="1104" cy="924"/>
          </a:xfrm>
        </p:grpSpPr>
        <p:pic>
          <p:nvPicPr>
            <p:cNvPr id="4110" name="Picture 12" descr="Copy of blumen-pflanzen051">
              <a:extLst>
                <a:ext uri="{FF2B5EF4-FFF2-40B4-BE49-F238E27FC236}">
                  <a16:creationId xmlns:a16="http://schemas.microsoft.com/office/drawing/2014/main" id="{DFA018B0-9F88-42C7-9ED5-2ECDA44DEE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3" descr="Copy of blumen-pflanzen051">
              <a:extLst>
                <a:ext uri="{FF2B5EF4-FFF2-40B4-BE49-F238E27FC236}">
                  <a16:creationId xmlns:a16="http://schemas.microsoft.com/office/drawing/2014/main" id="{E6C3214E-FD63-4D25-9176-47C201639B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14">
            <a:extLst>
              <a:ext uri="{FF2B5EF4-FFF2-40B4-BE49-F238E27FC236}">
                <a16:creationId xmlns:a16="http://schemas.microsoft.com/office/drawing/2014/main" id="{2B24573F-CE67-4451-98E1-C7733FF5F285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238750"/>
            <a:ext cx="1752600" cy="1466850"/>
            <a:chOff x="1344" y="0"/>
            <a:chExt cx="1104" cy="924"/>
          </a:xfrm>
        </p:grpSpPr>
        <p:pic>
          <p:nvPicPr>
            <p:cNvPr id="4108" name="Picture 15" descr="Copy of blumen-pflanzen051">
              <a:extLst>
                <a:ext uri="{FF2B5EF4-FFF2-40B4-BE49-F238E27FC236}">
                  <a16:creationId xmlns:a16="http://schemas.microsoft.com/office/drawing/2014/main" id="{07F2D427-F76F-42EE-8EF3-9D4F76285C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6" descr="Copy of blumen-pflanzen051">
              <a:extLst>
                <a:ext uri="{FF2B5EF4-FFF2-40B4-BE49-F238E27FC236}">
                  <a16:creationId xmlns:a16="http://schemas.microsoft.com/office/drawing/2014/main" id="{02689C0C-5E42-4A9A-B9D3-4D507A77B7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D4F40F-3B8F-4BF0-BCE7-F39F7973496C}"/>
              </a:ext>
            </a:extLst>
          </p:cNvPr>
          <p:cNvSpPr/>
          <p:nvPr/>
        </p:nvSpPr>
        <p:spPr>
          <a:xfrm>
            <a:off x="1961613" y="1230938"/>
            <a:ext cx="8449749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Unit 2. Humans and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the environment</a:t>
            </a:r>
          </a:p>
        </p:txBody>
      </p:sp>
      <p:pic>
        <p:nvPicPr>
          <p:cNvPr id="4103" name="Picture 32" descr="saoroi[1]">
            <a:extLst>
              <a:ext uri="{FF2B5EF4-FFF2-40B4-BE49-F238E27FC236}">
                <a16:creationId xmlns:a16="http://schemas.microsoft.com/office/drawing/2014/main" id="{C46D17E2-2FF4-4186-B4C9-1830F32651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0685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9" descr="saoroi[1]">
            <a:extLst>
              <a:ext uri="{FF2B5EF4-FFF2-40B4-BE49-F238E27FC236}">
                <a16:creationId xmlns:a16="http://schemas.microsoft.com/office/drawing/2014/main" id="{84ACB5A4-C237-4DDD-AA47-2E1140EF9A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7" y="387414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2" descr="saoroi[1]">
            <a:extLst>
              <a:ext uri="{FF2B5EF4-FFF2-40B4-BE49-F238E27FC236}">
                <a16:creationId xmlns:a16="http://schemas.microsoft.com/office/drawing/2014/main" id="{12AF486B-B59A-4A89-9E82-808DF4BD38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0038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2" descr="saoroi[1]">
            <a:extLst>
              <a:ext uri="{FF2B5EF4-FFF2-40B4-BE49-F238E27FC236}">
                <a16:creationId xmlns:a16="http://schemas.microsoft.com/office/drawing/2014/main" id="{6005791D-F27B-4687-8A18-A92F22EF71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399" y="409575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2" descr="saoroi[1]">
            <a:extLst>
              <a:ext uri="{FF2B5EF4-FFF2-40B4-BE49-F238E27FC236}">
                <a16:creationId xmlns:a16="http://schemas.microsoft.com/office/drawing/2014/main" id="{CC4EB685-7F61-4252-A365-884605D216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987" y="331852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4">
            <a:extLst>
              <a:ext uri="{FF2B5EF4-FFF2-40B4-BE49-F238E27FC236}">
                <a16:creationId xmlns:a16="http://schemas.microsoft.com/office/drawing/2014/main" id="{FCBC6D5F-68C5-4258-91C2-0EB33E056F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62500" y="768414"/>
            <a:ext cx="2819400" cy="457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6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Period 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8A8C44-51E3-4477-B7F1-8C0FEE23ABAD}"/>
              </a:ext>
            </a:extLst>
          </p:cNvPr>
          <p:cNvSpPr/>
          <p:nvPr/>
        </p:nvSpPr>
        <p:spPr>
          <a:xfrm>
            <a:off x="2015952" y="3693120"/>
            <a:ext cx="8571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Looking back and project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5">
            <a:extLst>
              <a:ext uri="{FF2B5EF4-FFF2-40B4-BE49-F238E27FC236}">
                <a16:creationId xmlns:a16="http://schemas.microsoft.com/office/drawing/2014/main" id="{739C1913-204C-4447-9725-3D7E0FCF8F0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5314950"/>
            <a:ext cx="1752600" cy="1466850"/>
            <a:chOff x="1344" y="0"/>
            <a:chExt cx="1104" cy="924"/>
          </a:xfrm>
        </p:grpSpPr>
        <p:pic>
          <p:nvPicPr>
            <p:cNvPr id="4114" name="Picture 6" descr="Copy of blumen-pflanzen051">
              <a:extLst>
                <a:ext uri="{FF2B5EF4-FFF2-40B4-BE49-F238E27FC236}">
                  <a16:creationId xmlns:a16="http://schemas.microsoft.com/office/drawing/2014/main" id="{2C23748C-C29C-421B-9954-8E8BADAE46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7" descr="Copy of blumen-pflanzen051">
              <a:extLst>
                <a:ext uri="{FF2B5EF4-FFF2-40B4-BE49-F238E27FC236}">
                  <a16:creationId xmlns:a16="http://schemas.microsoft.com/office/drawing/2014/main" id="{299FCFD1-5B33-4E3D-B426-7B0684B598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" name="Group 8">
            <a:extLst>
              <a:ext uri="{FF2B5EF4-FFF2-40B4-BE49-F238E27FC236}">
                <a16:creationId xmlns:a16="http://schemas.microsoft.com/office/drawing/2014/main" id="{93768203-6F41-4389-8C76-29353DE6DFC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5314950"/>
            <a:ext cx="1752600" cy="1466850"/>
            <a:chOff x="1344" y="0"/>
            <a:chExt cx="1104" cy="924"/>
          </a:xfrm>
        </p:grpSpPr>
        <p:pic>
          <p:nvPicPr>
            <p:cNvPr id="4112" name="Picture 9" descr="Copy of blumen-pflanzen051">
              <a:extLst>
                <a:ext uri="{FF2B5EF4-FFF2-40B4-BE49-F238E27FC236}">
                  <a16:creationId xmlns:a16="http://schemas.microsoft.com/office/drawing/2014/main" id="{721877A9-94C9-486A-82B2-CB5B16A2FB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Copy of blumen-pflanzen051">
              <a:extLst>
                <a:ext uri="{FF2B5EF4-FFF2-40B4-BE49-F238E27FC236}">
                  <a16:creationId xmlns:a16="http://schemas.microsoft.com/office/drawing/2014/main" id="{A22ADFDA-134E-4FF2-91CB-9E53D02736B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0" name="Group 11">
            <a:extLst>
              <a:ext uri="{FF2B5EF4-FFF2-40B4-BE49-F238E27FC236}">
                <a16:creationId xmlns:a16="http://schemas.microsoft.com/office/drawing/2014/main" id="{63561EEB-B8FB-4CD0-A1ED-A4258D5F2A71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5238750"/>
            <a:ext cx="1752600" cy="1466850"/>
            <a:chOff x="1344" y="0"/>
            <a:chExt cx="1104" cy="924"/>
          </a:xfrm>
        </p:grpSpPr>
        <p:pic>
          <p:nvPicPr>
            <p:cNvPr id="4110" name="Picture 12" descr="Copy of blumen-pflanzen051">
              <a:extLst>
                <a:ext uri="{FF2B5EF4-FFF2-40B4-BE49-F238E27FC236}">
                  <a16:creationId xmlns:a16="http://schemas.microsoft.com/office/drawing/2014/main" id="{DFA018B0-9F88-42C7-9ED5-2ECDA44DEE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3" descr="Copy of blumen-pflanzen051">
              <a:extLst>
                <a:ext uri="{FF2B5EF4-FFF2-40B4-BE49-F238E27FC236}">
                  <a16:creationId xmlns:a16="http://schemas.microsoft.com/office/drawing/2014/main" id="{E6C3214E-FD63-4D25-9176-47C201639B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14">
            <a:extLst>
              <a:ext uri="{FF2B5EF4-FFF2-40B4-BE49-F238E27FC236}">
                <a16:creationId xmlns:a16="http://schemas.microsoft.com/office/drawing/2014/main" id="{2B24573F-CE67-4451-98E1-C7733FF5F285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238750"/>
            <a:ext cx="1752600" cy="1466850"/>
            <a:chOff x="1344" y="0"/>
            <a:chExt cx="1104" cy="924"/>
          </a:xfrm>
        </p:grpSpPr>
        <p:pic>
          <p:nvPicPr>
            <p:cNvPr id="4108" name="Picture 15" descr="Copy of blumen-pflanzen051">
              <a:extLst>
                <a:ext uri="{FF2B5EF4-FFF2-40B4-BE49-F238E27FC236}">
                  <a16:creationId xmlns:a16="http://schemas.microsoft.com/office/drawing/2014/main" id="{07F2D427-F76F-42EE-8EF3-9D4F76285C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6" descr="Copy of blumen-pflanzen051">
              <a:extLst>
                <a:ext uri="{FF2B5EF4-FFF2-40B4-BE49-F238E27FC236}">
                  <a16:creationId xmlns:a16="http://schemas.microsoft.com/office/drawing/2014/main" id="{02689C0C-5E42-4A9A-B9D3-4D507A77B7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D4F40F-3B8F-4BF0-BCE7-F39F7973496C}"/>
              </a:ext>
            </a:extLst>
          </p:cNvPr>
          <p:cNvSpPr/>
          <p:nvPr/>
        </p:nvSpPr>
        <p:spPr>
          <a:xfrm>
            <a:off x="523698" y="1822430"/>
            <a:ext cx="11297003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Our class are going to present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the plan for a Go Green Weekend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event which was assigned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by four groups.</a:t>
            </a:r>
            <a:endParaRPr lang="en-US" sz="6600" b="1" spc="5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FF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D87A3-9FF2-4421-AE7A-311F1D51E86D}"/>
              </a:ext>
            </a:extLst>
          </p:cNvPr>
          <p:cNvSpPr txBox="1"/>
          <p:nvPr/>
        </p:nvSpPr>
        <p:spPr>
          <a:xfrm>
            <a:off x="1243013" y="1034475"/>
            <a:ext cx="10577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FF"/>
                </a:solidFill>
              </a:rPr>
              <a:t>Pronunciation, Vocabulary and Grammar in Unit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D992F5-BD13-44B1-8C44-2D60E0979484}"/>
              </a:ext>
            </a:extLst>
          </p:cNvPr>
          <p:cNvSpPr/>
          <p:nvPr/>
        </p:nvSpPr>
        <p:spPr>
          <a:xfrm>
            <a:off x="0" y="9523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I. Looking back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5">
            <a:extLst>
              <a:ext uri="{FF2B5EF4-FFF2-40B4-BE49-F238E27FC236}">
                <a16:creationId xmlns:a16="http://schemas.microsoft.com/office/drawing/2014/main" id="{739C1913-204C-4447-9725-3D7E0FCF8F0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5314950"/>
            <a:ext cx="1752600" cy="1466850"/>
            <a:chOff x="1344" y="0"/>
            <a:chExt cx="1104" cy="924"/>
          </a:xfrm>
        </p:grpSpPr>
        <p:pic>
          <p:nvPicPr>
            <p:cNvPr id="4114" name="Picture 6" descr="Copy of blumen-pflanzen051">
              <a:extLst>
                <a:ext uri="{FF2B5EF4-FFF2-40B4-BE49-F238E27FC236}">
                  <a16:creationId xmlns:a16="http://schemas.microsoft.com/office/drawing/2014/main" id="{2C23748C-C29C-421B-9954-8E8BADAE46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7" descr="Copy of blumen-pflanzen051">
              <a:extLst>
                <a:ext uri="{FF2B5EF4-FFF2-40B4-BE49-F238E27FC236}">
                  <a16:creationId xmlns:a16="http://schemas.microsoft.com/office/drawing/2014/main" id="{299FCFD1-5B33-4E3D-B426-7B0684B598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" name="Group 8">
            <a:extLst>
              <a:ext uri="{FF2B5EF4-FFF2-40B4-BE49-F238E27FC236}">
                <a16:creationId xmlns:a16="http://schemas.microsoft.com/office/drawing/2014/main" id="{93768203-6F41-4389-8C76-29353DE6DFC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5314950"/>
            <a:ext cx="1752600" cy="1466850"/>
            <a:chOff x="1344" y="0"/>
            <a:chExt cx="1104" cy="924"/>
          </a:xfrm>
        </p:grpSpPr>
        <p:pic>
          <p:nvPicPr>
            <p:cNvPr id="4112" name="Picture 9" descr="Copy of blumen-pflanzen051">
              <a:extLst>
                <a:ext uri="{FF2B5EF4-FFF2-40B4-BE49-F238E27FC236}">
                  <a16:creationId xmlns:a16="http://schemas.microsoft.com/office/drawing/2014/main" id="{721877A9-94C9-486A-82B2-CB5B16A2FB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Copy of blumen-pflanzen051">
              <a:extLst>
                <a:ext uri="{FF2B5EF4-FFF2-40B4-BE49-F238E27FC236}">
                  <a16:creationId xmlns:a16="http://schemas.microsoft.com/office/drawing/2014/main" id="{A22ADFDA-134E-4FF2-91CB-9E53D02736B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0" name="Group 11">
            <a:extLst>
              <a:ext uri="{FF2B5EF4-FFF2-40B4-BE49-F238E27FC236}">
                <a16:creationId xmlns:a16="http://schemas.microsoft.com/office/drawing/2014/main" id="{63561EEB-B8FB-4CD0-A1ED-A4258D5F2A71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5238750"/>
            <a:ext cx="1752600" cy="1466850"/>
            <a:chOff x="1344" y="0"/>
            <a:chExt cx="1104" cy="924"/>
          </a:xfrm>
        </p:grpSpPr>
        <p:pic>
          <p:nvPicPr>
            <p:cNvPr id="4110" name="Picture 12" descr="Copy of blumen-pflanzen051">
              <a:extLst>
                <a:ext uri="{FF2B5EF4-FFF2-40B4-BE49-F238E27FC236}">
                  <a16:creationId xmlns:a16="http://schemas.microsoft.com/office/drawing/2014/main" id="{DFA018B0-9F88-42C7-9ED5-2ECDA44DEE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3" descr="Copy of blumen-pflanzen051">
              <a:extLst>
                <a:ext uri="{FF2B5EF4-FFF2-40B4-BE49-F238E27FC236}">
                  <a16:creationId xmlns:a16="http://schemas.microsoft.com/office/drawing/2014/main" id="{E6C3214E-FD63-4D25-9176-47C201639B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14">
            <a:extLst>
              <a:ext uri="{FF2B5EF4-FFF2-40B4-BE49-F238E27FC236}">
                <a16:creationId xmlns:a16="http://schemas.microsoft.com/office/drawing/2014/main" id="{2B24573F-CE67-4451-98E1-C7733FF5F285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238750"/>
            <a:ext cx="1752600" cy="1466850"/>
            <a:chOff x="1344" y="0"/>
            <a:chExt cx="1104" cy="924"/>
          </a:xfrm>
        </p:grpSpPr>
        <p:pic>
          <p:nvPicPr>
            <p:cNvPr id="4108" name="Picture 15" descr="Copy of blumen-pflanzen051">
              <a:extLst>
                <a:ext uri="{FF2B5EF4-FFF2-40B4-BE49-F238E27FC236}">
                  <a16:creationId xmlns:a16="http://schemas.microsoft.com/office/drawing/2014/main" id="{07F2D427-F76F-42EE-8EF3-9D4F76285C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6" descr="Copy of blumen-pflanzen051">
              <a:extLst>
                <a:ext uri="{FF2B5EF4-FFF2-40B4-BE49-F238E27FC236}">
                  <a16:creationId xmlns:a16="http://schemas.microsoft.com/office/drawing/2014/main" id="{02689C0C-5E42-4A9A-B9D3-4D507A77B7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D4F40F-3B8F-4BF0-BCE7-F39F7973496C}"/>
              </a:ext>
            </a:extLst>
          </p:cNvPr>
          <p:cNvSpPr/>
          <p:nvPr/>
        </p:nvSpPr>
        <p:spPr>
          <a:xfrm>
            <a:off x="523698" y="1395413"/>
            <a:ext cx="11297003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Our class are going to present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the plan for a Go Green Weekend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event which was assigned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by four groups.</a:t>
            </a:r>
            <a:endParaRPr lang="en-US" sz="6600" b="1" spc="5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FF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D87A3-9FF2-4421-AE7A-311F1D51E86D}"/>
              </a:ext>
            </a:extLst>
          </p:cNvPr>
          <p:cNvSpPr txBox="1"/>
          <p:nvPr/>
        </p:nvSpPr>
        <p:spPr>
          <a:xfrm>
            <a:off x="1243013" y="379215"/>
            <a:ext cx="3024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FF"/>
                </a:solidFill>
              </a:rPr>
              <a:t>Pronunciation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CC25F3-5E55-4721-9A58-0317515D1705}"/>
              </a:ext>
            </a:extLst>
          </p:cNvPr>
          <p:cNvCxnSpPr/>
          <p:nvPr/>
        </p:nvCxnSpPr>
        <p:spPr>
          <a:xfrm>
            <a:off x="2486025" y="2200276"/>
            <a:ext cx="500063" cy="0"/>
          </a:xfrm>
          <a:prstGeom prst="line">
            <a:avLst/>
          </a:prstGeom>
          <a:ln w="889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EED5D3-DE86-46C0-BE90-DB3FA1EB85E9}"/>
              </a:ext>
            </a:extLst>
          </p:cNvPr>
          <p:cNvCxnSpPr/>
          <p:nvPr/>
        </p:nvCxnSpPr>
        <p:spPr>
          <a:xfrm>
            <a:off x="8779668" y="2200276"/>
            <a:ext cx="500063" cy="0"/>
          </a:xfrm>
          <a:prstGeom prst="line">
            <a:avLst/>
          </a:prstGeom>
          <a:ln w="889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FB0CFC-4630-4E4B-9215-4189221B8D4B}"/>
              </a:ext>
            </a:extLst>
          </p:cNvPr>
          <p:cNvCxnSpPr/>
          <p:nvPr/>
        </p:nvCxnSpPr>
        <p:spPr>
          <a:xfrm>
            <a:off x="2043112" y="2995614"/>
            <a:ext cx="500063" cy="0"/>
          </a:xfrm>
          <a:prstGeom prst="line">
            <a:avLst/>
          </a:prstGeom>
          <a:ln w="889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25F119-EDFE-4CD2-95F0-9F6BCBB02B08}"/>
              </a:ext>
            </a:extLst>
          </p:cNvPr>
          <p:cNvCxnSpPr/>
          <p:nvPr/>
        </p:nvCxnSpPr>
        <p:spPr>
          <a:xfrm>
            <a:off x="6662737" y="2995614"/>
            <a:ext cx="500063" cy="0"/>
          </a:xfrm>
          <a:prstGeom prst="line">
            <a:avLst/>
          </a:prstGeom>
          <a:ln w="889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CE4F36-9483-418C-A8CB-60C145A1504C}"/>
              </a:ext>
            </a:extLst>
          </p:cNvPr>
          <p:cNvCxnSpPr/>
          <p:nvPr/>
        </p:nvCxnSpPr>
        <p:spPr>
          <a:xfrm>
            <a:off x="6329362" y="4764109"/>
            <a:ext cx="500063" cy="0"/>
          </a:xfrm>
          <a:prstGeom prst="line">
            <a:avLst/>
          </a:prstGeom>
          <a:ln w="889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34A860-06A4-4F75-B8B2-746EE261FAD2}"/>
              </a:ext>
            </a:extLst>
          </p:cNvPr>
          <p:cNvSpPr txBox="1"/>
          <p:nvPr/>
        </p:nvSpPr>
        <p:spPr>
          <a:xfrm>
            <a:off x="4667249" y="93639"/>
            <a:ext cx="70010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/kl/, /pl/, /gr/, /pr/</a:t>
            </a:r>
          </a:p>
        </p:txBody>
      </p:sp>
    </p:spTree>
    <p:extLst>
      <p:ext uri="{BB962C8B-B14F-4D97-AF65-F5344CB8AC3E}">
        <p14:creationId xmlns:p14="http://schemas.microsoft.com/office/powerpoint/2010/main" val="20643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5">
            <a:extLst>
              <a:ext uri="{FF2B5EF4-FFF2-40B4-BE49-F238E27FC236}">
                <a16:creationId xmlns:a16="http://schemas.microsoft.com/office/drawing/2014/main" id="{739C1913-204C-4447-9725-3D7E0FCF8F0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5314950"/>
            <a:ext cx="1752600" cy="1466850"/>
            <a:chOff x="1344" y="0"/>
            <a:chExt cx="1104" cy="924"/>
          </a:xfrm>
        </p:grpSpPr>
        <p:pic>
          <p:nvPicPr>
            <p:cNvPr id="4114" name="Picture 6" descr="Copy of blumen-pflanzen051">
              <a:extLst>
                <a:ext uri="{FF2B5EF4-FFF2-40B4-BE49-F238E27FC236}">
                  <a16:creationId xmlns:a16="http://schemas.microsoft.com/office/drawing/2014/main" id="{2C23748C-C29C-421B-9954-8E8BADAE46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7" descr="Copy of blumen-pflanzen051">
              <a:extLst>
                <a:ext uri="{FF2B5EF4-FFF2-40B4-BE49-F238E27FC236}">
                  <a16:creationId xmlns:a16="http://schemas.microsoft.com/office/drawing/2014/main" id="{299FCFD1-5B33-4E3D-B426-7B0684B598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" name="Group 8">
            <a:extLst>
              <a:ext uri="{FF2B5EF4-FFF2-40B4-BE49-F238E27FC236}">
                <a16:creationId xmlns:a16="http://schemas.microsoft.com/office/drawing/2014/main" id="{93768203-6F41-4389-8C76-29353DE6DFC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5314950"/>
            <a:ext cx="1752600" cy="1466850"/>
            <a:chOff x="1344" y="0"/>
            <a:chExt cx="1104" cy="924"/>
          </a:xfrm>
        </p:grpSpPr>
        <p:pic>
          <p:nvPicPr>
            <p:cNvPr id="4112" name="Picture 9" descr="Copy of blumen-pflanzen051">
              <a:extLst>
                <a:ext uri="{FF2B5EF4-FFF2-40B4-BE49-F238E27FC236}">
                  <a16:creationId xmlns:a16="http://schemas.microsoft.com/office/drawing/2014/main" id="{721877A9-94C9-486A-82B2-CB5B16A2FB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Copy of blumen-pflanzen051">
              <a:extLst>
                <a:ext uri="{FF2B5EF4-FFF2-40B4-BE49-F238E27FC236}">
                  <a16:creationId xmlns:a16="http://schemas.microsoft.com/office/drawing/2014/main" id="{A22ADFDA-134E-4FF2-91CB-9E53D02736B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0" name="Group 11">
            <a:extLst>
              <a:ext uri="{FF2B5EF4-FFF2-40B4-BE49-F238E27FC236}">
                <a16:creationId xmlns:a16="http://schemas.microsoft.com/office/drawing/2014/main" id="{63561EEB-B8FB-4CD0-A1ED-A4258D5F2A71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5238750"/>
            <a:ext cx="1752600" cy="1466850"/>
            <a:chOff x="1344" y="0"/>
            <a:chExt cx="1104" cy="924"/>
          </a:xfrm>
        </p:grpSpPr>
        <p:pic>
          <p:nvPicPr>
            <p:cNvPr id="4110" name="Picture 12" descr="Copy of blumen-pflanzen051">
              <a:extLst>
                <a:ext uri="{FF2B5EF4-FFF2-40B4-BE49-F238E27FC236}">
                  <a16:creationId xmlns:a16="http://schemas.microsoft.com/office/drawing/2014/main" id="{DFA018B0-9F88-42C7-9ED5-2ECDA44DEE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3" descr="Copy of blumen-pflanzen051">
              <a:extLst>
                <a:ext uri="{FF2B5EF4-FFF2-40B4-BE49-F238E27FC236}">
                  <a16:creationId xmlns:a16="http://schemas.microsoft.com/office/drawing/2014/main" id="{E6C3214E-FD63-4D25-9176-47C201639B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14">
            <a:extLst>
              <a:ext uri="{FF2B5EF4-FFF2-40B4-BE49-F238E27FC236}">
                <a16:creationId xmlns:a16="http://schemas.microsoft.com/office/drawing/2014/main" id="{2B24573F-CE67-4451-98E1-C7733FF5F285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238750"/>
            <a:ext cx="1752600" cy="1466850"/>
            <a:chOff x="1344" y="0"/>
            <a:chExt cx="1104" cy="924"/>
          </a:xfrm>
        </p:grpSpPr>
        <p:pic>
          <p:nvPicPr>
            <p:cNvPr id="4108" name="Picture 15" descr="Copy of blumen-pflanzen051">
              <a:extLst>
                <a:ext uri="{FF2B5EF4-FFF2-40B4-BE49-F238E27FC236}">
                  <a16:creationId xmlns:a16="http://schemas.microsoft.com/office/drawing/2014/main" id="{07F2D427-F76F-42EE-8EF3-9D4F76285C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6" descr="Copy of blumen-pflanzen051">
              <a:extLst>
                <a:ext uri="{FF2B5EF4-FFF2-40B4-BE49-F238E27FC236}">
                  <a16:creationId xmlns:a16="http://schemas.microsoft.com/office/drawing/2014/main" id="{02689C0C-5E42-4A9A-B9D3-4D507A77B7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D4F40F-3B8F-4BF0-BCE7-F39F7973496C}"/>
              </a:ext>
            </a:extLst>
          </p:cNvPr>
          <p:cNvSpPr/>
          <p:nvPr/>
        </p:nvSpPr>
        <p:spPr>
          <a:xfrm>
            <a:off x="523698" y="1812075"/>
            <a:ext cx="11297003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Our class are going to present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the plan for a Go Green Weekend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event which was assigned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by four groups.</a:t>
            </a:r>
            <a:endParaRPr kumimoji="0" lang="en-US" sz="6600" b="1" i="0" u="none" strike="noStrike" kern="1200" cap="none" spc="50" normalizeH="0" baseline="0" noProof="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FF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D87A3-9FF2-4421-AE7A-311F1D51E86D}"/>
              </a:ext>
            </a:extLst>
          </p:cNvPr>
          <p:cNvSpPr txBox="1"/>
          <p:nvPr/>
        </p:nvSpPr>
        <p:spPr>
          <a:xfrm>
            <a:off x="1243013" y="379215"/>
            <a:ext cx="10577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Vocabulary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24C09E-E2F5-4336-A478-FB9663C7B6B2}"/>
              </a:ext>
            </a:extLst>
          </p:cNvPr>
          <p:cNvSpPr/>
          <p:nvPr/>
        </p:nvSpPr>
        <p:spPr>
          <a:xfrm>
            <a:off x="523698" y="1832263"/>
            <a:ext cx="11297003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Our class are going to present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the plan for a </a:t>
            </a: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Go Green </a:t>
            </a: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Weekend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event which was assigned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by four groups.</a:t>
            </a:r>
            <a:endParaRPr kumimoji="0" lang="en-US" sz="6600" b="1" i="0" u="none" strike="noStrike" kern="1200" cap="none" spc="50" normalizeH="0" baseline="0" noProof="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FF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FEE30B-9154-4808-8091-5C483C75E28A}"/>
              </a:ext>
            </a:extLst>
          </p:cNvPr>
          <p:cNvSpPr txBox="1"/>
          <p:nvPr/>
        </p:nvSpPr>
        <p:spPr>
          <a:xfrm>
            <a:off x="4033837" y="249145"/>
            <a:ext cx="7667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/>
              <a:t>Topic: Humans and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3113386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5">
            <a:extLst>
              <a:ext uri="{FF2B5EF4-FFF2-40B4-BE49-F238E27FC236}">
                <a16:creationId xmlns:a16="http://schemas.microsoft.com/office/drawing/2014/main" id="{739C1913-204C-4447-9725-3D7E0FCF8F0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5314950"/>
            <a:ext cx="1752600" cy="1466850"/>
            <a:chOff x="1344" y="0"/>
            <a:chExt cx="1104" cy="924"/>
          </a:xfrm>
        </p:grpSpPr>
        <p:pic>
          <p:nvPicPr>
            <p:cNvPr id="4114" name="Picture 6" descr="Copy of blumen-pflanzen051">
              <a:extLst>
                <a:ext uri="{FF2B5EF4-FFF2-40B4-BE49-F238E27FC236}">
                  <a16:creationId xmlns:a16="http://schemas.microsoft.com/office/drawing/2014/main" id="{2C23748C-C29C-421B-9954-8E8BADAE46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7" descr="Copy of blumen-pflanzen051">
              <a:extLst>
                <a:ext uri="{FF2B5EF4-FFF2-40B4-BE49-F238E27FC236}">
                  <a16:creationId xmlns:a16="http://schemas.microsoft.com/office/drawing/2014/main" id="{299FCFD1-5B33-4E3D-B426-7B0684B598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" name="Group 8">
            <a:extLst>
              <a:ext uri="{FF2B5EF4-FFF2-40B4-BE49-F238E27FC236}">
                <a16:creationId xmlns:a16="http://schemas.microsoft.com/office/drawing/2014/main" id="{93768203-6F41-4389-8C76-29353DE6DFC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5314950"/>
            <a:ext cx="1752600" cy="1466850"/>
            <a:chOff x="1344" y="0"/>
            <a:chExt cx="1104" cy="924"/>
          </a:xfrm>
        </p:grpSpPr>
        <p:pic>
          <p:nvPicPr>
            <p:cNvPr id="4112" name="Picture 9" descr="Copy of blumen-pflanzen051">
              <a:extLst>
                <a:ext uri="{FF2B5EF4-FFF2-40B4-BE49-F238E27FC236}">
                  <a16:creationId xmlns:a16="http://schemas.microsoft.com/office/drawing/2014/main" id="{721877A9-94C9-486A-82B2-CB5B16A2FB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Copy of blumen-pflanzen051">
              <a:extLst>
                <a:ext uri="{FF2B5EF4-FFF2-40B4-BE49-F238E27FC236}">
                  <a16:creationId xmlns:a16="http://schemas.microsoft.com/office/drawing/2014/main" id="{A22ADFDA-134E-4FF2-91CB-9E53D02736B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0" name="Group 11">
            <a:extLst>
              <a:ext uri="{FF2B5EF4-FFF2-40B4-BE49-F238E27FC236}">
                <a16:creationId xmlns:a16="http://schemas.microsoft.com/office/drawing/2014/main" id="{63561EEB-B8FB-4CD0-A1ED-A4258D5F2A71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5238750"/>
            <a:ext cx="1752600" cy="1466850"/>
            <a:chOff x="1344" y="0"/>
            <a:chExt cx="1104" cy="924"/>
          </a:xfrm>
        </p:grpSpPr>
        <p:pic>
          <p:nvPicPr>
            <p:cNvPr id="4110" name="Picture 12" descr="Copy of blumen-pflanzen051">
              <a:extLst>
                <a:ext uri="{FF2B5EF4-FFF2-40B4-BE49-F238E27FC236}">
                  <a16:creationId xmlns:a16="http://schemas.microsoft.com/office/drawing/2014/main" id="{DFA018B0-9F88-42C7-9ED5-2ECDA44DEE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3" descr="Copy of blumen-pflanzen051">
              <a:extLst>
                <a:ext uri="{FF2B5EF4-FFF2-40B4-BE49-F238E27FC236}">
                  <a16:creationId xmlns:a16="http://schemas.microsoft.com/office/drawing/2014/main" id="{E6C3214E-FD63-4D25-9176-47C201639B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14">
            <a:extLst>
              <a:ext uri="{FF2B5EF4-FFF2-40B4-BE49-F238E27FC236}">
                <a16:creationId xmlns:a16="http://schemas.microsoft.com/office/drawing/2014/main" id="{2B24573F-CE67-4451-98E1-C7733FF5F285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238750"/>
            <a:ext cx="1752600" cy="1466850"/>
            <a:chOff x="1344" y="0"/>
            <a:chExt cx="1104" cy="924"/>
          </a:xfrm>
        </p:grpSpPr>
        <p:pic>
          <p:nvPicPr>
            <p:cNvPr id="4108" name="Picture 15" descr="Copy of blumen-pflanzen051">
              <a:extLst>
                <a:ext uri="{FF2B5EF4-FFF2-40B4-BE49-F238E27FC236}">
                  <a16:creationId xmlns:a16="http://schemas.microsoft.com/office/drawing/2014/main" id="{07F2D427-F76F-42EE-8EF3-9D4F76285C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6" descr="Copy of blumen-pflanzen051">
              <a:extLst>
                <a:ext uri="{FF2B5EF4-FFF2-40B4-BE49-F238E27FC236}">
                  <a16:creationId xmlns:a16="http://schemas.microsoft.com/office/drawing/2014/main" id="{02689C0C-5E42-4A9A-B9D3-4D507A77B7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D4F40F-3B8F-4BF0-BCE7-F39F7973496C}"/>
              </a:ext>
            </a:extLst>
          </p:cNvPr>
          <p:cNvSpPr/>
          <p:nvPr/>
        </p:nvSpPr>
        <p:spPr>
          <a:xfrm>
            <a:off x="709435" y="1720840"/>
            <a:ext cx="11297003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Our class are going to present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the plan for a Go Green Weekend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event which was assigned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Arial" charset="0"/>
                <a:cs typeface="Arial" charset="0"/>
              </a:rPr>
              <a:t>by four groups.</a:t>
            </a:r>
            <a:endParaRPr lang="en-US" sz="6600" b="1" spc="5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FF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D87A3-9FF2-4421-AE7A-311F1D51E86D}"/>
              </a:ext>
            </a:extLst>
          </p:cNvPr>
          <p:cNvSpPr txBox="1"/>
          <p:nvPr/>
        </p:nvSpPr>
        <p:spPr>
          <a:xfrm>
            <a:off x="1243013" y="379215"/>
            <a:ext cx="224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FF"/>
                </a:solidFill>
              </a:rPr>
              <a:t>Grammar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DEE104-900E-4355-AB85-8E0BF5BEC952}"/>
              </a:ext>
            </a:extLst>
          </p:cNvPr>
          <p:cNvSpPr txBox="1"/>
          <p:nvPr/>
        </p:nvSpPr>
        <p:spPr>
          <a:xfrm>
            <a:off x="3919537" y="179160"/>
            <a:ext cx="7667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/>
              <a:t>Will vs Be going to</a:t>
            </a:r>
          </a:p>
          <a:p>
            <a:pPr algn="ctr"/>
            <a:r>
              <a:rPr lang="en-US" sz="4800" b="1" i="1" dirty="0"/>
              <a:t>Passive voice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BAE3FD-7456-431E-AACF-8EEAB349C381}"/>
              </a:ext>
            </a:extLst>
          </p:cNvPr>
          <p:cNvCxnSpPr/>
          <p:nvPr/>
        </p:nvCxnSpPr>
        <p:spPr>
          <a:xfrm>
            <a:off x="4543425" y="2600328"/>
            <a:ext cx="6700838" cy="0"/>
          </a:xfrm>
          <a:prstGeom prst="line">
            <a:avLst/>
          </a:prstGeom>
          <a:ln w="889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40F7BD-0445-4AE4-84BB-C5FC2DE4BFA7}"/>
              </a:ext>
            </a:extLst>
          </p:cNvPr>
          <p:cNvCxnSpPr>
            <a:cxnSpLocks/>
          </p:cNvCxnSpPr>
          <p:nvPr/>
        </p:nvCxnSpPr>
        <p:spPr>
          <a:xfrm>
            <a:off x="6096000" y="4252915"/>
            <a:ext cx="4491038" cy="0"/>
          </a:xfrm>
          <a:prstGeom prst="line">
            <a:avLst/>
          </a:prstGeom>
          <a:ln w="889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10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BD87A3-9FF2-4421-AE7A-311F1D51E86D}"/>
              </a:ext>
            </a:extLst>
          </p:cNvPr>
          <p:cNvSpPr txBox="1"/>
          <p:nvPr/>
        </p:nvSpPr>
        <p:spPr>
          <a:xfrm>
            <a:off x="3162301" y="0"/>
            <a:ext cx="614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FF"/>
                </a:solidFill>
              </a:rPr>
              <a:t>Choose the correct answer: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68F34-DE22-4A97-83C7-3719EFA9342A}"/>
              </a:ext>
            </a:extLst>
          </p:cNvPr>
          <p:cNvSpPr txBox="1"/>
          <p:nvPr/>
        </p:nvSpPr>
        <p:spPr>
          <a:xfrm>
            <a:off x="757239" y="584775"/>
            <a:ext cx="10958512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What is the consonant blend in the sentence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professor is proud of the results of our project?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/pr/			B. /kl/			C. /pl/		D. /gr/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consonant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blend in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sentence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 is growing on the ground?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/pr/			B. /kl/			C. /pl/		D. /gr/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More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people adopt a ______________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lifestyle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green 		B.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organic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C. sustainable	D. refillable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should cut down on electricity usage to reduce your ___________.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eco-friendly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B. carbon footprint	C.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awareness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D. resource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Modern household ___________ make housework much easier.</a:t>
            </a:r>
            <a:endParaRPr lang="en-US" sz="2000" b="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appliance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B. chemicals		C.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D. products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I’m sure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  ___________ your driving test. Don’t worry.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 going to pass  	B. are going to pass	C. will pass	D. will be passed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you hear the thunder? It ___________  heavily.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is going to rain 	B. are going to rain 	C. will rain	D. will be rained</a:t>
            </a:r>
          </a:p>
          <a:p>
            <a:r>
              <a:rPr lang="en-US" sz="2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More trees ___________ around the school.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is planted		B. planted		C. are planted 	D. plant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Wind energy ___________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produce electricity.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A. is used		B. are used		C. use		D. is using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1714500" algn="l"/>
                <a:tab pos="3429000" algn="l"/>
                <a:tab pos="514350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 environmental issues __________ at the meeting.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1714500" algn="l"/>
                <a:tab pos="3429000" algn="l"/>
                <a:tab pos="5143500" algn="l"/>
              </a:tabLs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discussed 	   B. will discuss 	          C. were discussed 	D. was discussed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4792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5">
            <a:extLst>
              <a:ext uri="{FF2B5EF4-FFF2-40B4-BE49-F238E27FC236}">
                <a16:creationId xmlns:a16="http://schemas.microsoft.com/office/drawing/2014/main" id="{739C1913-204C-4447-9725-3D7E0FCF8F0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5314950"/>
            <a:ext cx="1752600" cy="1466850"/>
            <a:chOff x="1344" y="0"/>
            <a:chExt cx="1104" cy="924"/>
          </a:xfrm>
        </p:grpSpPr>
        <p:pic>
          <p:nvPicPr>
            <p:cNvPr id="4114" name="Picture 6" descr="Copy of blumen-pflanzen051">
              <a:extLst>
                <a:ext uri="{FF2B5EF4-FFF2-40B4-BE49-F238E27FC236}">
                  <a16:creationId xmlns:a16="http://schemas.microsoft.com/office/drawing/2014/main" id="{2C23748C-C29C-421B-9954-8E8BADAE467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7" descr="Copy of blumen-pflanzen051">
              <a:extLst>
                <a:ext uri="{FF2B5EF4-FFF2-40B4-BE49-F238E27FC236}">
                  <a16:creationId xmlns:a16="http://schemas.microsoft.com/office/drawing/2014/main" id="{299FCFD1-5B33-4E3D-B426-7B0684B598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9" name="Group 8">
            <a:extLst>
              <a:ext uri="{FF2B5EF4-FFF2-40B4-BE49-F238E27FC236}">
                <a16:creationId xmlns:a16="http://schemas.microsoft.com/office/drawing/2014/main" id="{93768203-6F41-4389-8C76-29353DE6DFC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5314950"/>
            <a:ext cx="1752600" cy="1466850"/>
            <a:chOff x="1344" y="0"/>
            <a:chExt cx="1104" cy="924"/>
          </a:xfrm>
        </p:grpSpPr>
        <p:pic>
          <p:nvPicPr>
            <p:cNvPr id="4112" name="Picture 9" descr="Copy of blumen-pflanzen051">
              <a:extLst>
                <a:ext uri="{FF2B5EF4-FFF2-40B4-BE49-F238E27FC236}">
                  <a16:creationId xmlns:a16="http://schemas.microsoft.com/office/drawing/2014/main" id="{721877A9-94C9-486A-82B2-CB5B16A2FB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Copy of blumen-pflanzen051">
              <a:extLst>
                <a:ext uri="{FF2B5EF4-FFF2-40B4-BE49-F238E27FC236}">
                  <a16:creationId xmlns:a16="http://schemas.microsoft.com/office/drawing/2014/main" id="{A22ADFDA-134E-4FF2-91CB-9E53D02736B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0" name="Group 11">
            <a:extLst>
              <a:ext uri="{FF2B5EF4-FFF2-40B4-BE49-F238E27FC236}">
                <a16:creationId xmlns:a16="http://schemas.microsoft.com/office/drawing/2014/main" id="{63561EEB-B8FB-4CD0-A1ED-A4258D5F2A71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5238750"/>
            <a:ext cx="1752600" cy="1466850"/>
            <a:chOff x="1344" y="0"/>
            <a:chExt cx="1104" cy="924"/>
          </a:xfrm>
        </p:grpSpPr>
        <p:pic>
          <p:nvPicPr>
            <p:cNvPr id="4110" name="Picture 12" descr="Copy of blumen-pflanzen051">
              <a:extLst>
                <a:ext uri="{FF2B5EF4-FFF2-40B4-BE49-F238E27FC236}">
                  <a16:creationId xmlns:a16="http://schemas.microsoft.com/office/drawing/2014/main" id="{DFA018B0-9F88-42C7-9ED5-2ECDA44DEE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3" descr="Copy of blumen-pflanzen051">
              <a:extLst>
                <a:ext uri="{FF2B5EF4-FFF2-40B4-BE49-F238E27FC236}">
                  <a16:creationId xmlns:a16="http://schemas.microsoft.com/office/drawing/2014/main" id="{E6C3214E-FD63-4D25-9176-47C201639B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14">
            <a:extLst>
              <a:ext uri="{FF2B5EF4-FFF2-40B4-BE49-F238E27FC236}">
                <a16:creationId xmlns:a16="http://schemas.microsoft.com/office/drawing/2014/main" id="{2B24573F-CE67-4451-98E1-C7733FF5F285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238750"/>
            <a:ext cx="1752600" cy="1466850"/>
            <a:chOff x="1344" y="0"/>
            <a:chExt cx="1104" cy="924"/>
          </a:xfrm>
        </p:grpSpPr>
        <p:pic>
          <p:nvPicPr>
            <p:cNvPr id="4108" name="Picture 15" descr="Copy of blumen-pflanzen051">
              <a:extLst>
                <a:ext uri="{FF2B5EF4-FFF2-40B4-BE49-F238E27FC236}">
                  <a16:creationId xmlns:a16="http://schemas.microsoft.com/office/drawing/2014/main" id="{07F2D427-F76F-42EE-8EF3-9D4F76285C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6" descr="Copy of blumen-pflanzen051">
              <a:extLst>
                <a:ext uri="{FF2B5EF4-FFF2-40B4-BE49-F238E27FC236}">
                  <a16:creationId xmlns:a16="http://schemas.microsoft.com/office/drawing/2014/main" id="{02689C0C-5E42-4A9A-B9D3-4D507A77B7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0"/>
              <a:ext cx="624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D4F40F-3B8F-4BF0-BCE7-F39F7973496C}"/>
              </a:ext>
            </a:extLst>
          </p:cNvPr>
          <p:cNvSpPr/>
          <p:nvPr/>
        </p:nvSpPr>
        <p:spPr>
          <a:xfrm>
            <a:off x="652285" y="1415741"/>
            <a:ext cx="11297003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Our class are going to present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the plan for a Go Green Weekend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event which was assigned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by four groups.</a:t>
            </a:r>
            <a:endParaRPr kumimoji="0" lang="en-US" sz="6600" b="1" i="0" u="none" strike="noStrike" kern="1200" cap="none" spc="50" normalizeH="0" baseline="0" noProof="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FF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D992F5-BD13-44B1-8C44-2D60E0979484}"/>
              </a:ext>
            </a:extLst>
          </p:cNvPr>
          <p:cNvSpPr/>
          <p:nvPr/>
        </p:nvSpPr>
        <p:spPr>
          <a:xfrm>
            <a:off x="0" y="9523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II.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16BD5A-9047-44B2-8EDB-B49ABF03B0F3}"/>
              </a:ext>
            </a:extLst>
          </p:cNvPr>
          <p:cNvSpPr/>
          <p:nvPr/>
        </p:nvSpPr>
        <p:spPr>
          <a:xfrm>
            <a:off x="652284" y="1415741"/>
            <a:ext cx="11297003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Our class are going to present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the plan for a Go Green Weekend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event </a:t>
            </a: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which was assigned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by </a:t>
            </a: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four</a:t>
            </a: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groups.</a:t>
            </a:r>
            <a:endParaRPr kumimoji="0" lang="en-US" sz="6600" b="1" i="0" u="none" strike="noStrike" kern="1200" cap="none" spc="50" normalizeH="0" baseline="0" noProof="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FF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40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BD87A3-9FF2-4421-AE7A-311F1D51E86D}"/>
              </a:ext>
            </a:extLst>
          </p:cNvPr>
          <p:cNvSpPr txBox="1"/>
          <p:nvPr/>
        </p:nvSpPr>
        <p:spPr>
          <a:xfrm>
            <a:off x="4352259" y="135375"/>
            <a:ext cx="3024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FF"/>
                </a:solidFill>
              </a:rPr>
              <a:t>Assessment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BB2CC9-3650-4129-9FFC-F3ED178B4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455176"/>
              </p:ext>
            </p:extLst>
          </p:nvPr>
        </p:nvGraphicFramePr>
        <p:xfrm>
          <a:off x="621792" y="720150"/>
          <a:ext cx="10485120" cy="5328920"/>
        </p:xfrm>
        <a:graphic>
          <a:graphicData uri="http://schemas.openxmlformats.org/drawingml/2006/table">
            <a:tbl>
              <a:tblPr firstRow="1" firstCol="1" bandRow="1"/>
              <a:tblGrid>
                <a:gridCol w="6217920">
                  <a:extLst>
                    <a:ext uri="{9D8B030D-6E8A-4147-A177-3AD203B41FA5}">
                      <a16:colId xmlns:a16="http://schemas.microsoft.com/office/drawing/2014/main" val="2072899434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401311043"/>
                    </a:ext>
                  </a:extLst>
                </a:gridCol>
                <a:gridCol w="1121664">
                  <a:extLst>
                    <a:ext uri="{9D8B030D-6E8A-4147-A177-3AD203B41FA5}">
                      <a16:colId xmlns:a16="http://schemas.microsoft.com/office/drawing/2014/main" val="3431870743"/>
                    </a:ext>
                  </a:extLst>
                </a:gridCol>
                <a:gridCol w="1146048">
                  <a:extLst>
                    <a:ext uri="{9D8B030D-6E8A-4147-A177-3AD203B41FA5}">
                      <a16:colId xmlns:a16="http://schemas.microsoft.com/office/drawing/2014/main" val="2786420973"/>
                    </a:ext>
                  </a:extLst>
                </a:gridCol>
                <a:gridCol w="963168">
                  <a:extLst>
                    <a:ext uri="{9D8B030D-6E8A-4147-A177-3AD203B41FA5}">
                      <a16:colId xmlns:a16="http://schemas.microsoft.com/office/drawing/2014/main" val="3311133244"/>
                    </a:ext>
                  </a:extLst>
                </a:gridCol>
              </a:tblGrid>
              <a:tr h="3911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Group 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Group 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Group 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Group 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0495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DELIVERY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8477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Greeted the audience.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1923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Spoke clearly and naturally.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059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Cooperated when delivering their talk.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8911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Interacted with the audience.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803774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Used graphs / charts to illustrate their findings.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6896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Concluded their talk appropriately.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401615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CONTENT: The presentation includes the plan for a Go Weekend event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2323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suitability of the activities for the event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493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number of the activities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1036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possibility of the activities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751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purposes for giving the activities for the event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680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602358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696</Words>
  <Application>Microsoft Office PowerPoint</Application>
  <PresentationFormat>Widescreen</PresentationFormat>
  <Paragraphs>108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Impact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THUY</dc:creator>
  <cp:lastModifiedBy>THU THUY</cp:lastModifiedBy>
  <cp:revision>7</cp:revision>
  <dcterms:created xsi:type="dcterms:W3CDTF">2023-10-13T10:56:30Z</dcterms:created>
  <dcterms:modified xsi:type="dcterms:W3CDTF">2023-11-02T02:10:05Z</dcterms:modified>
</cp:coreProperties>
</file>