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7" r:id="rId3"/>
    <p:sldId id="260" r:id="rId4"/>
    <p:sldId id="256" r:id="rId5"/>
    <p:sldId id="259" r:id="rId6"/>
    <p:sldId id="262" r:id="rId7"/>
    <p:sldId id="258" r:id="rId8"/>
    <p:sldId id="269" r:id="rId9"/>
    <p:sldId id="271" r:id="rId10"/>
    <p:sldId id="273" r:id="rId11"/>
    <p:sldId id="261" r:id="rId12"/>
    <p:sldId id="285" r:id="rId13"/>
    <p:sldId id="286" r:id="rId14"/>
    <p:sldId id="288" r:id="rId15"/>
    <p:sldId id="290" r:id="rId16"/>
    <p:sldId id="292" r:id="rId17"/>
    <p:sldId id="294" r:id="rId18"/>
    <p:sldId id="346" r:id="rId19"/>
    <p:sldId id="287" r:id="rId20"/>
    <p:sldId id="324" r:id="rId21"/>
    <p:sldId id="328" r:id="rId22"/>
    <p:sldId id="326" r:id="rId23"/>
    <p:sldId id="330" r:id="rId24"/>
    <p:sldId id="348" r:id="rId25"/>
    <p:sldId id="332" r:id="rId26"/>
    <p:sldId id="334" r:id="rId27"/>
    <p:sldId id="335" r:id="rId28"/>
    <p:sldId id="337" r:id="rId29"/>
    <p:sldId id="339" r:id="rId30"/>
    <p:sldId id="341" r:id="rId31"/>
    <p:sldId id="343" r:id="rId32"/>
    <p:sldId id="345" r:id="rId33"/>
  </p:sldIdLst>
  <p:sldSz cx="18288000" cy="10287000"/>
  <p:notesSz cx="6858000" cy="9144000"/>
  <p:embeddedFontLst>
    <p:embeddedFont>
      <p:font typeface="Amaranth Bold" panose="020F0502020204030204" pitchFamily="34" charset="0"/>
      <p:regular r:id="rId35"/>
      <p:bold r:id="rId36"/>
      <p:italic r:id="rId37"/>
      <p:boldItalic r:id="rId38"/>
    </p:embeddedFont>
    <p:embeddedFont>
      <p:font typeface="Avenir Book" panose="02000503020000020003" pitchFamily="2" charset="0"/>
      <p:regular r:id="rId39"/>
      <p:italic r:id="rId40"/>
    </p:embeddedFont>
    <p:embeddedFont>
      <p:font typeface="Barlow Light Bold" panose="020F0502020204030204" pitchFamily="34" charset="0"/>
      <p:regular r:id="rId41"/>
      <p:bold r:id="rId42"/>
      <p:italic r:id="rId43"/>
      <p:boldItalic r:id="rId44"/>
    </p:embeddedFont>
    <p:embeddedFont>
      <p:font typeface="Barlow Medium" panose="020F0502020204030204" pitchFamily="34" charset="0"/>
      <p:regular r:id="rId45"/>
      <p:italic r:id="rId46"/>
    </p:embeddedFont>
    <p:embeddedFont>
      <p:font typeface="Bell MT" panose="02020503060305020303" pitchFamily="18" charset="77"/>
      <p:regular r:id="rId47"/>
      <p:bold r:id="rId48"/>
      <p:italic r:id="rId49"/>
    </p:embeddedFont>
    <p:embeddedFont>
      <p:font typeface="Bodoni 72 Book" pitchFamily="2" charset="0"/>
      <p:regular r:id="rId50"/>
      <p:italic r:id="rId51"/>
    </p:embeddedFont>
    <p:embeddedFont>
      <p:font typeface="Bodoni 72 Book" pitchFamily="2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Colonna MT" pitchFamily="82" charset="77"/>
      <p:regular r:id="rId61"/>
    </p:embeddedFont>
    <p:embeddedFont>
      <p:font typeface="DM Sans Bold" pitchFamily="2" charset="77"/>
      <p:regular r:id="rId62"/>
      <p:bold r:id="rId63"/>
    </p:embeddedFont>
    <p:embeddedFont>
      <p:font typeface="Glacial Indifference Bold" panose="020F0502020204030204" pitchFamily="34" charset="0"/>
      <p:regular r:id="rId64"/>
      <p:bold r:id="rId65"/>
      <p:italic r:id="rId66"/>
      <p:boldItalic r:id="rId67"/>
    </p:embeddedFont>
    <p:embeddedFont>
      <p:font typeface="Lucida Sans Unicode" panose="020B0602030504020204" pitchFamily="34" charset="0"/>
      <p:regular r:id="rId68"/>
    </p:embeddedFont>
    <p:embeddedFont>
      <p:font typeface="Peace Sans" panose="020F0502020204030204" pitchFamily="34" charset="0"/>
      <p:regular r:id="rId69"/>
      <p:bold r:id="rId70"/>
      <p:italic r:id="rId71"/>
      <p:boldItalic r:id="rId72"/>
    </p:embeddedFont>
    <p:embeddedFont>
      <p:font typeface="Raleway" pitchFamily="2" charset="77"/>
      <p:regular r:id="rId73"/>
      <p:bold r:id="rId74"/>
      <p:italic r:id="rId75"/>
      <p:boldItalic r:id="rId76"/>
    </p:embeddedFont>
    <p:embeddedFont>
      <p:font typeface="Stencil" pitchFamily="82" charset="77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53"/>
    <a:srgbClr val="FF6048"/>
    <a:srgbClr val="F07538"/>
    <a:srgbClr val="F28424"/>
    <a:srgbClr val="FF9300"/>
    <a:srgbClr val="FF9F5F"/>
    <a:srgbClr val="FF9555"/>
    <a:srgbClr val="FF8063"/>
    <a:srgbClr val="FF905F"/>
    <a:srgbClr val="518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 autoAdjust="0"/>
    <p:restoredTop sz="94640" autoAdjust="0"/>
  </p:normalViewPr>
  <p:slideViewPr>
    <p:cSldViewPr>
      <p:cViewPr varScale="1">
        <p:scale>
          <a:sx n="64" d="100"/>
          <a:sy n="64" d="100"/>
        </p:scale>
        <p:origin x="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74" Type="http://schemas.openxmlformats.org/officeDocument/2006/relationships/font" Target="fonts/font40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openxmlformats.org/officeDocument/2006/relationships/font" Target="fonts/font42.fntdata"/><Relationship Id="rId7" Type="http://schemas.openxmlformats.org/officeDocument/2006/relationships/slide" Target="slides/slide5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66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A1016-2D62-D64D-A363-6632ACACE6A8}" type="datetimeFigureOut">
              <a:rPr lang="en-VN" smtClean="0"/>
              <a:t>10/22/22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B0DF-C443-C24B-98CC-CF484AF52F4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54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B0DF-C443-C24B-98CC-CF484AF52F4E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73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7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B0DF-C443-C24B-98CC-CF484AF52F4E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566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56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9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1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2995911"/>
            <a:ext cx="14573250" cy="2067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750" y="5464969"/>
            <a:ext cx="12001500" cy="24645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8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1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4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7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0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3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53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5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337" y="6197204"/>
            <a:ext cx="14573250" cy="1915418"/>
          </a:xfrm>
        </p:spPr>
        <p:txBody>
          <a:bodyPr anchor="t"/>
          <a:lstStyle>
            <a:lvl1pPr algn="l">
              <a:defRPr sz="56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337" y="4087566"/>
            <a:ext cx="14573250" cy="2109638"/>
          </a:xfrm>
        </p:spPr>
        <p:txBody>
          <a:bodyPr anchor="b"/>
          <a:lstStyle>
            <a:lvl1pPr marL="0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1pPr>
            <a:lvl2pPr marL="64296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2pPr>
            <a:lvl3pPr marL="128592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92888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57184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321480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85776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450072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514368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1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250282"/>
            <a:ext cx="7572375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5375" y="2250282"/>
            <a:ext cx="7572375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0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158753"/>
            <a:ext cx="7575353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3058418"/>
            <a:ext cx="7575353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09423" y="2158753"/>
            <a:ext cx="7578328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09423" y="3058418"/>
            <a:ext cx="7578328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56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38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383976"/>
            <a:ext cx="5640587" cy="1634133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3219" y="383977"/>
            <a:ext cx="9584531" cy="8230940"/>
          </a:xfrm>
        </p:spPr>
        <p:txBody>
          <a:bodyPr/>
          <a:lstStyle>
            <a:lvl1pPr>
              <a:defRPr sz="4500"/>
            </a:lvl1pPr>
            <a:lvl2pPr>
              <a:defRPr sz="3938"/>
            </a:lvl2pPr>
            <a:lvl3pPr>
              <a:defRPr sz="3375"/>
            </a:lvl3pPr>
            <a:lvl4pPr>
              <a:defRPr sz="2813"/>
            </a:lvl4pPr>
            <a:lvl5pPr>
              <a:defRPr sz="2813"/>
            </a:lvl5pPr>
            <a:lvl6pPr>
              <a:defRPr sz="2813"/>
            </a:lvl6pPr>
            <a:lvl7pPr>
              <a:defRPr sz="2813"/>
            </a:lvl7pPr>
            <a:lvl8pPr>
              <a:defRPr sz="2813"/>
            </a:lvl8pPr>
            <a:lvl9pPr>
              <a:defRPr sz="2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018110"/>
            <a:ext cx="5640587" cy="6596807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40" y="6750844"/>
            <a:ext cx="10287000" cy="796975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60540" y="861715"/>
            <a:ext cx="10287000" cy="5786438"/>
          </a:xfrm>
        </p:spPr>
        <p:txBody>
          <a:bodyPr/>
          <a:lstStyle>
            <a:lvl1pPr marL="0" indent="0">
              <a:buNone/>
              <a:defRPr sz="4500"/>
            </a:lvl1pPr>
            <a:lvl2pPr marL="642960" indent="0">
              <a:buNone/>
              <a:defRPr sz="3938"/>
            </a:lvl2pPr>
            <a:lvl3pPr marL="1285921" indent="0">
              <a:buNone/>
              <a:defRPr sz="3375"/>
            </a:lvl3pPr>
            <a:lvl4pPr marL="1928881" indent="0">
              <a:buNone/>
              <a:defRPr sz="2813"/>
            </a:lvl4pPr>
            <a:lvl5pPr marL="2571841" indent="0">
              <a:buNone/>
              <a:defRPr sz="2813"/>
            </a:lvl5pPr>
            <a:lvl6pPr marL="3214802" indent="0">
              <a:buNone/>
              <a:defRPr sz="2813"/>
            </a:lvl6pPr>
            <a:lvl7pPr marL="3857762" indent="0">
              <a:buNone/>
              <a:defRPr sz="2813"/>
            </a:lvl7pPr>
            <a:lvl8pPr marL="4500723" indent="0">
              <a:buNone/>
              <a:defRPr sz="2813"/>
            </a:lvl8pPr>
            <a:lvl9pPr marL="5143683" indent="0">
              <a:buNone/>
              <a:defRPr sz="281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60540" y="7547819"/>
            <a:ext cx="10287000" cy="1131837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2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8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30125" y="386210"/>
            <a:ext cx="3857625" cy="82287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386210"/>
            <a:ext cx="11287125" cy="82287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9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386210"/>
            <a:ext cx="15430500" cy="1607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250282"/>
            <a:ext cx="15430500" cy="6364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8938618"/>
            <a:ext cx="400050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57875" y="8938618"/>
            <a:ext cx="542925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87250" y="8938618"/>
            <a:ext cx="400050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85921" rtl="0" eaLnBrk="1" latinLnBrk="0" hangingPunct="1">
        <a:spcBef>
          <a:spcPct val="0"/>
        </a:spcBef>
        <a:buNone/>
        <a:defRPr sz="61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220" indent="-482220" algn="l" defTabSz="128592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811" indent="-401850" algn="l" defTabSz="1285921" rtl="0" eaLnBrk="1" latinLnBrk="0" hangingPunct="1">
        <a:spcBef>
          <a:spcPct val="20000"/>
        </a:spcBef>
        <a:buFont typeface="Arial" pitchFamily="34" charset="0"/>
        <a:buChar char="–"/>
        <a:defRPr sz="3938" kern="1200">
          <a:solidFill>
            <a:schemeClr val="tx1"/>
          </a:solidFill>
          <a:latin typeface="+mn-lt"/>
          <a:ea typeface="+mn-ea"/>
          <a:cs typeface="+mn-cs"/>
        </a:defRPr>
      </a:lvl2pPr>
      <a:lvl3pPr marL="1607401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250361" indent="-321480" algn="l" defTabSz="1285921" rtl="0" eaLnBrk="1" latinLnBrk="0" hangingPunct="1">
        <a:spcBef>
          <a:spcPct val="20000"/>
        </a:spcBef>
        <a:buFont typeface="Arial" pitchFamily="34" charset="0"/>
        <a:buChar char="–"/>
        <a:defRPr sz="2813" kern="1200">
          <a:solidFill>
            <a:schemeClr val="tx1"/>
          </a:solidFill>
          <a:latin typeface="+mn-lt"/>
          <a:ea typeface="+mn-ea"/>
          <a:cs typeface="+mn-cs"/>
        </a:defRPr>
      </a:lvl4pPr>
      <a:lvl5pPr marL="2893322" indent="-321480" algn="l" defTabSz="1285921" rtl="0" eaLnBrk="1" latinLnBrk="0" hangingPunct="1">
        <a:spcBef>
          <a:spcPct val="20000"/>
        </a:spcBef>
        <a:buFont typeface="Arial" pitchFamily="34" charset="0"/>
        <a:buChar char="»"/>
        <a:defRPr sz="2813" kern="1200">
          <a:solidFill>
            <a:schemeClr val="tx1"/>
          </a:solidFill>
          <a:latin typeface="+mn-lt"/>
          <a:ea typeface="+mn-ea"/>
          <a:cs typeface="+mn-cs"/>
        </a:defRPr>
      </a:lvl5pPr>
      <a:lvl6pPr marL="3536282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6pPr>
      <a:lvl7pPr marL="4179242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7pPr>
      <a:lvl8pPr marL="4822203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8pPr>
      <a:lvl9pPr marL="5465163" indent="-321480" algn="l" defTabSz="1285921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42960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8592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92888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4pPr>
      <a:lvl5pPr marL="2571841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5pPr>
      <a:lvl6pPr marL="3214802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6pPr>
      <a:lvl7pPr marL="3857762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7pPr>
      <a:lvl8pPr marL="4500723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8pPr>
      <a:lvl9pPr marL="5143683" algn="l" defTabSz="1285921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12" Type="http://schemas.openxmlformats.org/officeDocument/2006/relationships/slide" Target="slide2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59.jpeg"/><Relationship Id="rId5" Type="http://schemas.openxmlformats.org/officeDocument/2006/relationships/image" Target="../media/image56.jpeg"/><Relationship Id="rId10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8.svg"/><Relationship Id="rId5" Type="http://schemas.openxmlformats.org/officeDocument/2006/relationships/image" Target="../media/image34.svg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15962" y="2162184"/>
            <a:ext cx="14791038" cy="4816746"/>
            <a:chOff x="0" y="57150"/>
            <a:chExt cx="17551755" cy="4285818"/>
          </a:xfrm>
        </p:grpSpPr>
        <p:sp>
          <p:nvSpPr>
            <p:cNvPr id="3" name="TextBox 3"/>
            <p:cNvSpPr txBox="1"/>
            <p:nvPr/>
          </p:nvSpPr>
          <p:spPr>
            <a:xfrm>
              <a:off x="0" y="1362149"/>
              <a:ext cx="17551755" cy="29808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88"/>
                </a:lnSpc>
              </a:pPr>
              <a:r>
                <a:rPr lang="en-US" sz="11807" spc="-767" dirty="0">
                  <a:solidFill>
                    <a:srgbClr val="C25252"/>
                  </a:solidFill>
                  <a:latin typeface="DM Sans Bold"/>
                </a:rPr>
                <a:t>Welcome to </a:t>
              </a:r>
            </a:p>
            <a:p>
              <a:pPr>
                <a:lnSpc>
                  <a:spcPts val="12988"/>
                </a:lnSpc>
              </a:pPr>
              <a:r>
                <a:rPr lang="en-US" sz="11807" spc="-767" dirty="0">
                  <a:solidFill>
                    <a:srgbClr val="C25252"/>
                  </a:solidFill>
                  <a:latin typeface="DM Sans Bold"/>
                </a:rPr>
                <a:t>                         our class!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4929500" cy="691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4"/>
                </a:lnSpc>
              </a:pPr>
              <a:r>
                <a:rPr lang="en-US" sz="5449" spc="-354" dirty="0">
                  <a:solidFill>
                    <a:srgbClr val="C25252"/>
                  </a:solidFill>
                  <a:latin typeface="DM Sans Bold"/>
                </a:rPr>
                <a:t>Good afternoon!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73199">
            <a:off x="-525284" y="3059587"/>
            <a:ext cx="3107967" cy="41678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C2525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C2525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C25252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259300" y="4147875"/>
            <a:ext cx="176115" cy="1619139"/>
            <a:chOff x="0" y="0"/>
            <a:chExt cx="234820" cy="21588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7007767" y="9017092"/>
            <a:ext cx="679181" cy="3000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8453" y="-408190"/>
            <a:ext cx="894815" cy="11111839"/>
            <a:chOff x="0" y="0"/>
            <a:chExt cx="235672" cy="292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672" cy="2926575"/>
            </a:xfrm>
            <a:custGeom>
              <a:avLst/>
              <a:gdLst/>
              <a:ahLst/>
              <a:cxnLst/>
              <a:rect l="l" t="t" r="r" b="b"/>
              <a:pathLst>
                <a:path w="235672" h="2926575">
                  <a:moveTo>
                    <a:pt x="0" y="0"/>
                  </a:moveTo>
                  <a:lnTo>
                    <a:pt x="235672" y="0"/>
                  </a:lnTo>
                  <a:lnTo>
                    <a:pt x="235672" y="2926575"/>
                  </a:lnTo>
                  <a:lnTo>
                    <a:pt x="0" y="2926575"/>
                  </a:lnTo>
                  <a:close/>
                </a:path>
              </a:pathLst>
            </a:custGeom>
            <a:solidFill>
              <a:srgbClr val="F78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61081" y="1028700"/>
            <a:ext cx="2050943" cy="3393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1CD428-277E-DE04-459E-BA3ED0C74254}"/>
              </a:ext>
            </a:extLst>
          </p:cNvPr>
          <p:cNvGrpSpPr/>
          <p:nvPr/>
        </p:nvGrpSpPr>
        <p:grpSpPr>
          <a:xfrm>
            <a:off x="916576" y="1832942"/>
            <a:ext cx="8510493" cy="1790875"/>
            <a:chOff x="916576" y="1832942"/>
            <a:chExt cx="8510493" cy="1790875"/>
          </a:xfrm>
        </p:grpSpPr>
        <p:sp>
          <p:nvSpPr>
            <p:cNvPr id="18" name="TextBox 18"/>
            <p:cNvSpPr txBox="1"/>
            <p:nvPr/>
          </p:nvSpPr>
          <p:spPr>
            <a:xfrm>
              <a:off x="916576" y="1832942"/>
              <a:ext cx="8510493" cy="1790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2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dirty="0">
                  <a:latin typeface="Arial" panose="020B0604020202020204" pitchFamily="34" charset="0"/>
                  <a:ea typeface="Cambria" panose="02040503050406030204" pitchFamily="18" charset="0"/>
                  <a:cs typeface="Cambria" panose="02040503050406030204" pitchFamily="18" charset="0"/>
                </a:rPr>
                <a:t>reality </a:t>
              </a:r>
              <a:r>
                <a:rPr lang="en-US" sz="6000" dirty="0">
                  <a:highlight>
                    <a:srgbClr val="FFFFFF"/>
                  </a:highlight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/</a:t>
              </a:r>
              <a:r>
                <a:rPr lang="en-US" sz="6000" dirty="0" err="1">
                  <a:highlight>
                    <a:srgbClr val="FFFFFF"/>
                  </a:highlight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riˈæləti</a:t>
              </a:r>
              <a:r>
                <a:rPr lang="en-US" sz="6000" dirty="0">
                  <a:highlight>
                    <a:srgbClr val="FFFFFF"/>
                  </a:highlight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/ (noun)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ranth Bold"/>
                <a:ea typeface="+mn-ea"/>
                <a:cs typeface="+mn-cs"/>
              </a:endParaRPr>
            </a:p>
            <a:p>
              <a:pPr>
                <a:lnSpc>
                  <a:spcPts val="3079"/>
                </a:lnSpc>
              </a:pPr>
              <a:endParaRPr lang="en-US" sz="2199" spc="8" dirty="0">
                <a:solidFill>
                  <a:srgbClr val="000000"/>
                </a:solidFill>
                <a:latin typeface="Barlow Medium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295400" y="3390900"/>
              <a:ext cx="7696200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616845" y="426370"/>
            <a:ext cx="5862594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28"/>
              </a:lnSpc>
            </a:pPr>
            <a:r>
              <a:rPr lang="en-US" sz="7200" dirty="0">
                <a:solidFill>
                  <a:schemeClr val="accent6"/>
                </a:solidFill>
                <a:latin typeface="Stencil" pitchFamily="82" charset="77"/>
              </a:rPr>
              <a:t>VOCABULARY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7">
                <a:solidFill>
                  <a:srgbClr val="FFFFFF"/>
                </a:solidFill>
                <a:latin typeface="Barlow Light Bold"/>
              </a:rPr>
              <a:t>Page 2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6A69912-84B4-88B7-2A9C-9BC9F66DAAB1}"/>
              </a:ext>
            </a:extLst>
          </p:cNvPr>
          <p:cNvSpPr txBox="1"/>
          <p:nvPr/>
        </p:nvSpPr>
        <p:spPr>
          <a:xfrm>
            <a:off x="1571878" y="3839547"/>
            <a:ext cx="8181722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en-US" sz="5400" dirty="0">
                <a:latin typeface="Bodoni 72 Book" pitchFamily="2" charset="0"/>
                <a:ea typeface="Cambria Math" panose="02040503050406030204" pitchFamily="18" charset="0"/>
                <a:cs typeface="Cambria" panose="02040503050406030204" pitchFamily="18" charset="0"/>
              </a:rPr>
              <a:t>using real people</a:t>
            </a:r>
          </a:p>
          <a:p>
            <a:pPr algn="ctr"/>
            <a:r>
              <a:rPr lang="en-US" altLang="en-US" sz="5400" dirty="0">
                <a:latin typeface="Bodoni 72 Book" pitchFamily="2" charset="0"/>
                <a:ea typeface="Cambria Math" panose="02040503050406030204" pitchFamily="18" charset="0"/>
                <a:cs typeface="Cambria" panose="02040503050406030204" pitchFamily="18" charset="0"/>
              </a:rPr>
              <a:t> (not actors) in real situations, presented as entertainment </a:t>
            </a:r>
            <a:endParaRPr lang="en-US" sz="5400" dirty="0">
              <a:latin typeface="Bodoni 72 Book" pitchFamily="2" charset="0"/>
              <a:ea typeface="Cambria Math" panose="020405030504060302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D165ACD3-DC71-B9D9-4AA2-0ABB24336C15}"/>
              </a:ext>
            </a:extLst>
          </p:cNvPr>
          <p:cNvSpPr/>
          <p:nvPr/>
        </p:nvSpPr>
        <p:spPr>
          <a:xfrm>
            <a:off x="1447730" y="8056112"/>
            <a:ext cx="5994639" cy="1771915"/>
          </a:xfrm>
          <a:prstGeom prst="round2Diag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Thực tế</a:t>
            </a:r>
          </a:p>
        </p:txBody>
      </p:sp>
      <p:pic>
        <p:nvPicPr>
          <p:cNvPr id="1026" name="Picture 2" descr="Running Man Hàn Quốc Mùa 2 | Game Show Hàn | VieON">
            <a:extLst>
              <a:ext uri="{FF2B5EF4-FFF2-40B4-BE49-F238E27FC236}">
                <a16:creationId xmlns:a16="http://schemas.microsoft.com/office/drawing/2014/main" id="{30D1B6AF-9194-3491-F8B4-6767A8E6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84" y="1648857"/>
            <a:ext cx="6193931" cy="34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Voice (American TV series) - Wikipedia">
            <a:extLst>
              <a:ext uri="{FF2B5EF4-FFF2-40B4-BE49-F238E27FC236}">
                <a16:creationId xmlns:a16="http://schemas.microsoft.com/office/drawing/2014/main" id="{64081831-C3C7-15C5-0360-C9270D4B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84" y="5501540"/>
            <a:ext cx="6193931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6">
            <a:extLst>
              <a:ext uri="{FF2B5EF4-FFF2-40B4-BE49-F238E27FC236}">
                <a16:creationId xmlns:a16="http://schemas.microsoft.com/office/drawing/2014/main" id="{26F3B4E2-56F1-7B0A-58F0-7D3390514345}"/>
              </a:ext>
            </a:extLst>
          </p:cNvPr>
          <p:cNvSpPr txBox="1"/>
          <p:nvPr/>
        </p:nvSpPr>
        <p:spPr>
          <a:xfrm>
            <a:off x="11150646" y="8997030"/>
            <a:ext cx="664260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en-US" sz="5400" b="1" dirty="0">
                <a:latin typeface="BODONI 72 BOOK" pitchFamily="2" charset="0"/>
                <a:ea typeface="Cambria Math" panose="02040503050406030204" pitchFamily="18" charset="0"/>
                <a:cs typeface="Cambria" panose="02040503050406030204" pitchFamily="18" charset="0"/>
              </a:rPr>
              <a:t>Reality competitions</a:t>
            </a:r>
            <a:endParaRPr lang="en-US" sz="5400" b="1" dirty="0">
              <a:latin typeface="BODONI 72 BOOK" pitchFamily="2" charset="0"/>
              <a:ea typeface="Cambria Math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C0749-147E-B299-2B5E-39D819D10009}"/>
              </a:ext>
            </a:extLst>
          </p:cNvPr>
          <p:cNvCxnSpPr/>
          <p:nvPr/>
        </p:nvCxnSpPr>
        <p:spPr>
          <a:xfrm>
            <a:off x="5158428" y="4686300"/>
            <a:ext cx="2895600" cy="0"/>
          </a:xfrm>
          <a:prstGeom prst="line">
            <a:avLst/>
          </a:prstGeom>
          <a:ln w="6350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D08CEC-2EFE-2DB6-8D64-78694AA87548}"/>
              </a:ext>
            </a:extLst>
          </p:cNvPr>
          <p:cNvCxnSpPr>
            <a:cxnSpLocks/>
          </p:cNvCxnSpPr>
          <p:nvPr/>
        </p:nvCxnSpPr>
        <p:spPr>
          <a:xfrm>
            <a:off x="5715000" y="5501540"/>
            <a:ext cx="3712069" cy="0"/>
          </a:xfrm>
          <a:prstGeom prst="line">
            <a:avLst/>
          </a:prstGeom>
          <a:ln w="6350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8453" y="-408190"/>
            <a:ext cx="894815" cy="11111839"/>
            <a:chOff x="0" y="0"/>
            <a:chExt cx="235672" cy="292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672" cy="2926575"/>
            </a:xfrm>
            <a:custGeom>
              <a:avLst/>
              <a:gdLst/>
              <a:ahLst/>
              <a:cxnLst/>
              <a:rect l="l" t="t" r="r" b="b"/>
              <a:pathLst>
                <a:path w="235672" h="2926575">
                  <a:moveTo>
                    <a:pt x="0" y="0"/>
                  </a:moveTo>
                  <a:lnTo>
                    <a:pt x="235672" y="0"/>
                  </a:lnTo>
                  <a:lnTo>
                    <a:pt x="235672" y="2926575"/>
                  </a:lnTo>
                  <a:lnTo>
                    <a:pt x="0" y="2926575"/>
                  </a:lnTo>
                  <a:close/>
                </a:path>
              </a:pathLst>
            </a:custGeom>
            <a:solidFill>
              <a:srgbClr val="F78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61081" y="1028700"/>
            <a:ext cx="2050943" cy="339338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flipV="1">
            <a:off x="1295399" y="3379030"/>
            <a:ext cx="10491218" cy="11868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616845" y="426370"/>
            <a:ext cx="5862594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Stencil" pitchFamily="82" charset="77"/>
                <a:ea typeface="+mn-ea"/>
                <a:cs typeface="+mn-cs"/>
              </a:rPr>
              <a:t>VOCABULARY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2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6A69912-84B4-88B7-2A9C-9BC9F66DAAB1}"/>
              </a:ext>
            </a:extLst>
          </p:cNvPr>
          <p:cNvSpPr txBox="1"/>
          <p:nvPr/>
        </p:nvSpPr>
        <p:spPr>
          <a:xfrm>
            <a:off x="1295400" y="3889538"/>
            <a:ext cx="9115399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en-US" sz="5400" dirty="0">
                <a:latin typeface="Bodoni 72 Book" pitchFamily="2" charset="0"/>
                <a:ea typeface="Cambria Math" panose="02040503050406030204" pitchFamily="18" charset="0"/>
                <a:cs typeface="Cambria" panose="02040503050406030204" pitchFamily="18" charset="0"/>
              </a:rPr>
              <a:t>Parts of a competition that are held to decide who will compete</a:t>
            </a:r>
          </a:p>
          <a:p>
            <a:pPr algn="ctr"/>
            <a:r>
              <a:rPr lang="en-US" altLang="en-US" sz="5400" dirty="0">
                <a:latin typeface="Bodoni 72 Book" pitchFamily="2" charset="0"/>
                <a:ea typeface="Cambria Math" panose="02040503050406030204" pitchFamily="18" charset="0"/>
                <a:cs typeface="Cambria" panose="02040503050406030204" pitchFamily="18" charset="0"/>
              </a:rPr>
              <a:t> in the last part </a:t>
            </a:r>
            <a:endParaRPr lang="en-US" sz="5400" dirty="0">
              <a:latin typeface="Bodoni 72 Book" pitchFamily="2" charset="0"/>
              <a:ea typeface="Cambria Math" panose="020405030504060302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D165ACD3-DC71-B9D9-4AA2-0ABB24336C15}"/>
              </a:ext>
            </a:extLst>
          </p:cNvPr>
          <p:cNvSpPr/>
          <p:nvPr/>
        </p:nvSpPr>
        <p:spPr>
          <a:xfrm>
            <a:off x="1850519" y="7170155"/>
            <a:ext cx="6642605" cy="1771915"/>
          </a:xfrm>
          <a:prstGeom prst="round2Diag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Bán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A23118-FF33-A18D-7935-2730615B69E0}"/>
              </a:ext>
            </a:extLst>
          </p:cNvPr>
          <p:cNvSpPr txBox="1"/>
          <p:nvPr/>
        </p:nvSpPr>
        <p:spPr>
          <a:xfrm>
            <a:off x="1044593" y="1754147"/>
            <a:ext cx="10742024" cy="127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semi-final </a:t>
            </a:r>
            <a:r>
              <a:rPr lang="en-US" sz="60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/ˌsemi ˈ</a:t>
            </a:r>
            <a:r>
              <a:rPr lang="en-US" sz="60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faɪnl</a:t>
            </a:r>
            <a:r>
              <a:rPr lang="en-US" sz="60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 (noun)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ranth Bold"/>
              <a:ea typeface="+mn-ea"/>
              <a:cs typeface="+mn-cs"/>
            </a:endParaRPr>
          </a:p>
        </p:txBody>
      </p:sp>
      <p:pic>
        <p:nvPicPr>
          <p:cNvPr id="20" name="image4.png">
            <a:extLst>
              <a:ext uri="{FF2B5EF4-FFF2-40B4-BE49-F238E27FC236}">
                <a16:creationId xmlns:a16="http://schemas.microsoft.com/office/drawing/2014/main" id="{649560A1-9C79-129A-F1B3-8FFC9552577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864956" y="4535769"/>
            <a:ext cx="5676020" cy="4434104"/>
          </a:xfrm>
          <a:prstGeom prst="rect">
            <a:avLst/>
          </a:prstGeom>
          <a:ln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1C519C-5187-EB04-2F52-CB32815A549C}"/>
              </a:ext>
            </a:extLst>
          </p:cNvPr>
          <p:cNvCxnSpPr>
            <a:cxnSpLocks/>
          </p:cNvCxnSpPr>
          <p:nvPr/>
        </p:nvCxnSpPr>
        <p:spPr>
          <a:xfrm>
            <a:off x="13335000" y="1028700"/>
            <a:ext cx="0" cy="3253756"/>
          </a:xfrm>
          <a:prstGeom prst="straightConnector1">
            <a:avLst/>
          </a:prstGeom>
          <a:ln w="12065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4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31DF448-FF65-03F6-1407-8BD251DCB19D}"/>
              </a:ext>
            </a:extLst>
          </p:cNvPr>
          <p:cNvSpPr/>
          <p:nvPr/>
        </p:nvSpPr>
        <p:spPr>
          <a:xfrm>
            <a:off x="10740598" y="2677910"/>
            <a:ext cx="7046753" cy="4903989"/>
          </a:xfrm>
          <a:prstGeom prst="wedgeRoundRectCallout">
            <a:avLst/>
          </a:prstGeom>
          <a:ln w="1428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2" name="Group 2"/>
          <p:cNvGrpSpPr/>
          <p:nvPr/>
        </p:nvGrpSpPr>
        <p:grpSpPr>
          <a:xfrm>
            <a:off x="-498453" y="-408190"/>
            <a:ext cx="894815" cy="11111839"/>
            <a:chOff x="0" y="0"/>
            <a:chExt cx="235672" cy="292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672" cy="2926575"/>
            </a:xfrm>
            <a:custGeom>
              <a:avLst/>
              <a:gdLst/>
              <a:ahLst/>
              <a:cxnLst/>
              <a:rect l="l" t="t" r="r" b="b"/>
              <a:pathLst>
                <a:path w="235672" h="2926575">
                  <a:moveTo>
                    <a:pt x="0" y="0"/>
                  </a:moveTo>
                  <a:lnTo>
                    <a:pt x="235672" y="0"/>
                  </a:lnTo>
                  <a:lnTo>
                    <a:pt x="235672" y="2926575"/>
                  </a:lnTo>
                  <a:lnTo>
                    <a:pt x="0" y="2926575"/>
                  </a:lnTo>
                  <a:close/>
                </a:path>
              </a:pathLst>
            </a:custGeom>
            <a:solidFill>
              <a:srgbClr val="F78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61081" y="1028700"/>
            <a:ext cx="2050943" cy="33933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16845" y="426370"/>
            <a:ext cx="5862594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Stencil" pitchFamily="82" charset="77"/>
                <a:ea typeface="+mn-ea"/>
                <a:cs typeface="+mn-cs"/>
              </a:rPr>
              <a:t>VOCABULARY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2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6A69912-84B4-88B7-2A9C-9BC9F66DAAB1}"/>
              </a:ext>
            </a:extLst>
          </p:cNvPr>
          <p:cNvSpPr txBox="1"/>
          <p:nvPr/>
        </p:nvSpPr>
        <p:spPr>
          <a:xfrm>
            <a:off x="1618904" y="3829619"/>
            <a:ext cx="664260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effectLst/>
                <a:latin typeface="Bodoni 72 Book" pitchFamily="2" charset="0"/>
                <a:ea typeface="Cambria Math" panose="02040503050406030204" pitchFamily="18" charset="0"/>
              </a:rPr>
              <a:t>not unusual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effectLst/>
                <a:latin typeface="Bodoni 72 Book" pitchFamily="2" charset="0"/>
                <a:ea typeface="Cambria Math" panose="02040503050406030204" pitchFamily="18" charset="0"/>
              </a:rPr>
              <a:t>or different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effectLst/>
                <a:latin typeface="Bodoni 72 Book" pitchFamily="2" charset="0"/>
                <a:ea typeface="Cambria Math" panose="02040503050406030204" pitchFamily="18" charset="0"/>
              </a:rPr>
              <a:t> in any way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72 BOOK" pitchFamily="2" charset="0"/>
              <a:ea typeface="Cambria Math" panose="020405030504060302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D165ACD3-DC71-B9D9-4AA2-0ABB24336C15}"/>
              </a:ext>
            </a:extLst>
          </p:cNvPr>
          <p:cNvSpPr/>
          <p:nvPr/>
        </p:nvSpPr>
        <p:spPr>
          <a:xfrm>
            <a:off x="1584442" y="7170155"/>
            <a:ext cx="6904879" cy="1771915"/>
          </a:xfrm>
          <a:prstGeom prst="round2Diag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Bình thường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D2B957EC-966E-2542-1261-9D81806385E5}"/>
              </a:ext>
            </a:extLst>
          </p:cNvPr>
          <p:cNvSpPr txBox="1"/>
          <p:nvPr/>
        </p:nvSpPr>
        <p:spPr>
          <a:xfrm>
            <a:off x="778293" y="1803079"/>
            <a:ext cx="851049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ordinary </a:t>
            </a:r>
            <a:r>
              <a:rPr lang="en-US" sz="6000" b="0" i="0" dirty="0">
                <a:effectLst/>
                <a:latin typeface="Lucida Sans Unicode" panose="020B0602030504020204" pitchFamily="34" charset="0"/>
              </a:rPr>
              <a:t>/ˈ</a:t>
            </a:r>
            <a:r>
              <a:rPr lang="en-US" sz="6000" b="0" i="0" dirty="0" err="1">
                <a:effectLst/>
                <a:latin typeface="Lucida Sans Unicode" panose="020B0602030504020204" pitchFamily="34" charset="0"/>
              </a:rPr>
              <a:t>ɔːdnri</a:t>
            </a:r>
            <a:r>
              <a:rPr lang="en-US" sz="6000" b="0" i="0" dirty="0">
                <a:effectLst/>
                <a:latin typeface="Lucida Sans Unicode" panose="020B0602030504020204" pitchFamily="34" charset="0"/>
              </a:rPr>
              <a:t>/</a:t>
            </a:r>
            <a:r>
              <a:rPr lang="en-US" altLang="en-US" sz="6000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(a</a:t>
            </a:r>
            <a:r>
              <a:rPr lang="vi-VN" altLang="en-US" sz="6000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dj</a:t>
            </a:r>
            <a:r>
              <a:rPr lang="en-US" altLang="en-US" sz="6000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)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ranth Bold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AFCD15-ADB6-ACF1-3200-C1172D8C8667}"/>
              </a:ext>
            </a:extLst>
          </p:cNvPr>
          <p:cNvCxnSpPr/>
          <p:nvPr/>
        </p:nvCxnSpPr>
        <p:spPr>
          <a:xfrm>
            <a:off x="1143000" y="3314700"/>
            <a:ext cx="7467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7978DB-EECC-60AF-B2AE-409D4F1E5693}"/>
              </a:ext>
            </a:extLst>
          </p:cNvPr>
          <p:cNvSpPr txBox="1"/>
          <p:nvPr/>
        </p:nvSpPr>
        <p:spPr>
          <a:xfrm>
            <a:off x="10740598" y="3050367"/>
            <a:ext cx="7266019" cy="4051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Ex: 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Readers said they</a:t>
            </a: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wanted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more</a:t>
            </a: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stories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about </a:t>
            </a:r>
          </a:p>
          <a:p>
            <a:pPr>
              <a:lnSpc>
                <a:spcPct val="150000"/>
              </a:lnSpc>
            </a:pP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400" i="1" u="sng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ordinary</a:t>
            </a:r>
            <a:r>
              <a:rPr lang="vi-VN" sz="4400" i="1" u="sng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people</a:t>
            </a:r>
            <a:r>
              <a:rPr lang="en-US" sz="4400" i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fewer</a:t>
            </a: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stories 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about </a:t>
            </a:r>
            <a:r>
              <a:rPr lang="vi-VN" sz="4400" i="1" u="sng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famous people</a:t>
            </a:r>
            <a:r>
              <a:rPr lang="vi-VN" sz="4400" i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n-US" sz="4400" i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endParaRPr lang="en-VN" sz="4400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  <p:bldP spid="31" grpId="0" animBg="1"/>
      <p:bldP spid="1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8453" y="-408190"/>
            <a:ext cx="894815" cy="11111839"/>
            <a:chOff x="0" y="0"/>
            <a:chExt cx="235672" cy="292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672" cy="2926575"/>
            </a:xfrm>
            <a:custGeom>
              <a:avLst/>
              <a:gdLst/>
              <a:ahLst/>
              <a:cxnLst/>
              <a:rect l="l" t="t" r="r" b="b"/>
              <a:pathLst>
                <a:path w="235672" h="2926575">
                  <a:moveTo>
                    <a:pt x="0" y="0"/>
                  </a:moveTo>
                  <a:lnTo>
                    <a:pt x="235672" y="0"/>
                  </a:lnTo>
                  <a:lnTo>
                    <a:pt x="235672" y="2926575"/>
                  </a:lnTo>
                  <a:lnTo>
                    <a:pt x="0" y="2926575"/>
                  </a:lnTo>
                  <a:close/>
                </a:path>
              </a:pathLst>
            </a:custGeom>
            <a:solidFill>
              <a:srgbClr val="F78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61081" y="1028700"/>
            <a:ext cx="2050943" cy="3393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A0B138-2FE9-E7AA-E716-F37F426D74B9}"/>
              </a:ext>
            </a:extLst>
          </p:cNvPr>
          <p:cNvGrpSpPr/>
          <p:nvPr/>
        </p:nvGrpSpPr>
        <p:grpSpPr>
          <a:xfrm>
            <a:off x="694540" y="1906423"/>
            <a:ext cx="11954302" cy="1375243"/>
            <a:chOff x="694540" y="1906423"/>
            <a:chExt cx="11954302" cy="1375243"/>
          </a:xfrm>
        </p:grpSpPr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D2B957EC-966E-2542-1261-9D81806385E5}"/>
                </a:ext>
              </a:extLst>
            </p:cNvPr>
            <p:cNvSpPr txBox="1"/>
            <p:nvPr/>
          </p:nvSpPr>
          <p:spPr>
            <a:xfrm>
              <a:off x="701735" y="1906423"/>
              <a:ext cx="11947107" cy="127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 fontAlgn="ctr"/>
              <a:r>
                <a:rPr lang="en-US" altLang="en-US" sz="6000" b="1" dirty="0">
                  <a:latin typeface="Arial" panose="020B0604020202020204" pitchFamily="34" charset="0"/>
                  <a:ea typeface="Cambria" panose="02040503050406030204" pitchFamily="18" charset="0"/>
                  <a:cs typeface="Cambria" panose="02040503050406030204" pitchFamily="18" charset="0"/>
                </a:rPr>
                <a:t>Participant </a:t>
              </a:r>
              <a:r>
                <a:rPr lang="en-US" sz="60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/</a:t>
              </a:r>
              <a:r>
                <a:rPr lang="en-US" sz="6000" b="0" i="0" dirty="0" err="1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pɑ</a:t>
              </a:r>
              <a:r>
                <a:rPr lang="en-US" sz="60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ːˈ</a:t>
              </a:r>
              <a:r>
                <a:rPr lang="en-US" sz="6000" b="0" i="0" dirty="0" err="1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tɪsɪpənt</a:t>
              </a:r>
              <a:r>
                <a:rPr lang="en-US" sz="60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/(noun)</a:t>
              </a:r>
            </a:p>
            <a:p>
              <a:pPr marL="0" marR="0" lvl="0" indent="0" algn="l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99" b="0" i="0" u="none" strike="noStrike" kern="1200" cap="none" spc="8" normalizeH="0" baseline="0" noProof="0" dirty="0">
                <a:ln>
                  <a:noFill/>
                </a:ln>
                <a:effectLst/>
                <a:uLnTx/>
                <a:uFillTx/>
                <a:latin typeface="Barlow Medium"/>
                <a:ea typeface="+mn-ea"/>
                <a:cs typeface="+mn-c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694540" y="3265662"/>
              <a:ext cx="11566107" cy="16004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616845" y="426370"/>
            <a:ext cx="5862594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Stencil" pitchFamily="82" charset="77"/>
                <a:ea typeface="+mn-ea"/>
                <a:cs typeface="+mn-cs"/>
              </a:rPr>
              <a:t>VOCABULARY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2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6A69912-84B4-88B7-2A9C-9BC9F66DAAB1}"/>
              </a:ext>
            </a:extLst>
          </p:cNvPr>
          <p:cNvSpPr txBox="1"/>
          <p:nvPr/>
        </p:nvSpPr>
        <p:spPr>
          <a:xfrm>
            <a:off x="701735" y="4394914"/>
            <a:ext cx="912529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 person who is </a:t>
            </a:r>
            <a:r>
              <a:rPr lang="en-US" sz="5400" b="1" i="0" u="sng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taking part in </a:t>
            </a:r>
            <a:r>
              <a:rPr lang="en-US" sz="54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an activity or event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72 BOOK" pitchFamily="2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D165ACD3-DC71-B9D9-4AA2-0ABB24336C15}"/>
              </a:ext>
            </a:extLst>
          </p:cNvPr>
          <p:cNvSpPr/>
          <p:nvPr/>
        </p:nvSpPr>
        <p:spPr>
          <a:xfrm>
            <a:off x="1488149" y="7170155"/>
            <a:ext cx="7086600" cy="1771915"/>
          </a:xfrm>
          <a:prstGeom prst="round2Diag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Người tham gia</a:t>
            </a:r>
          </a:p>
        </p:txBody>
      </p:sp>
      <p:pic>
        <p:nvPicPr>
          <p:cNvPr id="14" name="Picture 2" descr="participant">
            <a:extLst>
              <a:ext uri="{FF2B5EF4-FFF2-40B4-BE49-F238E27FC236}">
                <a16:creationId xmlns:a16="http://schemas.microsoft.com/office/drawing/2014/main" id="{CC5FF57B-AEDF-C578-0A2C-3EFA5448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169" y="3407912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8453" y="-408190"/>
            <a:ext cx="894815" cy="11111839"/>
            <a:chOff x="0" y="0"/>
            <a:chExt cx="235672" cy="292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672" cy="2926575"/>
            </a:xfrm>
            <a:custGeom>
              <a:avLst/>
              <a:gdLst/>
              <a:ahLst/>
              <a:cxnLst/>
              <a:rect l="l" t="t" r="r" b="b"/>
              <a:pathLst>
                <a:path w="235672" h="2926575">
                  <a:moveTo>
                    <a:pt x="0" y="0"/>
                  </a:moveTo>
                  <a:lnTo>
                    <a:pt x="235672" y="0"/>
                  </a:lnTo>
                  <a:lnTo>
                    <a:pt x="235672" y="2926575"/>
                  </a:lnTo>
                  <a:lnTo>
                    <a:pt x="0" y="2926575"/>
                  </a:lnTo>
                  <a:close/>
                </a:path>
              </a:pathLst>
            </a:custGeom>
            <a:solidFill>
              <a:srgbClr val="F78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7364" y="84696"/>
            <a:ext cx="3577436" cy="8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Stencil" pitchFamily="82" charset="77"/>
                <a:ea typeface="+mn-ea"/>
                <a:cs typeface="+mn-cs"/>
              </a:rPr>
              <a:t>VOCABULARY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2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92EF24D-AC55-DAD6-96F9-EE239F04B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55848"/>
              </p:ext>
            </p:extLst>
          </p:nvPr>
        </p:nvGraphicFramePr>
        <p:xfrm>
          <a:off x="838200" y="1409700"/>
          <a:ext cx="16130953" cy="6959011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779582">
                  <a:extLst>
                    <a:ext uri="{9D8B030D-6E8A-4147-A177-3AD203B41FA5}">
                      <a16:colId xmlns:a16="http://schemas.microsoft.com/office/drawing/2014/main" val="585257900"/>
                    </a:ext>
                  </a:extLst>
                </a:gridCol>
                <a:gridCol w="3215323">
                  <a:extLst>
                    <a:ext uri="{9D8B030D-6E8A-4147-A177-3AD203B41FA5}">
                      <a16:colId xmlns:a16="http://schemas.microsoft.com/office/drawing/2014/main" val="1131940930"/>
                    </a:ext>
                  </a:extLst>
                </a:gridCol>
                <a:gridCol w="8136048">
                  <a:extLst>
                    <a:ext uri="{9D8B030D-6E8A-4147-A177-3AD203B41FA5}">
                      <a16:colId xmlns:a16="http://schemas.microsoft.com/office/drawing/2014/main" val="3921772010"/>
                    </a:ext>
                  </a:extLst>
                </a:gridCol>
              </a:tblGrid>
              <a:tr h="16002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200" b="1" dirty="0">
                          <a:ln>
                            <a:noFill/>
                          </a:ln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New</a:t>
                      </a:r>
                      <a:r>
                        <a:rPr lang="en-US" sz="7200" b="1" baseline="0" dirty="0">
                          <a:ln>
                            <a:noFill/>
                          </a:ln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words</a:t>
                      </a:r>
                    </a:p>
                  </a:txBody>
                  <a:tcPr marL="68580" marR="68580" marT="71755" marB="7175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ln>
                            <a:noFill/>
                          </a:ln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Pronunciation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200" b="1" dirty="0">
                          <a:ln>
                            <a:noFill/>
                          </a:ln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Meaning</a:t>
                      </a:r>
                    </a:p>
                  </a:txBody>
                  <a:tcPr marL="68580" marR="68580" marT="71755" marB="7175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49764"/>
                  </a:ext>
                </a:extLst>
              </a:tr>
              <a:tr h="1394136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reality (n)</a:t>
                      </a:r>
                    </a:p>
                  </a:txBody>
                  <a:tcPr marL="71755" marR="71755" marT="71755" marB="71755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r>
                        <a:rPr lang="en-US" sz="40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riˈæləti</a:t>
                      </a: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307061"/>
                  </a:ext>
                </a:extLst>
              </a:tr>
              <a:tr h="1365559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semi-final (n)</a:t>
                      </a: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/ˌsemi ˈ</a:t>
                      </a:r>
                      <a:r>
                        <a:rPr lang="en-US" sz="40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faɪnl</a:t>
                      </a: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589206"/>
                  </a:ext>
                </a:extLst>
              </a:tr>
              <a:tr h="1461010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Participant (n)</a:t>
                      </a: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i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r>
                        <a:rPr lang="en-US" sz="4000" b="0" i="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pɑ</a:t>
                      </a:r>
                      <a:r>
                        <a:rPr lang="en-US" sz="4000" b="0" i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ːˈ</a:t>
                      </a:r>
                      <a:r>
                        <a:rPr lang="en-US" sz="4000" b="0" i="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tɪsɪpənt</a:t>
                      </a:r>
                      <a:r>
                        <a:rPr lang="en-US" sz="4000" b="0" i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251296"/>
                  </a:ext>
                </a:extLst>
              </a:tr>
              <a:tr h="1138106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ordinary (a</a:t>
                      </a:r>
                      <a:r>
                        <a:rPr lang="vi-VN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dj</a:t>
                      </a:r>
                      <a:r>
                        <a:rPr lang="en-US" sz="54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/ˈ</a:t>
                      </a:r>
                      <a:r>
                        <a:rPr lang="en-US" sz="40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ɔːdnri</a:t>
                      </a:r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183538"/>
                  </a:ext>
                </a:extLst>
              </a:tr>
            </a:tbl>
          </a:graphicData>
        </a:graphic>
      </p:graphicFrame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F4C3E6E6-3D25-695F-E1A1-8947AB214117}"/>
              </a:ext>
            </a:extLst>
          </p:cNvPr>
          <p:cNvSpPr/>
          <p:nvPr/>
        </p:nvSpPr>
        <p:spPr>
          <a:xfrm>
            <a:off x="11049809" y="3210886"/>
            <a:ext cx="2895601" cy="912633"/>
          </a:xfrm>
          <a:prstGeom prst="round2Diag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Thực tế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303967C4-2BDD-977B-2396-D2D68A58EE9B}"/>
              </a:ext>
            </a:extLst>
          </p:cNvPr>
          <p:cNvSpPr/>
          <p:nvPr/>
        </p:nvSpPr>
        <p:spPr>
          <a:xfrm>
            <a:off x="11073000" y="4687183"/>
            <a:ext cx="2895601" cy="912633"/>
          </a:xfrm>
          <a:prstGeom prst="round2Diag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Bán kết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C32022DD-0711-FA05-B775-EF52AB7C126E}"/>
              </a:ext>
            </a:extLst>
          </p:cNvPr>
          <p:cNvSpPr/>
          <p:nvPr/>
        </p:nvSpPr>
        <p:spPr>
          <a:xfrm>
            <a:off x="10304965" y="5950872"/>
            <a:ext cx="5851746" cy="912633"/>
          </a:xfrm>
          <a:prstGeom prst="round2Diag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Người tham gia</a:t>
            </a:r>
          </a:p>
        </p:txBody>
      </p:sp>
      <p:sp>
        <p:nvSpPr>
          <p:cNvPr id="23" name="Round Diagonal Corner Rectangle 22">
            <a:extLst>
              <a:ext uri="{FF2B5EF4-FFF2-40B4-BE49-F238E27FC236}">
                <a16:creationId xmlns:a16="http://schemas.microsoft.com/office/drawing/2014/main" id="{CD556442-97DF-E1BA-7E77-6AD2163E011D}"/>
              </a:ext>
            </a:extLst>
          </p:cNvPr>
          <p:cNvSpPr/>
          <p:nvPr/>
        </p:nvSpPr>
        <p:spPr>
          <a:xfrm>
            <a:off x="10338095" y="7347445"/>
            <a:ext cx="4722779" cy="912633"/>
          </a:xfrm>
          <a:prstGeom prst="round2Diag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Bình thường</a:t>
            </a:r>
          </a:p>
        </p:txBody>
      </p:sp>
    </p:spTree>
    <p:extLst>
      <p:ext uri="{BB962C8B-B14F-4D97-AF65-F5344CB8AC3E}">
        <p14:creationId xmlns:p14="http://schemas.microsoft.com/office/powerpoint/2010/main" val="2358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195"/>
            <a:ext cx="18288000" cy="1364438"/>
          </a:xfrm>
          <a:custGeom>
            <a:avLst/>
            <a:gdLst/>
            <a:ahLst/>
            <a:cxnLst/>
            <a:rect l="l" t="t" r="r" b="b"/>
            <a:pathLst>
              <a:path w="4990877" h="1441809">
                <a:moveTo>
                  <a:pt x="0" y="0"/>
                </a:moveTo>
                <a:lnTo>
                  <a:pt x="4990877" y="0"/>
                </a:lnTo>
                <a:lnTo>
                  <a:pt x="4990877" y="1441809"/>
                </a:lnTo>
                <a:lnTo>
                  <a:pt x="0" y="1441809"/>
                </a:lnTo>
                <a:close/>
              </a:path>
            </a:pathLst>
          </a:custGeom>
          <a:noFill/>
          <a:ln w="85725">
            <a:solidFill>
              <a:srgbClr val="F07538"/>
            </a:solidFill>
          </a:ln>
        </p:spPr>
        <p:txBody>
          <a:bodyPr/>
          <a:lstStyle/>
          <a:p>
            <a:endParaRPr lang="en-VN" dirty="0"/>
          </a:p>
        </p:txBody>
      </p:sp>
      <p:sp>
        <p:nvSpPr>
          <p:cNvPr id="10" name="TextBox 10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7BBED-07CC-718B-49E7-725C2D7A2304}"/>
              </a:ext>
            </a:extLst>
          </p:cNvPr>
          <p:cNvSpPr txBox="1"/>
          <p:nvPr/>
        </p:nvSpPr>
        <p:spPr>
          <a:xfrm>
            <a:off x="228600" y="165303"/>
            <a:ext cx="1859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sng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Task 1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: Read a text about a famous music show. </a:t>
            </a:r>
          </a:p>
          <a:p>
            <a:r>
              <a:rPr lang="en-US" sz="3600" b="1" dirty="0">
                <a:solidFill>
                  <a:srgbClr val="000000"/>
                </a:solidFill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             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Match the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highlighted words and phrases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in the text to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the meanings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below.</a:t>
            </a:r>
            <a:endParaRPr lang="en-VN" sz="3600" b="1" dirty="0">
              <a:latin typeface="Bell MT" panose="02020503060305020303" pitchFamily="18" charset="77"/>
              <a:ea typeface="Apple Color Emoji" pitchFamily="2" charset="0"/>
              <a:cs typeface="BIG CASLON MEDIUM" panose="02000603090000020003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596681-7D80-6DF6-9F60-0BCE2AA9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1832029"/>
            <a:ext cx="17437100" cy="82804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107351"/>
            <a:ext cx="16308624" cy="7542637"/>
            <a:chOff x="0" y="0"/>
            <a:chExt cx="7009963" cy="235376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987103" cy="2325823"/>
            </a:xfrm>
            <a:custGeom>
              <a:avLst/>
              <a:gdLst/>
              <a:ahLst/>
              <a:cxnLst/>
              <a:rect l="l" t="t" r="r" b="b"/>
              <a:pathLst>
                <a:path w="6987103" h="2325823">
                  <a:moveTo>
                    <a:pt x="6987103" y="2325823"/>
                  </a:moveTo>
                  <a:lnTo>
                    <a:pt x="0" y="2318203"/>
                  </a:lnTo>
                  <a:lnTo>
                    <a:pt x="0" y="819883"/>
                  </a:lnTo>
                  <a:lnTo>
                    <a:pt x="17780" y="19050"/>
                  </a:lnTo>
                  <a:lnTo>
                    <a:pt x="3482290" y="0"/>
                  </a:lnTo>
                  <a:lnTo>
                    <a:pt x="6968053" y="508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016313" cy="2352493"/>
            </a:xfrm>
            <a:custGeom>
              <a:avLst/>
              <a:gdLst/>
              <a:ahLst/>
              <a:cxnLst/>
              <a:rect l="l" t="t" r="r" b="b"/>
              <a:pathLst>
                <a:path w="7016313" h="2352493">
                  <a:moveTo>
                    <a:pt x="6982023" y="21590"/>
                  </a:moveTo>
                  <a:cubicBezTo>
                    <a:pt x="6983293" y="34290"/>
                    <a:pt x="6983293" y="44450"/>
                    <a:pt x="6984563" y="54610"/>
                  </a:cubicBezTo>
                  <a:cubicBezTo>
                    <a:pt x="6987103" y="98791"/>
                    <a:pt x="6988373" y="148677"/>
                    <a:pt x="6990913" y="196782"/>
                  </a:cubicBezTo>
                  <a:cubicBezTo>
                    <a:pt x="6990913" y="266266"/>
                    <a:pt x="7003613" y="1636352"/>
                    <a:pt x="7009963" y="1705837"/>
                  </a:cubicBezTo>
                  <a:cubicBezTo>
                    <a:pt x="7016313" y="1810954"/>
                    <a:pt x="7012503" y="1917853"/>
                    <a:pt x="7012503" y="2022970"/>
                  </a:cubicBezTo>
                  <a:cubicBezTo>
                    <a:pt x="7012503" y="2115615"/>
                    <a:pt x="7013773" y="2201134"/>
                    <a:pt x="7015043" y="2291533"/>
                  </a:cubicBezTo>
                  <a:cubicBezTo>
                    <a:pt x="7015043" y="2313123"/>
                    <a:pt x="7015043" y="2327093"/>
                    <a:pt x="7015043" y="2351223"/>
                  </a:cubicBezTo>
                  <a:cubicBezTo>
                    <a:pt x="6992183" y="2351223"/>
                    <a:pt x="6971863" y="2352493"/>
                    <a:pt x="6934347" y="2351223"/>
                  </a:cubicBezTo>
                  <a:cubicBezTo>
                    <a:pt x="6578493" y="2346143"/>
                    <a:pt x="6217166" y="2352493"/>
                    <a:pt x="5861313" y="2347413"/>
                  </a:cubicBezTo>
                  <a:cubicBezTo>
                    <a:pt x="5647801" y="2343603"/>
                    <a:pt x="5439764" y="2346143"/>
                    <a:pt x="5226252" y="2343603"/>
                  </a:cubicBezTo>
                  <a:cubicBezTo>
                    <a:pt x="5127708" y="2342333"/>
                    <a:pt x="5029165" y="2341063"/>
                    <a:pt x="4930621" y="2339793"/>
                  </a:cubicBezTo>
                  <a:cubicBezTo>
                    <a:pt x="4870400" y="2339793"/>
                    <a:pt x="4815653" y="2341063"/>
                    <a:pt x="4755432" y="2341063"/>
                  </a:cubicBezTo>
                  <a:cubicBezTo>
                    <a:pt x="4602141" y="2339793"/>
                    <a:pt x="4180593" y="2341063"/>
                    <a:pt x="4027302" y="2339793"/>
                  </a:cubicBezTo>
                  <a:cubicBezTo>
                    <a:pt x="3917809" y="2338523"/>
                    <a:pt x="1727945" y="2347413"/>
                    <a:pt x="1618452" y="2346143"/>
                  </a:cubicBezTo>
                  <a:cubicBezTo>
                    <a:pt x="1591079" y="2346143"/>
                    <a:pt x="1558231" y="2347413"/>
                    <a:pt x="1530857" y="2347413"/>
                  </a:cubicBezTo>
                  <a:cubicBezTo>
                    <a:pt x="1465161" y="2347413"/>
                    <a:pt x="1404940" y="2348683"/>
                    <a:pt x="1339244" y="2348683"/>
                  </a:cubicBezTo>
                  <a:cubicBezTo>
                    <a:pt x="1175004" y="2348683"/>
                    <a:pt x="1016239" y="2347413"/>
                    <a:pt x="852000" y="2346143"/>
                  </a:cubicBezTo>
                  <a:cubicBezTo>
                    <a:pt x="753456" y="2344873"/>
                    <a:pt x="654912" y="2343603"/>
                    <a:pt x="561843" y="2342333"/>
                  </a:cubicBezTo>
                  <a:cubicBezTo>
                    <a:pt x="386653" y="2341063"/>
                    <a:pt x="211464" y="2339793"/>
                    <a:pt x="48260" y="2339793"/>
                  </a:cubicBezTo>
                  <a:cubicBezTo>
                    <a:pt x="38100" y="2339793"/>
                    <a:pt x="29210" y="2339793"/>
                    <a:pt x="19050" y="2338523"/>
                  </a:cubicBezTo>
                  <a:cubicBezTo>
                    <a:pt x="10160" y="2337253"/>
                    <a:pt x="5080" y="2330903"/>
                    <a:pt x="7620" y="2322013"/>
                  </a:cubicBezTo>
                  <a:cubicBezTo>
                    <a:pt x="16510" y="2290217"/>
                    <a:pt x="12700" y="2245676"/>
                    <a:pt x="11430" y="2199353"/>
                  </a:cubicBezTo>
                  <a:cubicBezTo>
                    <a:pt x="10160" y="2104926"/>
                    <a:pt x="6350" y="2012280"/>
                    <a:pt x="7620" y="1917853"/>
                  </a:cubicBezTo>
                  <a:cubicBezTo>
                    <a:pt x="5080" y="1800264"/>
                    <a:pt x="0" y="344658"/>
                    <a:pt x="7620" y="225288"/>
                  </a:cubicBezTo>
                  <a:cubicBezTo>
                    <a:pt x="8890" y="202127"/>
                    <a:pt x="7620" y="177184"/>
                    <a:pt x="8890" y="154022"/>
                  </a:cubicBezTo>
                  <a:cubicBezTo>
                    <a:pt x="10160" y="116608"/>
                    <a:pt x="12700" y="756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598" y="30480"/>
                    <a:pt x="162192" y="29210"/>
                  </a:cubicBezTo>
                  <a:cubicBezTo>
                    <a:pt x="310008" y="25400"/>
                    <a:pt x="457824" y="22860"/>
                    <a:pt x="611115" y="20320"/>
                  </a:cubicBezTo>
                  <a:cubicBezTo>
                    <a:pt x="715133" y="17780"/>
                    <a:pt x="819152" y="16510"/>
                    <a:pt x="917695" y="13970"/>
                  </a:cubicBezTo>
                  <a:cubicBezTo>
                    <a:pt x="1016239" y="11430"/>
                    <a:pt x="1120258" y="8890"/>
                    <a:pt x="1218802" y="8890"/>
                  </a:cubicBezTo>
                  <a:cubicBezTo>
                    <a:pt x="1328295" y="7620"/>
                    <a:pt x="1437788" y="10160"/>
                    <a:pt x="1547281" y="8890"/>
                  </a:cubicBezTo>
                  <a:cubicBezTo>
                    <a:pt x="1684148" y="8890"/>
                    <a:pt x="4164168" y="6350"/>
                    <a:pt x="4301035" y="5080"/>
                  </a:cubicBezTo>
                  <a:cubicBezTo>
                    <a:pt x="4432427" y="3810"/>
                    <a:pt x="4563819" y="2540"/>
                    <a:pt x="4700685" y="2540"/>
                  </a:cubicBezTo>
                  <a:cubicBezTo>
                    <a:pt x="4925146" y="1270"/>
                    <a:pt x="5144133" y="0"/>
                    <a:pt x="5368594" y="0"/>
                  </a:cubicBezTo>
                  <a:cubicBezTo>
                    <a:pt x="5461663" y="0"/>
                    <a:pt x="5560207" y="2540"/>
                    <a:pt x="5653276" y="2540"/>
                  </a:cubicBezTo>
                  <a:cubicBezTo>
                    <a:pt x="5910585" y="3810"/>
                    <a:pt x="6173369" y="5080"/>
                    <a:pt x="6430678" y="7620"/>
                  </a:cubicBezTo>
                  <a:cubicBezTo>
                    <a:pt x="6567544" y="8890"/>
                    <a:pt x="6704410" y="12700"/>
                    <a:pt x="6841277" y="16510"/>
                  </a:cubicBezTo>
                  <a:cubicBezTo>
                    <a:pt x="6874125" y="16510"/>
                    <a:pt x="6906973" y="16510"/>
                    <a:pt x="6934347" y="16510"/>
                  </a:cubicBezTo>
                  <a:cubicBezTo>
                    <a:pt x="6962973" y="17780"/>
                    <a:pt x="6971863" y="20320"/>
                    <a:pt x="6982023" y="21590"/>
                  </a:cubicBezTo>
                  <a:close/>
                  <a:moveTo>
                    <a:pt x="6992183" y="2334713"/>
                  </a:moveTo>
                  <a:cubicBezTo>
                    <a:pt x="6993453" y="2318203"/>
                    <a:pt x="6994723" y="2305503"/>
                    <a:pt x="6994723" y="2292803"/>
                  </a:cubicBezTo>
                  <a:cubicBezTo>
                    <a:pt x="6993453" y="2192226"/>
                    <a:pt x="6992183" y="2097799"/>
                    <a:pt x="6992183" y="1996245"/>
                  </a:cubicBezTo>
                  <a:cubicBezTo>
                    <a:pt x="6992183" y="1949922"/>
                    <a:pt x="6994723" y="1903600"/>
                    <a:pt x="6993453" y="1857277"/>
                  </a:cubicBezTo>
                  <a:cubicBezTo>
                    <a:pt x="6993453" y="1814517"/>
                    <a:pt x="6992183" y="1769976"/>
                    <a:pt x="6990913" y="1727216"/>
                  </a:cubicBezTo>
                  <a:cubicBezTo>
                    <a:pt x="6985833" y="1661295"/>
                    <a:pt x="6974403" y="296554"/>
                    <a:pt x="6974403" y="230633"/>
                  </a:cubicBezTo>
                  <a:cubicBezTo>
                    <a:pt x="6971863" y="175402"/>
                    <a:pt x="6969323" y="118389"/>
                    <a:pt x="6966783" y="63500"/>
                  </a:cubicBezTo>
                  <a:cubicBezTo>
                    <a:pt x="6965513" y="44450"/>
                    <a:pt x="6964243" y="43180"/>
                    <a:pt x="6917923" y="41910"/>
                  </a:cubicBezTo>
                  <a:cubicBezTo>
                    <a:pt x="6901498" y="41910"/>
                    <a:pt x="6890549" y="41910"/>
                    <a:pt x="6874126" y="40640"/>
                  </a:cubicBezTo>
                  <a:cubicBezTo>
                    <a:pt x="6737259" y="36830"/>
                    <a:pt x="6594918" y="31750"/>
                    <a:pt x="6458051" y="30480"/>
                  </a:cubicBezTo>
                  <a:cubicBezTo>
                    <a:pt x="6124097" y="26670"/>
                    <a:pt x="5784668" y="25400"/>
                    <a:pt x="5450714" y="22860"/>
                  </a:cubicBezTo>
                  <a:cubicBezTo>
                    <a:pt x="5401442" y="22860"/>
                    <a:pt x="5346695" y="22860"/>
                    <a:pt x="5297423" y="22860"/>
                  </a:cubicBezTo>
                  <a:cubicBezTo>
                    <a:pt x="5215304" y="22860"/>
                    <a:pt x="5133183" y="22860"/>
                    <a:pt x="5056538" y="22860"/>
                  </a:cubicBezTo>
                  <a:cubicBezTo>
                    <a:pt x="4881349" y="22860"/>
                    <a:pt x="4706160" y="22860"/>
                    <a:pt x="4536446" y="24130"/>
                  </a:cubicBezTo>
                  <a:cubicBezTo>
                    <a:pt x="4388630" y="25400"/>
                    <a:pt x="1897660" y="29210"/>
                    <a:pt x="1749844" y="29210"/>
                  </a:cubicBezTo>
                  <a:cubicBezTo>
                    <a:pt x="1508959" y="29210"/>
                    <a:pt x="1268074" y="26670"/>
                    <a:pt x="1027189" y="33020"/>
                  </a:cubicBezTo>
                  <a:cubicBezTo>
                    <a:pt x="901271" y="36830"/>
                    <a:pt x="780829" y="36830"/>
                    <a:pt x="660386" y="38100"/>
                  </a:cubicBezTo>
                  <a:cubicBezTo>
                    <a:pt x="452349" y="41910"/>
                    <a:pt x="244312" y="45720"/>
                    <a:pt x="49530" y="50800"/>
                  </a:cubicBezTo>
                  <a:cubicBezTo>
                    <a:pt x="36830" y="50800"/>
                    <a:pt x="34290" y="53340"/>
                    <a:pt x="33020" y="70285"/>
                  </a:cubicBezTo>
                  <a:cubicBezTo>
                    <a:pt x="31750" y="102355"/>
                    <a:pt x="31750" y="134424"/>
                    <a:pt x="30480" y="166494"/>
                  </a:cubicBezTo>
                  <a:cubicBezTo>
                    <a:pt x="29210" y="219943"/>
                    <a:pt x="26670" y="271611"/>
                    <a:pt x="25400" y="325060"/>
                  </a:cubicBezTo>
                  <a:cubicBezTo>
                    <a:pt x="20320" y="382073"/>
                    <a:pt x="26670" y="1775321"/>
                    <a:pt x="29210" y="1832334"/>
                  </a:cubicBezTo>
                  <a:cubicBezTo>
                    <a:pt x="29210" y="1892910"/>
                    <a:pt x="29210" y="1955267"/>
                    <a:pt x="30480" y="2015843"/>
                  </a:cubicBezTo>
                  <a:cubicBezTo>
                    <a:pt x="30480" y="2060384"/>
                    <a:pt x="33020" y="2104926"/>
                    <a:pt x="33020" y="2149467"/>
                  </a:cubicBezTo>
                  <a:cubicBezTo>
                    <a:pt x="33020" y="2197571"/>
                    <a:pt x="33020" y="2245676"/>
                    <a:pt x="31750" y="2292803"/>
                  </a:cubicBezTo>
                  <a:cubicBezTo>
                    <a:pt x="31750" y="2296613"/>
                    <a:pt x="31750" y="2299153"/>
                    <a:pt x="31750" y="2302963"/>
                  </a:cubicBezTo>
                  <a:cubicBezTo>
                    <a:pt x="31750" y="2313123"/>
                    <a:pt x="35560" y="2316933"/>
                    <a:pt x="44450" y="2316933"/>
                  </a:cubicBezTo>
                  <a:cubicBezTo>
                    <a:pt x="85547" y="2316933"/>
                    <a:pt x="162192" y="2318203"/>
                    <a:pt x="233363" y="2318203"/>
                  </a:cubicBezTo>
                  <a:cubicBezTo>
                    <a:pt x="337382" y="2318203"/>
                    <a:pt x="446875" y="2315663"/>
                    <a:pt x="550893" y="2318203"/>
                  </a:cubicBezTo>
                  <a:cubicBezTo>
                    <a:pt x="720608" y="2322013"/>
                    <a:pt x="890322" y="2324553"/>
                    <a:pt x="1060037" y="2323283"/>
                  </a:cubicBezTo>
                  <a:cubicBezTo>
                    <a:pt x="1169530" y="2322013"/>
                    <a:pt x="1273548" y="2324553"/>
                    <a:pt x="1383042" y="2324553"/>
                  </a:cubicBezTo>
                  <a:cubicBezTo>
                    <a:pt x="1541807" y="2324553"/>
                    <a:pt x="1700572" y="2323283"/>
                    <a:pt x="1859337" y="2324553"/>
                  </a:cubicBezTo>
                  <a:cubicBezTo>
                    <a:pt x="2094747" y="2325823"/>
                    <a:pt x="4678787" y="2315663"/>
                    <a:pt x="4919672" y="2318203"/>
                  </a:cubicBezTo>
                  <a:cubicBezTo>
                    <a:pt x="5023690" y="2319473"/>
                    <a:pt x="5127709" y="2320743"/>
                    <a:pt x="5226252" y="2320743"/>
                  </a:cubicBezTo>
                  <a:cubicBezTo>
                    <a:pt x="5406916" y="2323283"/>
                    <a:pt x="5582106" y="2319473"/>
                    <a:pt x="5762769" y="2323283"/>
                  </a:cubicBezTo>
                  <a:cubicBezTo>
                    <a:pt x="5910585" y="2325823"/>
                    <a:pt x="6058401" y="2325823"/>
                    <a:pt x="6206217" y="2328363"/>
                  </a:cubicBezTo>
                  <a:cubicBezTo>
                    <a:pt x="6425203" y="2332173"/>
                    <a:pt x="6644189" y="2334713"/>
                    <a:pt x="6863176" y="2335983"/>
                  </a:cubicBezTo>
                  <a:cubicBezTo>
                    <a:pt x="6945296" y="2335983"/>
                    <a:pt x="6971863" y="2334713"/>
                    <a:pt x="6992183" y="2334713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12637" y="2078347"/>
            <a:ext cx="16629328" cy="746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5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</a:rPr>
              <a:t>Read through the text  to get an overall idea.</a:t>
            </a:r>
          </a:p>
          <a:p>
            <a:pPr marL="78105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6600" dirty="0">
                <a:latin typeface="Bodoni 72 Book" pitchFamily="2" charset="0"/>
                <a:ea typeface="Cambria Math" panose="02040503050406030204" pitchFamily="18" charset="0"/>
              </a:rPr>
              <a:t>Start with words you already know. </a:t>
            </a:r>
          </a:p>
          <a:p>
            <a:pPr marL="78105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6600" dirty="0">
                <a:latin typeface="Bodoni 72 Book" pitchFamily="2" charset="0"/>
                <a:ea typeface="Cambria Math" panose="02040503050406030204" pitchFamily="18" charset="0"/>
              </a:rPr>
              <a:t>Use </a:t>
            </a:r>
            <a:r>
              <a:rPr lang="en-US" sz="6600" b="1" u="sng" dirty="0">
                <a:solidFill>
                  <a:srgbClr val="F07538"/>
                </a:solidFill>
                <a:latin typeface="BODONI 72 BOOK" pitchFamily="2" charset="0"/>
                <a:ea typeface="Cambria Math" panose="02040503050406030204" pitchFamily="18" charset="0"/>
              </a:rPr>
              <a:t>the context </a:t>
            </a:r>
            <a:r>
              <a:rPr lang="en-US" sz="6600" dirty="0">
                <a:latin typeface="Bodoni 72 Book" pitchFamily="2" charset="0"/>
                <a:ea typeface="Cambria Math" panose="02040503050406030204" pitchFamily="18" charset="0"/>
              </a:rPr>
              <a:t>(the sentence it is in and other words around it) to find the meaning of the other words.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4815" y="320829"/>
            <a:ext cx="11587044" cy="1488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  <a:cs typeface="Big Caslon Medium" panose="02000603090000020003" pitchFamily="2" charset="-79"/>
              </a:rPr>
              <a:t>HELPFUL TIPS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6389">
            <a:off x="12463717" y="438852"/>
            <a:ext cx="816284" cy="822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2212" y="611895"/>
            <a:ext cx="2223022" cy="24355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45406">
            <a:off x="17144372" y="9393780"/>
            <a:ext cx="457457" cy="43915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195"/>
            <a:ext cx="18288000" cy="1364438"/>
          </a:xfrm>
          <a:custGeom>
            <a:avLst/>
            <a:gdLst/>
            <a:ahLst/>
            <a:cxnLst/>
            <a:rect l="l" t="t" r="r" b="b"/>
            <a:pathLst>
              <a:path w="4990877" h="1441809">
                <a:moveTo>
                  <a:pt x="0" y="0"/>
                </a:moveTo>
                <a:lnTo>
                  <a:pt x="4990877" y="0"/>
                </a:lnTo>
                <a:lnTo>
                  <a:pt x="4990877" y="1441809"/>
                </a:lnTo>
                <a:lnTo>
                  <a:pt x="0" y="1441809"/>
                </a:lnTo>
                <a:close/>
              </a:path>
            </a:pathLst>
          </a:custGeom>
          <a:noFill/>
          <a:ln w="85725">
            <a:solidFill>
              <a:srgbClr val="F07538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138746" y="8942070"/>
            <a:ext cx="1120554" cy="31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Light Bold"/>
                <a:ea typeface="+mn-ea"/>
                <a:cs typeface="+mn-cs"/>
              </a:rPr>
              <a:t>Page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7BBED-07CC-718B-49E7-725C2D7A2304}"/>
              </a:ext>
            </a:extLst>
          </p:cNvPr>
          <p:cNvSpPr txBox="1"/>
          <p:nvPr/>
        </p:nvSpPr>
        <p:spPr>
          <a:xfrm>
            <a:off x="228600" y="165303"/>
            <a:ext cx="1859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Task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: Read a text about a famous music show.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              Match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highlighted words and phrases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in the text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the meanings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ll MT" panose="02020503060305020303" pitchFamily="18" charset="77"/>
                <a:ea typeface="Apple Color Emoji" pitchFamily="2" charset="0"/>
                <a:cs typeface="BIG CASLON MEDIUM" panose="02000603090000020003" pitchFamily="2" charset="-79"/>
              </a:rPr>
              <a:t>below.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ll MT" panose="02020503060305020303" pitchFamily="18" charset="77"/>
              <a:ea typeface="Apple Color Emoji" pitchFamily="2" charset="0"/>
              <a:cs typeface="BIG CASLON MEDIUM" panose="02000603090000020003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596681-7D80-6DF6-9F60-0BCE2AA9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1832029"/>
            <a:ext cx="1743710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213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28600" y="108338"/>
            <a:ext cx="18059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 text about a famous music show. Match the highlighted words and phrases in the text to the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</a:t>
            </a:r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4155" y="4244737"/>
            <a:ext cx="5825634" cy="1107996"/>
          </a:xfrm>
          <a:prstGeom prst="rect">
            <a:avLst/>
          </a:prstGeom>
          <a:ln>
            <a:solidFill>
              <a:srgbClr val="FF6048"/>
            </a:solidFill>
          </a:ln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2. identify with</a:t>
            </a:r>
            <a:r>
              <a:rPr lang="en-US" sz="6600" dirty="0"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endParaRPr lang="en-US" sz="6600" dirty="0"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155" y="1981458"/>
            <a:ext cx="5825634" cy="1107996"/>
          </a:xfrm>
          <a:prstGeom prst="rect">
            <a:avLst/>
          </a:prstGeom>
          <a:ln>
            <a:solidFill>
              <a:srgbClr val="FF6048"/>
            </a:solidFill>
          </a:ln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1. series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154" y="8180832"/>
            <a:ext cx="5825633" cy="1107996"/>
          </a:xfrm>
          <a:prstGeom prst="rect">
            <a:avLst/>
          </a:prstGeom>
          <a:ln>
            <a:solidFill>
              <a:srgbClr val="FF6048"/>
            </a:solidFill>
          </a:ln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</a:rPr>
              <a:t>4. eliminated</a:t>
            </a:r>
            <a:endParaRPr lang="en-US" sz="6600" dirty="0"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155" y="6135651"/>
            <a:ext cx="5825634" cy="1107996"/>
          </a:xfrm>
          <a:prstGeom prst="rect">
            <a:avLst/>
          </a:prstGeom>
          <a:ln>
            <a:solidFill>
              <a:srgbClr val="FF6048"/>
            </a:solidFill>
          </a:ln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</a:rPr>
              <a:t>3. in search of</a:t>
            </a:r>
            <a:endParaRPr lang="en-US" sz="6600" dirty="0">
              <a:latin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E744E5-57C4-E561-BDB2-E22136EBD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9" y="1875247"/>
            <a:ext cx="7451645" cy="13204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315CE7-DF62-BEFD-985C-7B028A75E7F0}"/>
              </a:ext>
            </a:extLst>
          </p:cNvPr>
          <p:cNvSpPr txBox="1"/>
          <p:nvPr/>
        </p:nvSpPr>
        <p:spPr>
          <a:xfrm>
            <a:off x="9982199" y="1977122"/>
            <a:ext cx="102623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a. feel that they are similar to and</a:t>
            </a:r>
            <a:b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 can understand them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3E6799-73AD-71EB-9AC6-60514D7A653E}"/>
              </a:ext>
            </a:extLst>
          </p:cNvPr>
          <p:cNvGrpSpPr/>
          <p:nvPr/>
        </p:nvGrpSpPr>
        <p:grpSpPr>
          <a:xfrm>
            <a:off x="9982200" y="4032316"/>
            <a:ext cx="7620000" cy="1323439"/>
            <a:chOff x="10591800" y="4316245"/>
            <a:chExt cx="7402552" cy="13234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88B54BE-E173-65D8-0292-18B7B14AC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316245"/>
              <a:ext cx="7239000" cy="132041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F136E6-042D-6E2D-B9F3-F8DDE15BEE3A}"/>
                </a:ext>
              </a:extLst>
            </p:cNvPr>
            <p:cNvSpPr txBox="1"/>
            <p:nvPr/>
          </p:nvSpPr>
          <p:spPr>
            <a:xfrm>
              <a:off x="10591800" y="4316245"/>
              <a:ext cx="740255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</a:rPr>
                <a:t>b. a set of TV or radio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programmes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</a:rPr>
                <a:t> on the same subject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0FBC81-D69A-B2AF-5C59-5BDF92191FD2}"/>
              </a:ext>
            </a:extLst>
          </p:cNvPr>
          <p:cNvGrpSpPr/>
          <p:nvPr/>
        </p:nvGrpSpPr>
        <p:grpSpPr>
          <a:xfrm>
            <a:off x="9982200" y="6029440"/>
            <a:ext cx="7620000" cy="1320417"/>
            <a:chOff x="10591800" y="4316245"/>
            <a:chExt cx="7620000" cy="132041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FD080B-608B-7365-FE5D-0A2018FC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316245"/>
              <a:ext cx="7421522" cy="132041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50B6D5-3205-165E-B96D-262D02109023}"/>
                </a:ext>
              </a:extLst>
            </p:cNvPr>
            <p:cNvSpPr txBox="1"/>
            <p:nvPr/>
          </p:nvSpPr>
          <p:spPr>
            <a:xfrm>
              <a:off x="10790277" y="4609945"/>
              <a:ext cx="74215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</a:rPr>
                <a:t>c. removed from the competition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7646DE-46F6-C5A2-9C6D-6A84AFA2364A}"/>
              </a:ext>
            </a:extLst>
          </p:cNvPr>
          <p:cNvGrpSpPr/>
          <p:nvPr/>
        </p:nvGrpSpPr>
        <p:grpSpPr>
          <a:xfrm>
            <a:off x="9982200" y="8074621"/>
            <a:ext cx="7421522" cy="1320417"/>
            <a:chOff x="10591800" y="4316245"/>
            <a:chExt cx="7421522" cy="1320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7450EFB-C6F3-50EB-1198-9C340751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316245"/>
              <a:ext cx="7421522" cy="13204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9CB880-F0AB-D276-4FD5-1437162AD738}"/>
                </a:ext>
              </a:extLst>
            </p:cNvPr>
            <p:cNvSpPr txBox="1"/>
            <p:nvPr/>
          </p:nvSpPr>
          <p:spPr>
            <a:xfrm>
              <a:off x="10790277" y="4609945"/>
              <a:ext cx="68420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</a:rPr>
                <a:t>d. Looking for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A7AC9B-8E14-ED49-293C-2972B79BAD2E}"/>
              </a:ext>
            </a:extLst>
          </p:cNvPr>
          <p:cNvCxnSpPr>
            <a:cxnSpLocks/>
          </p:cNvCxnSpPr>
          <p:nvPr/>
        </p:nvCxnSpPr>
        <p:spPr>
          <a:xfrm>
            <a:off x="6867033" y="2673556"/>
            <a:ext cx="3073811" cy="2263279"/>
          </a:xfrm>
          <a:prstGeom prst="straightConnector1">
            <a:avLst/>
          </a:prstGeom>
          <a:ln w="63500">
            <a:solidFill>
              <a:srgbClr val="FF60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10CBAA-BFE3-2174-B565-DC1C062738DF}"/>
              </a:ext>
            </a:extLst>
          </p:cNvPr>
          <p:cNvCxnSpPr>
            <a:cxnSpLocks/>
          </p:cNvCxnSpPr>
          <p:nvPr/>
        </p:nvCxnSpPr>
        <p:spPr>
          <a:xfrm flipV="1">
            <a:off x="6851077" y="2638841"/>
            <a:ext cx="2673923" cy="2128906"/>
          </a:xfrm>
          <a:prstGeom prst="straightConnector1">
            <a:avLst/>
          </a:prstGeom>
          <a:ln w="63500">
            <a:solidFill>
              <a:srgbClr val="FF60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761756A-5248-062A-0D0C-E90E8D24E350}"/>
              </a:ext>
            </a:extLst>
          </p:cNvPr>
          <p:cNvCxnSpPr>
            <a:cxnSpLocks/>
          </p:cNvCxnSpPr>
          <p:nvPr/>
        </p:nvCxnSpPr>
        <p:spPr>
          <a:xfrm>
            <a:off x="6825677" y="6812180"/>
            <a:ext cx="2958045" cy="1922649"/>
          </a:xfrm>
          <a:prstGeom prst="straightConnector1">
            <a:avLst/>
          </a:prstGeom>
          <a:ln w="63500">
            <a:solidFill>
              <a:srgbClr val="FF60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0DE4F91-C64D-00A1-A483-041FE2EB676C}"/>
              </a:ext>
            </a:extLst>
          </p:cNvPr>
          <p:cNvCxnSpPr>
            <a:cxnSpLocks/>
          </p:cNvCxnSpPr>
          <p:nvPr/>
        </p:nvCxnSpPr>
        <p:spPr>
          <a:xfrm flipV="1">
            <a:off x="6982799" y="6812180"/>
            <a:ext cx="2618401" cy="1862645"/>
          </a:xfrm>
          <a:prstGeom prst="straightConnector1">
            <a:avLst/>
          </a:prstGeom>
          <a:ln w="63500">
            <a:solidFill>
              <a:srgbClr val="FF60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800" y="1943100"/>
            <a:ext cx="8763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1. What is </a:t>
            </a:r>
            <a:r>
              <a:rPr lang="en-US" sz="2800" b="1" i="1" dirty="0">
                <a:latin typeface="Avenir Book" panose="02000503020000020003" pitchFamily="2" charset="0"/>
              </a:rPr>
              <a:t>American Idol</a:t>
            </a:r>
            <a:r>
              <a:rPr lang="en-US" sz="2800" b="1" dirty="0">
                <a:latin typeface="Avenir Book" panose="02000503020000020003" pitchFamily="2" charset="0"/>
              </a:rPr>
              <a:t>?</a:t>
            </a:r>
          </a:p>
          <a:p>
            <a:pPr marL="261938" indent="-261938">
              <a:buAutoNum type="alphaUcPeriod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game show on TV 	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1938" indent="-261938">
              <a:buAutoNum type="alphaUcPeriod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TV singing contest              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1938" indent="-261938">
              <a:buAutoNum type="alphaUcPeriod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live dancing competition</a:t>
            </a:r>
          </a:p>
          <a:p>
            <a:r>
              <a:rPr lang="en-US" sz="2800" b="1" dirty="0">
                <a:latin typeface="Avenir Book" panose="02000503020000020003" pitchFamily="2" charset="0"/>
                <a:cs typeface="Calibri" panose="020F0502020204030204" pitchFamily="34" charset="0"/>
              </a:rPr>
              <a:t>2. Which if the following statements is correct?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From the semi-final, singers who can go to the next stage are decided by the audience vote.</a:t>
            </a:r>
          </a:p>
          <a:p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B. The judges choose as many singers as they can.</a:t>
            </a:r>
          </a:p>
          <a:p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C. People around the world can vote for the songs they like.</a:t>
            </a:r>
          </a:p>
          <a:p>
            <a:r>
              <a:rPr lang="en-US" sz="2800" b="1" dirty="0">
                <a:latin typeface="Avenir Book" panose="02000503020000020003" pitchFamily="2" charset="0"/>
                <a:cs typeface="Calibri" panose="020F0502020204030204" pitchFamily="34" charset="0"/>
              </a:rPr>
              <a:t>3. Who wins </a:t>
            </a:r>
            <a:r>
              <a:rPr lang="en-US" sz="2800" b="1" i="1" dirty="0">
                <a:latin typeface="Avenir Book" panose="02000503020000020003" pitchFamily="2" charset="0"/>
                <a:cs typeface="Calibri" panose="020F0502020204030204" pitchFamily="34" charset="0"/>
              </a:rPr>
              <a:t>American Idol</a:t>
            </a:r>
            <a:r>
              <a:rPr lang="en-US" sz="2800" b="1" dirty="0">
                <a:latin typeface="Avenir Book" panose="02000503020000020003" pitchFamily="2" charset="0"/>
                <a:cs typeface="Calibri" panose="020F0502020204030204" pitchFamily="34" charset="0"/>
              </a:rPr>
              <a:t>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The singer with the highest number of the votes on the final night.</a:t>
            </a:r>
          </a:p>
          <a:p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B. The singer with the highest number of votes and highest scores from the judges.</a:t>
            </a:r>
          </a:p>
          <a:p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C. The singer with the highest scores from the </a:t>
            </a:r>
            <a:r>
              <a:rPr lang="en-US" sz="2800" dirty="0">
                <a:latin typeface="Avenir Book" panose="02000503020000020003" pitchFamily="2" charset="0"/>
              </a:rPr>
              <a:t>judges.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0001" y="1997008"/>
            <a:ext cx="90179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Avenir Book" panose="02000503020000020003" pitchFamily="2" charset="0"/>
              </a:rPr>
              <a:t>4. Which of the following statements about the judges is NOT mentioned?</a:t>
            </a:r>
          </a:p>
          <a:p>
            <a:r>
              <a:rPr lang="vi-VN" sz="2700" dirty="0">
                <a:cs typeface="Calibri" panose="020F0502020204030204" pitchFamily="34" charset="0"/>
              </a:rPr>
              <a:t>A. </a:t>
            </a:r>
            <a:r>
              <a:rPr lang="en-US" sz="2700" dirty="0">
                <a:latin typeface="Avenir Book" panose="02000503020000020003" pitchFamily="2" charset="0"/>
                <a:cs typeface="Calibri" panose="020F0502020204030204" pitchFamily="34" charset="0"/>
              </a:rPr>
              <a:t>They give comments after each live performance.</a:t>
            </a:r>
          </a:p>
          <a:p>
            <a:r>
              <a:rPr lang="en-US" sz="2700" dirty="0">
                <a:latin typeface="Avenir Book" panose="02000503020000020003" pitchFamily="2" charset="0"/>
                <a:cs typeface="Calibri" panose="020F0502020204030204" pitchFamily="34" charset="0"/>
              </a:rPr>
              <a:t>B. They have different views about the singers’ performances.</a:t>
            </a:r>
          </a:p>
          <a:p>
            <a:r>
              <a:rPr lang="en-US" sz="2700" dirty="0">
                <a:latin typeface="Avenir Book" panose="02000503020000020003" pitchFamily="2" charset="0"/>
                <a:cs typeface="Calibri" panose="020F0502020204030204" pitchFamily="34" charset="0"/>
              </a:rPr>
              <a:t>C. They are not in </a:t>
            </a:r>
            <a:r>
              <a:rPr lang="en-US" sz="2700" dirty="0" err="1">
                <a:latin typeface="Avenir Book" panose="02000503020000020003" pitchFamily="2" charset="0"/>
                <a:cs typeface="Calibri" panose="020F0502020204030204" pitchFamily="34" charset="0"/>
              </a:rPr>
              <a:t>favour</a:t>
            </a:r>
            <a:r>
              <a:rPr lang="en-US" sz="2700" dirty="0">
                <a:latin typeface="Avenir Book" panose="02000503020000020003" pitchFamily="2" charset="0"/>
                <a:cs typeface="Calibri" panose="020F0502020204030204" pitchFamily="34" charset="0"/>
              </a:rPr>
              <a:t> of choosing ordinary people.</a:t>
            </a:r>
          </a:p>
          <a:p>
            <a:r>
              <a:rPr lang="en-US" sz="2700" b="1" dirty="0">
                <a:latin typeface="Avenir Book" panose="02000503020000020003" pitchFamily="2" charset="0"/>
                <a:cs typeface="Calibri" panose="020F0502020204030204" pitchFamily="34" charset="0"/>
              </a:rPr>
              <a:t>5. What can be inferred about the competition in Viet Nam?</a:t>
            </a:r>
          </a:p>
          <a:p>
            <a:r>
              <a:rPr lang="vi-VN" sz="2700" dirty="0">
                <a:cs typeface="Calibri" panose="020F0502020204030204" pitchFamily="34" charset="0"/>
              </a:rPr>
              <a:t>A. </a:t>
            </a:r>
            <a:r>
              <a:rPr lang="en-US" sz="2700" dirty="0">
                <a:latin typeface="Avenir Book" panose="02000503020000020003" pitchFamily="2" charset="0"/>
              </a:rPr>
              <a:t>The audience decides who makes it to the final stage.</a:t>
            </a:r>
          </a:p>
          <a:p>
            <a:r>
              <a:rPr lang="en-US" sz="2700" dirty="0">
                <a:latin typeface="Avenir Book" panose="02000503020000020003" pitchFamily="2" charset="0"/>
              </a:rPr>
              <a:t>B. All the singers will be famous.</a:t>
            </a:r>
          </a:p>
          <a:p>
            <a:r>
              <a:rPr lang="en-US" sz="2700" dirty="0">
                <a:latin typeface="Avenir Book" panose="02000503020000020003" pitchFamily="2" charset="0"/>
              </a:rPr>
              <a:t>C. It can help develop participants’ singing careers.</a:t>
            </a:r>
          </a:p>
          <a:p>
            <a:endParaRPr lang="en-US" sz="2700" dirty="0">
              <a:latin typeface="Avenir Book" panose="02000503020000020003" pitchFamily="2" charset="0"/>
            </a:endParaRPr>
          </a:p>
          <a:p>
            <a:endParaRPr lang="en-US" sz="2700" dirty="0">
              <a:latin typeface="Avenir Book" panose="02000503020000020003" pitchFamily="2" charset="0"/>
            </a:endParaRPr>
          </a:p>
          <a:p>
            <a:endParaRPr lang="en-US" sz="2700" dirty="0">
              <a:latin typeface="Avenir Book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9600" y="7801764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tabLst>
                <a:tab pos="2177415" algn="l"/>
                <a:tab pos="3566160" algn="l"/>
                <a:tab pos="4946333" algn="l"/>
                <a:tab pos="6646545" algn="r"/>
              </a:tabLst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282871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22347" y="384380"/>
            <a:ext cx="4243306" cy="434724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2268352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8352" cy="1913890"/>
            </a:xfrm>
            <a:custGeom>
              <a:avLst/>
              <a:gdLst/>
              <a:ahLst/>
              <a:cxnLst/>
              <a:rect l="l" t="t" r="r" b="b"/>
              <a:pathLst>
                <a:path w="2268352" h="1913890">
                  <a:moveTo>
                    <a:pt x="0" y="0"/>
                  </a:moveTo>
                  <a:lnTo>
                    <a:pt x="2268352" y="0"/>
                  </a:lnTo>
                  <a:lnTo>
                    <a:pt x="2268352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DB6E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19999"/>
          </a:blip>
          <a:srcRect/>
          <a:stretch>
            <a:fillRect/>
          </a:stretch>
        </p:blipFill>
        <p:spPr>
          <a:xfrm>
            <a:off x="7022347" y="5578953"/>
            <a:ext cx="4328508" cy="43747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6272" y="5357653"/>
            <a:ext cx="4243306" cy="4347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31153" y="6164969"/>
            <a:ext cx="3179233" cy="3179233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1976B088-6DFD-C5FE-FF12-AE697C01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7159" y="5537620"/>
            <a:ext cx="4243306" cy="43472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574378" y="3790658"/>
            <a:ext cx="13366353" cy="2129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24"/>
              </a:lnSpc>
            </a:pPr>
            <a:r>
              <a:rPr lang="en-US" sz="18600" dirty="0">
                <a:solidFill>
                  <a:srgbClr val="310062"/>
                </a:solidFill>
                <a:latin typeface="Colonna MT" pitchFamily="82" charset="77"/>
              </a:rPr>
              <a:t>MUSIC SHOW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862579" y="384380"/>
            <a:ext cx="4328508" cy="43747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alphaModFix amt="50000"/>
          </a:blip>
          <a:srcRect/>
          <a:stretch>
            <a:fillRect/>
          </a:stretch>
        </p:blipFill>
        <p:spPr>
          <a:xfrm>
            <a:off x="13046295" y="150375"/>
            <a:ext cx="4328508" cy="43747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35902" y="88632"/>
            <a:ext cx="4243306" cy="43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336" y="2107351"/>
            <a:ext cx="16323397" cy="7538567"/>
            <a:chOff x="-3810" y="0"/>
            <a:chExt cx="7016313" cy="235249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987103" cy="2325823"/>
            </a:xfrm>
            <a:custGeom>
              <a:avLst/>
              <a:gdLst/>
              <a:ahLst/>
              <a:cxnLst/>
              <a:rect l="l" t="t" r="r" b="b"/>
              <a:pathLst>
                <a:path w="6987103" h="2325823">
                  <a:moveTo>
                    <a:pt x="6987103" y="2325823"/>
                  </a:moveTo>
                  <a:lnTo>
                    <a:pt x="0" y="2318203"/>
                  </a:lnTo>
                  <a:lnTo>
                    <a:pt x="0" y="819883"/>
                  </a:lnTo>
                  <a:lnTo>
                    <a:pt x="17780" y="19050"/>
                  </a:lnTo>
                  <a:lnTo>
                    <a:pt x="3482290" y="0"/>
                  </a:lnTo>
                  <a:lnTo>
                    <a:pt x="6968053" y="508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016313" cy="2352493"/>
            </a:xfrm>
            <a:custGeom>
              <a:avLst/>
              <a:gdLst/>
              <a:ahLst/>
              <a:cxnLst/>
              <a:rect l="l" t="t" r="r" b="b"/>
              <a:pathLst>
                <a:path w="7016313" h="2352493">
                  <a:moveTo>
                    <a:pt x="6982023" y="21590"/>
                  </a:moveTo>
                  <a:cubicBezTo>
                    <a:pt x="6983293" y="34290"/>
                    <a:pt x="6983293" y="44450"/>
                    <a:pt x="6984563" y="54610"/>
                  </a:cubicBezTo>
                  <a:cubicBezTo>
                    <a:pt x="6987103" y="98791"/>
                    <a:pt x="6988373" y="148677"/>
                    <a:pt x="6990913" y="196782"/>
                  </a:cubicBezTo>
                  <a:cubicBezTo>
                    <a:pt x="6990913" y="266266"/>
                    <a:pt x="7003613" y="1636352"/>
                    <a:pt x="7009963" y="1705837"/>
                  </a:cubicBezTo>
                  <a:cubicBezTo>
                    <a:pt x="7016313" y="1810954"/>
                    <a:pt x="7012503" y="1917853"/>
                    <a:pt x="7012503" y="2022970"/>
                  </a:cubicBezTo>
                  <a:cubicBezTo>
                    <a:pt x="7012503" y="2115615"/>
                    <a:pt x="7013773" y="2201134"/>
                    <a:pt x="7015043" y="2291533"/>
                  </a:cubicBezTo>
                  <a:cubicBezTo>
                    <a:pt x="7015043" y="2313123"/>
                    <a:pt x="7015043" y="2327093"/>
                    <a:pt x="7015043" y="2351223"/>
                  </a:cubicBezTo>
                  <a:cubicBezTo>
                    <a:pt x="6992183" y="2351223"/>
                    <a:pt x="6971863" y="2352493"/>
                    <a:pt x="6934347" y="2351223"/>
                  </a:cubicBezTo>
                  <a:cubicBezTo>
                    <a:pt x="6578493" y="2346143"/>
                    <a:pt x="6217166" y="2352493"/>
                    <a:pt x="5861313" y="2347413"/>
                  </a:cubicBezTo>
                  <a:cubicBezTo>
                    <a:pt x="5647801" y="2343603"/>
                    <a:pt x="5439764" y="2346143"/>
                    <a:pt x="5226252" y="2343603"/>
                  </a:cubicBezTo>
                  <a:cubicBezTo>
                    <a:pt x="5127708" y="2342333"/>
                    <a:pt x="5029165" y="2341063"/>
                    <a:pt x="4930621" y="2339793"/>
                  </a:cubicBezTo>
                  <a:cubicBezTo>
                    <a:pt x="4870400" y="2339793"/>
                    <a:pt x="4815653" y="2341063"/>
                    <a:pt x="4755432" y="2341063"/>
                  </a:cubicBezTo>
                  <a:cubicBezTo>
                    <a:pt x="4602141" y="2339793"/>
                    <a:pt x="4180593" y="2341063"/>
                    <a:pt x="4027302" y="2339793"/>
                  </a:cubicBezTo>
                  <a:cubicBezTo>
                    <a:pt x="3917809" y="2338523"/>
                    <a:pt x="1727945" y="2347413"/>
                    <a:pt x="1618452" y="2346143"/>
                  </a:cubicBezTo>
                  <a:cubicBezTo>
                    <a:pt x="1591079" y="2346143"/>
                    <a:pt x="1558231" y="2347413"/>
                    <a:pt x="1530857" y="2347413"/>
                  </a:cubicBezTo>
                  <a:cubicBezTo>
                    <a:pt x="1465161" y="2347413"/>
                    <a:pt x="1404940" y="2348683"/>
                    <a:pt x="1339244" y="2348683"/>
                  </a:cubicBezTo>
                  <a:cubicBezTo>
                    <a:pt x="1175004" y="2348683"/>
                    <a:pt x="1016239" y="2347413"/>
                    <a:pt x="852000" y="2346143"/>
                  </a:cubicBezTo>
                  <a:cubicBezTo>
                    <a:pt x="753456" y="2344873"/>
                    <a:pt x="654912" y="2343603"/>
                    <a:pt x="561843" y="2342333"/>
                  </a:cubicBezTo>
                  <a:cubicBezTo>
                    <a:pt x="386653" y="2341063"/>
                    <a:pt x="211464" y="2339793"/>
                    <a:pt x="48260" y="2339793"/>
                  </a:cubicBezTo>
                  <a:cubicBezTo>
                    <a:pt x="38100" y="2339793"/>
                    <a:pt x="29210" y="2339793"/>
                    <a:pt x="19050" y="2338523"/>
                  </a:cubicBezTo>
                  <a:cubicBezTo>
                    <a:pt x="10160" y="2337253"/>
                    <a:pt x="5080" y="2330903"/>
                    <a:pt x="7620" y="2322013"/>
                  </a:cubicBezTo>
                  <a:cubicBezTo>
                    <a:pt x="16510" y="2290217"/>
                    <a:pt x="12700" y="2245676"/>
                    <a:pt x="11430" y="2199353"/>
                  </a:cubicBezTo>
                  <a:cubicBezTo>
                    <a:pt x="10160" y="2104926"/>
                    <a:pt x="6350" y="2012280"/>
                    <a:pt x="7620" y="1917853"/>
                  </a:cubicBezTo>
                  <a:cubicBezTo>
                    <a:pt x="5080" y="1800264"/>
                    <a:pt x="0" y="344658"/>
                    <a:pt x="7620" y="225288"/>
                  </a:cubicBezTo>
                  <a:cubicBezTo>
                    <a:pt x="8890" y="202127"/>
                    <a:pt x="7620" y="177184"/>
                    <a:pt x="8890" y="154022"/>
                  </a:cubicBezTo>
                  <a:cubicBezTo>
                    <a:pt x="10160" y="116608"/>
                    <a:pt x="12700" y="756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598" y="30480"/>
                    <a:pt x="162192" y="29210"/>
                  </a:cubicBezTo>
                  <a:cubicBezTo>
                    <a:pt x="310008" y="25400"/>
                    <a:pt x="457824" y="22860"/>
                    <a:pt x="611115" y="20320"/>
                  </a:cubicBezTo>
                  <a:cubicBezTo>
                    <a:pt x="715133" y="17780"/>
                    <a:pt x="819152" y="16510"/>
                    <a:pt x="917695" y="13970"/>
                  </a:cubicBezTo>
                  <a:cubicBezTo>
                    <a:pt x="1016239" y="11430"/>
                    <a:pt x="1120258" y="8890"/>
                    <a:pt x="1218802" y="8890"/>
                  </a:cubicBezTo>
                  <a:cubicBezTo>
                    <a:pt x="1328295" y="7620"/>
                    <a:pt x="1437788" y="10160"/>
                    <a:pt x="1547281" y="8890"/>
                  </a:cubicBezTo>
                  <a:cubicBezTo>
                    <a:pt x="1684148" y="8890"/>
                    <a:pt x="4164168" y="6350"/>
                    <a:pt x="4301035" y="5080"/>
                  </a:cubicBezTo>
                  <a:cubicBezTo>
                    <a:pt x="4432427" y="3810"/>
                    <a:pt x="4563819" y="2540"/>
                    <a:pt x="4700685" y="2540"/>
                  </a:cubicBezTo>
                  <a:cubicBezTo>
                    <a:pt x="4925146" y="1270"/>
                    <a:pt x="5144133" y="0"/>
                    <a:pt x="5368594" y="0"/>
                  </a:cubicBezTo>
                  <a:cubicBezTo>
                    <a:pt x="5461663" y="0"/>
                    <a:pt x="5560207" y="2540"/>
                    <a:pt x="5653276" y="2540"/>
                  </a:cubicBezTo>
                  <a:cubicBezTo>
                    <a:pt x="5910585" y="3810"/>
                    <a:pt x="6173369" y="5080"/>
                    <a:pt x="6430678" y="7620"/>
                  </a:cubicBezTo>
                  <a:cubicBezTo>
                    <a:pt x="6567544" y="8890"/>
                    <a:pt x="6704410" y="12700"/>
                    <a:pt x="6841277" y="16510"/>
                  </a:cubicBezTo>
                  <a:cubicBezTo>
                    <a:pt x="6874125" y="16510"/>
                    <a:pt x="6906973" y="16510"/>
                    <a:pt x="6934347" y="16510"/>
                  </a:cubicBezTo>
                  <a:cubicBezTo>
                    <a:pt x="6962973" y="17780"/>
                    <a:pt x="6971863" y="20320"/>
                    <a:pt x="6982023" y="21590"/>
                  </a:cubicBezTo>
                  <a:close/>
                  <a:moveTo>
                    <a:pt x="6992183" y="2334713"/>
                  </a:moveTo>
                  <a:cubicBezTo>
                    <a:pt x="6993453" y="2318203"/>
                    <a:pt x="6994723" y="2305503"/>
                    <a:pt x="6994723" y="2292803"/>
                  </a:cubicBezTo>
                  <a:cubicBezTo>
                    <a:pt x="6993453" y="2192226"/>
                    <a:pt x="6992183" y="2097799"/>
                    <a:pt x="6992183" y="1996245"/>
                  </a:cubicBezTo>
                  <a:cubicBezTo>
                    <a:pt x="6992183" y="1949922"/>
                    <a:pt x="6994723" y="1903600"/>
                    <a:pt x="6993453" y="1857277"/>
                  </a:cubicBezTo>
                  <a:cubicBezTo>
                    <a:pt x="6993453" y="1814517"/>
                    <a:pt x="6992183" y="1769976"/>
                    <a:pt x="6990913" y="1727216"/>
                  </a:cubicBezTo>
                  <a:cubicBezTo>
                    <a:pt x="6985833" y="1661295"/>
                    <a:pt x="6974403" y="296554"/>
                    <a:pt x="6974403" y="230633"/>
                  </a:cubicBezTo>
                  <a:cubicBezTo>
                    <a:pt x="6971863" y="175402"/>
                    <a:pt x="6969323" y="118389"/>
                    <a:pt x="6966783" y="63500"/>
                  </a:cubicBezTo>
                  <a:cubicBezTo>
                    <a:pt x="6965513" y="44450"/>
                    <a:pt x="6964243" y="43180"/>
                    <a:pt x="6917923" y="41910"/>
                  </a:cubicBezTo>
                  <a:cubicBezTo>
                    <a:pt x="6901498" y="41910"/>
                    <a:pt x="6890549" y="41910"/>
                    <a:pt x="6874126" y="40640"/>
                  </a:cubicBezTo>
                  <a:cubicBezTo>
                    <a:pt x="6737259" y="36830"/>
                    <a:pt x="6594918" y="31750"/>
                    <a:pt x="6458051" y="30480"/>
                  </a:cubicBezTo>
                  <a:cubicBezTo>
                    <a:pt x="6124097" y="26670"/>
                    <a:pt x="5784668" y="25400"/>
                    <a:pt x="5450714" y="22860"/>
                  </a:cubicBezTo>
                  <a:cubicBezTo>
                    <a:pt x="5401442" y="22860"/>
                    <a:pt x="5346695" y="22860"/>
                    <a:pt x="5297423" y="22860"/>
                  </a:cubicBezTo>
                  <a:cubicBezTo>
                    <a:pt x="5215304" y="22860"/>
                    <a:pt x="5133183" y="22860"/>
                    <a:pt x="5056538" y="22860"/>
                  </a:cubicBezTo>
                  <a:cubicBezTo>
                    <a:pt x="4881349" y="22860"/>
                    <a:pt x="4706160" y="22860"/>
                    <a:pt x="4536446" y="24130"/>
                  </a:cubicBezTo>
                  <a:cubicBezTo>
                    <a:pt x="4388630" y="25400"/>
                    <a:pt x="1897660" y="29210"/>
                    <a:pt x="1749844" y="29210"/>
                  </a:cubicBezTo>
                  <a:cubicBezTo>
                    <a:pt x="1508959" y="29210"/>
                    <a:pt x="1268074" y="26670"/>
                    <a:pt x="1027189" y="33020"/>
                  </a:cubicBezTo>
                  <a:cubicBezTo>
                    <a:pt x="901271" y="36830"/>
                    <a:pt x="780829" y="36830"/>
                    <a:pt x="660386" y="38100"/>
                  </a:cubicBezTo>
                  <a:cubicBezTo>
                    <a:pt x="452349" y="41910"/>
                    <a:pt x="244312" y="45720"/>
                    <a:pt x="49530" y="50800"/>
                  </a:cubicBezTo>
                  <a:cubicBezTo>
                    <a:pt x="36830" y="50800"/>
                    <a:pt x="34290" y="53340"/>
                    <a:pt x="33020" y="70285"/>
                  </a:cubicBezTo>
                  <a:cubicBezTo>
                    <a:pt x="31750" y="102355"/>
                    <a:pt x="31750" y="134424"/>
                    <a:pt x="30480" y="166494"/>
                  </a:cubicBezTo>
                  <a:cubicBezTo>
                    <a:pt x="29210" y="219943"/>
                    <a:pt x="26670" y="271611"/>
                    <a:pt x="25400" y="325060"/>
                  </a:cubicBezTo>
                  <a:cubicBezTo>
                    <a:pt x="20320" y="382073"/>
                    <a:pt x="26670" y="1775321"/>
                    <a:pt x="29210" y="1832334"/>
                  </a:cubicBezTo>
                  <a:cubicBezTo>
                    <a:pt x="29210" y="1892910"/>
                    <a:pt x="29210" y="1955267"/>
                    <a:pt x="30480" y="2015843"/>
                  </a:cubicBezTo>
                  <a:cubicBezTo>
                    <a:pt x="30480" y="2060384"/>
                    <a:pt x="33020" y="2104926"/>
                    <a:pt x="33020" y="2149467"/>
                  </a:cubicBezTo>
                  <a:cubicBezTo>
                    <a:pt x="33020" y="2197571"/>
                    <a:pt x="33020" y="2245676"/>
                    <a:pt x="31750" y="2292803"/>
                  </a:cubicBezTo>
                  <a:cubicBezTo>
                    <a:pt x="31750" y="2296613"/>
                    <a:pt x="31750" y="2299153"/>
                    <a:pt x="31750" y="2302963"/>
                  </a:cubicBezTo>
                  <a:cubicBezTo>
                    <a:pt x="31750" y="2313123"/>
                    <a:pt x="35560" y="2316933"/>
                    <a:pt x="44450" y="2316933"/>
                  </a:cubicBezTo>
                  <a:cubicBezTo>
                    <a:pt x="85547" y="2316933"/>
                    <a:pt x="162192" y="2318203"/>
                    <a:pt x="233363" y="2318203"/>
                  </a:cubicBezTo>
                  <a:cubicBezTo>
                    <a:pt x="337382" y="2318203"/>
                    <a:pt x="446875" y="2315663"/>
                    <a:pt x="550893" y="2318203"/>
                  </a:cubicBezTo>
                  <a:cubicBezTo>
                    <a:pt x="720608" y="2322013"/>
                    <a:pt x="890322" y="2324553"/>
                    <a:pt x="1060037" y="2323283"/>
                  </a:cubicBezTo>
                  <a:cubicBezTo>
                    <a:pt x="1169530" y="2322013"/>
                    <a:pt x="1273548" y="2324553"/>
                    <a:pt x="1383042" y="2324553"/>
                  </a:cubicBezTo>
                  <a:cubicBezTo>
                    <a:pt x="1541807" y="2324553"/>
                    <a:pt x="1700572" y="2323283"/>
                    <a:pt x="1859337" y="2324553"/>
                  </a:cubicBezTo>
                  <a:cubicBezTo>
                    <a:pt x="2094747" y="2325823"/>
                    <a:pt x="4678787" y="2315663"/>
                    <a:pt x="4919672" y="2318203"/>
                  </a:cubicBezTo>
                  <a:cubicBezTo>
                    <a:pt x="5023690" y="2319473"/>
                    <a:pt x="5127709" y="2320743"/>
                    <a:pt x="5226252" y="2320743"/>
                  </a:cubicBezTo>
                  <a:cubicBezTo>
                    <a:pt x="5406916" y="2323283"/>
                    <a:pt x="5582106" y="2319473"/>
                    <a:pt x="5762769" y="2323283"/>
                  </a:cubicBezTo>
                  <a:cubicBezTo>
                    <a:pt x="5910585" y="2325823"/>
                    <a:pt x="6058401" y="2325823"/>
                    <a:pt x="6206217" y="2328363"/>
                  </a:cubicBezTo>
                  <a:cubicBezTo>
                    <a:pt x="6425203" y="2332173"/>
                    <a:pt x="6644189" y="2334713"/>
                    <a:pt x="6863176" y="2335983"/>
                  </a:cubicBezTo>
                  <a:cubicBezTo>
                    <a:pt x="6945296" y="2335983"/>
                    <a:pt x="6971863" y="2334713"/>
                    <a:pt x="6992183" y="2334713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84815" y="2468526"/>
            <a:ext cx="16629328" cy="5694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  <a:cs typeface="+mn-cs"/>
              </a:rPr>
              <a:t>First, read the questions, underline the key words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4815" y="320829"/>
            <a:ext cx="11587044" cy="1488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  <a:cs typeface="Big Caslon Medium" panose="02000603090000020003" pitchFamily="2" charset="-79"/>
              </a:rPr>
              <a:t>HELPFUL TIPS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6389">
            <a:off x="12463717" y="438852"/>
            <a:ext cx="816284" cy="822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2212" y="611895"/>
            <a:ext cx="2223022" cy="24355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45406">
            <a:off x="17144372" y="9393780"/>
            <a:ext cx="457457" cy="4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4397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00" y="6401817"/>
            <a:ext cx="8839200" cy="391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3. Who wins </a:t>
            </a:r>
            <a:r>
              <a:rPr lang="en-US" sz="2800" b="1" i="1" dirty="0">
                <a:solidFill>
                  <a:srgbClr val="FF6048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American Idol</a:t>
            </a: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The singer with the highest number of the votes on the final night.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B. The singer with the highest number of votes and highest scores from the judges.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C. The singer with the highest scores from the </a:t>
            </a:r>
            <a:r>
              <a:rPr lang="en-US" sz="2800" dirty="0">
                <a:latin typeface="Avenir Book" panose="02000503020000020003" pitchFamily="2" charset="0"/>
              </a:rPr>
              <a:t>judges.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tabLst>
                <a:tab pos="2177415" algn="l"/>
                <a:tab pos="3566160" algn="l"/>
                <a:tab pos="4946333" algn="l"/>
                <a:tab pos="6646545" algn="r"/>
              </a:tabLst>
            </a:pP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D3430E-D1F6-8B2D-6AFE-DEB4C1E25C13}"/>
              </a:ext>
            </a:extLst>
          </p:cNvPr>
          <p:cNvSpPr txBox="1"/>
          <p:nvPr/>
        </p:nvSpPr>
        <p:spPr>
          <a:xfrm>
            <a:off x="330200" y="0"/>
            <a:ext cx="6982310" cy="261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</a:rPr>
              <a:t>1. What is </a:t>
            </a:r>
            <a:r>
              <a:rPr lang="en-US" sz="2800" b="1" i="1" dirty="0">
                <a:solidFill>
                  <a:srgbClr val="FF6048"/>
                </a:solidFill>
                <a:latin typeface="Avenir Book" panose="02000503020000020003" pitchFamily="2" charset="0"/>
              </a:rPr>
              <a:t>American Idol</a:t>
            </a: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</a:rPr>
              <a:t>?</a:t>
            </a:r>
          </a:p>
          <a:p>
            <a:pPr marL="261938" indent="-261938">
              <a:lnSpc>
                <a:spcPct val="150000"/>
              </a:lnSpc>
              <a:buAutoNum type="alphaUcPeriod"/>
            </a:pPr>
            <a:r>
              <a:rPr lang="vi-VN" sz="28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game show on TV 	</a:t>
            </a:r>
            <a:endParaRPr lang="vi-VN" sz="28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261938" indent="-261938">
              <a:lnSpc>
                <a:spcPct val="150000"/>
              </a:lnSpc>
              <a:buAutoNum type="alphaUcPeriod"/>
            </a:pPr>
            <a:r>
              <a:rPr lang="vi-VN" sz="28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TV singing contest              </a:t>
            </a:r>
            <a:endParaRPr lang="vi-VN" sz="28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261938" indent="-261938">
              <a:lnSpc>
                <a:spcPct val="150000"/>
              </a:lnSpc>
              <a:buAutoNum type="alphaUcPeriod"/>
            </a:pPr>
            <a:r>
              <a:rPr lang="vi-VN" sz="28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A live dancing competition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4F0DC-CF4D-1AAC-4687-F033D2D1790A}"/>
              </a:ext>
            </a:extLst>
          </p:cNvPr>
          <p:cNvSpPr txBox="1"/>
          <p:nvPr/>
        </p:nvSpPr>
        <p:spPr>
          <a:xfrm>
            <a:off x="330200" y="2593224"/>
            <a:ext cx="8839200" cy="391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2. Which if the following statements is correct?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From the semi-final, singers who can go to the next stage are decided by the audience vote.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B. The judges choose as many singers as they can.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C. People around the world can vote for the songs they like.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F40A5-44AC-AF1E-5569-40FEBE74C0B8}"/>
              </a:ext>
            </a:extLst>
          </p:cNvPr>
          <p:cNvSpPr txBox="1"/>
          <p:nvPr/>
        </p:nvSpPr>
        <p:spPr>
          <a:xfrm>
            <a:off x="9222892" y="190500"/>
            <a:ext cx="8839200" cy="391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</a:rPr>
              <a:t>4. Which of the following statements about the judges is NOT mentioned?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They give comments after each live performance.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B. They have different views about the singers’ performances.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C. They are not in </a:t>
            </a:r>
            <a:r>
              <a:rPr lang="en-US" sz="2800" dirty="0" err="1">
                <a:latin typeface="Avenir Book" panose="02000503020000020003" pitchFamily="2" charset="0"/>
                <a:cs typeface="Calibri" panose="020F0502020204030204" pitchFamily="34" charset="0"/>
              </a:rPr>
              <a:t>favour</a:t>
            </a:r>
            <a:r>
              <a:rPr lang="en-US" sz="2800" dirty="0">
                <a:latin typeface="Avenir Book" panose="02000503020000020003" pitchFamily="2" charset="0"/>
                <a:cs typeface="Calibri" panose="020F0502020204030204" pitchFamily="34" charset="0"/>
              </a:rPr>
              <a:t> of choosing ordinary people.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EC32A-F5D5-D721-AB17-AC89CF862E27}"/>
              </a:ext>
            </a:extLst>
          </p:cNvPr>
          <p:cNvSpPr txBox="1"/>
          <p:nvPr/>
        </p:nvSpPr>
        <p:spPr>
          <a:xfrm>
            <a:off x="9169400" y="4432502"/>
            <a:ext cx="9144000" cy="326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048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5. What can be inferred about the competition in Viet Nam?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cs typeface="Calibri" panose="020F0502020204030204" pitchFamily="34" charset="0"/>
              </a:rPr>
              <a:t>A. </a:t>
            </a:r>
            <a:r>
              <a:rPr lang="en-US" sz="2800" dirty="0">
                <a:latin typeface="Avenir Book" panose="02000503020000020003" pitchFamily="2" charset="0"/>
              </a:rPr>
              <a:t>The audience decides who makes it to the final stage.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B. All the singers will be famous.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C. It can help develop participants’ singing careers.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4F4706-E5D6-3FCC-59F0-C1C179D57F86}"/>
              </a:ext>
            </a:extLst>
          </p:cNvPr>
          <p:cNvCxnSpPr/>
          <p:nvPr/>
        </p:nvCxnSpPr>
        <p:spPr>
          <a:xfrm>
            <a:off x="8986217" y="0"/>
            <a:ext cx="78892" cy="10316222"/>
          </a:xfrm>
          <a:prstGeom prst="line">
            <a:avLst/>
          </a:prstGeom>
          <a:ln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7B4A4-753E-0F33-83BB-CD1697AB2339}"/>
              </a:ext>
            </a:extLst>
          </p:cNvPr>
          <p:cNvCxnSpPr/>
          <p:nvPr/>
        </p:nvCxnSpPr>
        <p:spPr>
          <a:xfrm>
            <a:off x="685800" y="723900"/>
            <a:ext cx="914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376865-513E-6EDF-C96A-D5C4FE33816D}"/>
              </a:ext>
            </a:extLst>
          </p:cNvPr>
          <p:cNvCxnSpPr>
            <a:cxnSpLocks/>
          </p:cNvCxnSpPr>
          <p:nvPr/>
        </p:nvCxnSpPr>
        <p:spPr>
          <a:xfrm>
            <a:off x="2133600" y="723900"/>
            <a:ext cx="2209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D2A695-3901-2ED0-8672-9C2CD0ECF83F}"/>
              </a:ext>
            </a:extLst>
          </p:cNvPr>
          <p:cNvCxnSpPr>
            <a:cxnSpLocks/>
          </p:cNvCxnSpPr>
          <p:nvPr/>
        </p:nvCxnSpPr>
        <p:spPr>
          <a:xfrm>
            <a:off x="4343400" y="3238500"/>
            <a:ext cx="1828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569340-0557-7E3C-D2AD-2814989A8E9F}"/>
              </a:ext>
            </a:extLst>
          </p:cNvPr>
          <p:cNvCxnSpPr>
            <a:cxnSpLocks/>
          </p:cNvCxnSpPr>
          <p:nvPr/>
        </p:nvCxnSpPr>
        <p:spPr>
          <a:xfrm>
            <a:off x="889000" y="3238500"/>
            <a:ext cx="939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B18AFE-4A2D-95DD-23B9-B7D398BBBD14}"/>
              </a:ext>
            </a:extLst>
          </p:cNvPr>
          <p:cNvCxnSpPr>
            <a:cxnSpLocks/>
          </p:cNvCxnSpPr>
          <p:nvPr/>
        </p:nvCxnSpPr>
        <p:spPr>
          <a:xfrm>
            <a:off x="6525110" y="3238500"/>
            <a:ext cx="117109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0181F0-5603-636D-0C08-D10E2C255D6E}"/>
              </a:ext>
            </a:extLst>
          </p:cNvPr>
          <p:cNvCxnSpPr>
            <a:cxnSpLocks/>
          </p:cNvCxnSpPr>
          <p:nvPr/>
        </p:nvCxnSpPr>
        <p:spPr>
          <a:xfrm>
            <a:off x="812800" y="7048500"/>
            <a:ext cx="787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337C26-F7C7-F3E6-4667-B91FD44C7E01}"/>
              </a:ext>
            </a:extLst>
          </p:cNvPr>
          <p:cNvCxnSpPr>
            <a:cxnSpLocks/>
          </p:cNvCxnSpPr>
          <p:nvPr/>
        </p:nvCxnSpPr>
        <p:spPr>
          <a:xfrm>
            <a:off x="1739900" y="7048500"/>
            <a:ext cx="787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C1C0C5-D39E-8245-1828-20B798566C5A}"/>
              </a:ext>
            </a:extLst>
          </p:cNvPr>
          <p:cNvCxnSpPr>
            <a:cxnSpLocks/>
          </p:cNvCxnSpPr>
          <p:nvPr/>
        </p:nvCxnSpPr>
        <p:spPr>
          <a:xfrm>
            <a:off x="9677400" y="952500"/>
            <a:ext cx="1143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A8D34D-4FAB-5504-4814-6004770A1BED}"/>
              </a:ext>
            </a:extLst>
          </p:cNvPr>
          <p:cNvCxnSpPr>
            <a:cxnSpLocks/>
          </p:cNvCxnSpPr>
          <p:nvPr/>
        </p:nvCxnSpPr>
        <p:spPr>
          <a:xfrm>
            <a:off x="13411200" y="914400"/>
            <a:ext cx="1752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FBC6E9-9470-AF67-EE3F-DB93F1CC16AA}"/>
              </a:ext>
            </a:extLst>
          </p:cNvPr>
          <p:cNvCxnSpPr>
            <a:cxnSpLocks/>
          </p:cNvCxnSpPr>
          <p:nvPr/>
        </p:nvCxnSpPr>
        <p:spPr>
          <a:xfrm>
            <a:off x="16840200" y="914400"/>
            <a:ext cx="1117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6FCD343-ADBA-F7FE-EA96-D7A7DA0B8CB3}"/>
              </a:ext>
            </a:extLst>
          </p:cNvPr>
          <p:cNvCxnSpPr>
            <a:cxnSpLocks/>
          </p:cNvCxnSpPr>
          <p:nvPr/>
        </p:nvCxnSpPr>
        <p:spPr>
          <a:xfrm>
            <a:off x="9740900" y="1562100"/>
            <a:ext cx="26797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585017-4A0C-8A04-085C-347275A43FE3}"/>
              </a:ext>
            </a:extLst>
          </p:cNvPr>
          <p:cNvCxnSpPr>
            <a:cxnSpLocks/>
          </p:cNvCxnSpPr>
          <p:nvPr/>
        </p:nvCxnSpPr>
        <p:spPr>
          <a:xfrm>
            <a:off x="9639300" y="5143500"/>
            <a:ext cx="800100" cy="1461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DCD53A-1F87-3348-BFF1-1232D5C7A137}"/>
              </a:ext>
            </a:extLst>
          </p:cNvPr>
          <p:cNvCxnSpPr>
            <a:cxnSpLocks/>
          </p:cNvCxnSpPr>
          <p:nvPr/>
        </p:nvCxnSpPr>
        <p:spPr>
          <a:xfrm>
            <a:off x="11801959" y="5128889"/>
            <a:ext cx="1081388" cy="2922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C320DA0-C113-4BC8-C1B9-1936DE8E7503}"/>
              </a:ext>
            </a:extLst>
          </p:cNvPr>
          <p:cNvCxnSpPr>
            <a:cxnSpLocks/>
          </p:cNvCxnSpPr>
          <p:nvPr/>
        </p:nvCxnSpPr>
        <p:spPr>
          <a:xfrm flipV="1">
            <a:off x="14623106" y="5158111"/>
            <a:ext cx="1932311" cy="212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8A1213-9B67-F9FF-5F45-257A00172E80}"/>
              </a:ext>
            </a:extLst>
          </p:cNvPr>
          <p:cNvCxnSpPr>
            <a:cxnSpLocks/>
          </p:cNvCxnSpPr>
          <p:nvPr/>
        </p:nvCxnSpPr>
        <p:spPr>
          <a:xfrm>
            <a:off x="17157700" y="5121583"/>
            <a:ext cx="800100" cy="1461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2908BE-D778-D045-7D42-EF02CAFB9515}"/>
              </a:ext>
            </a:extLst>
          </p:cNvPr>
          <p:cNvCxnSpPr>
            <a:cxnSpLocks/>
          </p:cNvCxnSpPr>
          <p:nvPr/>
        </p:nvCxnSpPr>
        <p:spPr>
          <a:xfrm>
            <a:off x="9285529" y="5683288"/>
            <a:ext cx="800100" cy="1461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0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301" y="2233873"/>
            <a:ext cx="16323397" cy="7538567"/>
            <a:chOff x="-3810" y="0"/>
            <a:chExt cx="7016313" cy="235249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987103" cy="2325823"/>
            </a:xfrm>
            <a:custGeom>
              <a:avLst/>
              <a:gdLst/>
              <a:ahLst/>
              <a:cxnLst/>
              <a:rect l="l" t="t" r="r" b="b"/>
              <a:pathLst>
                <a:path w="6987103" h="2325823">
                  <a:moveTo>
                    <a:pt x="6987103" y="2325823"/>
                  </a:moveTo>
                  <a:lnTo>
                    <a:pt x="0" y="2318203"/>
                  </a:lnTo>
                  <a:lnTo>
                    <a:pt x="0" y="819883"/>
                  </a:lnTo>
                  <a:lnTo>
                    <a:pt x="17780" y="19050"/>
                  </a:lnTo>
                  <a:lnTo>
                    <a:pt x="3482290" y="0"/>
                  </a:lnTo>
                  <a:lnTo>
                    <a:pt x="6968053" y="508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016313" cy="2352493"/>
            </a:xfrm>
            <a:custGeom>
              <a:avLst/>
              <a:gdLst/>
              <a:ahLst/>
              <a:cxnLst/>
              <a:rect l="l" t="t" r="r" b="b"/>
              <a:pathLst>
                <a:path w="7016313" h="2352493">
                  <a:moveTo>
                    <a:pt x="6982023" y="21590"/>
                  </a:moveTo>
                  <a:cubicBezTo>
                    <a:pt x="6983293" y="34290"/>
                    <a:pt x="6983293" y="44450"/>
                    <a:pt x="6984563" y="54610"/>
                  </a:cubicBezTo>
                  <a:cubicBezTo>
                    <a:pt x="6987103" y="98791"/>
                    <a:pt x="6988373" y="148677"/>
                    <a:pt x="6990913" y="196782"/>
                  </a:cubicBezTo>
                  <a:cubicBezTo>
                    <a:pt x="6990913" y="266266"/>
                    <a:pt x="7003613" y="1636352"/>
                    <a:pt x="7009963" y="1705837"/>
                  </a:cubicBezTo>
                  <a:cubicBezTo>
                    <a:pt x="7016313" y="1810954"/>
                    <a:pt x="7012503" y="1917853"/>
                    <a:pt x="7012503" y="2022970"/>
                  </a:cubicBezTo>
                  <a:cubicBezTo>
                    <a:pt x="7012503" y="2115615"/>
                    <a:pt x="7013773" y="2201134"/>
                    <a:pt x="7015043" y="2291533"/>
                  </a:cubicBezTo>
                  <a:cubicBezTo>
                    <a:pt x="7015043" y="2313123"/>
                    <a:pt x="7015043" y="2327093"/>
                    <a:pt x="7015043" y="2351223"/>
                  </a:cubicBezTo>
                  <a:cubicBezTo>
                    <a:pt x="6992183" y="2351223"/>
                    <a:pt x="6971863" y="2352493"/>
                    <a:pt x="6934347" y="2351223"/>
                  </a:cubicBezTo>
                  <a:cubicBezTo>
                    <a:pt x="6578493" y="2346143"/>
                    <a:pt x="6217166" y="2352493"/>
                    <a:pt x="5861313" y="2347413"/>
                  </a:cubicBezTo>
                  <a:cubicBezTo>
                    <a:pt x="5647801" y="2343603"/>
                    <a:pt x="5439764" y="2346143"/>
                    <a:pt x="5226252" y="2343603"/>
                  </a:cubicBezTo>
                  <a:cubicBezTo>
                    <a:pt x="5127708" y="2342333"/>
                    <a:pt x="5029165" y="2341063"/>
                    <a:pt x="4930621" y="2339793"/>
                  </a:cubicBezTo>
                  <a:cubicBezTo>
                    <a:pt x="4870400" y="2339793"/>
                    <a:pt x="4815653" y="2341063"/>
                    <a:pt x="4755432" y="2341063"/>
                  </a:cubicBezTo>
                  <a:cubicBezTo>
                    <a:pt x="4602141" y="2339793"/>
                    <a:pt x="4180593" y="2341063"/>
                    <a:pt x="4027302" y="2339793"/>
                  </a:cubicBezTo>
                  <a:cubicBezTo>
                    <a:pt x="3917809" y="2338523"/>
                    <a:pt x="1727945" y="2347413"/>
                    <a:pt x="1618452" y="2346143"/>
                  </a:cubicBezTo>
                  <a:cubicBezTo>
                    <a:pt x="1591079" y="2346143"/>
                    <a:pt x="1558231" y="2347413"/>
                    <a:pt x="1530857" y="2347413"/>
                  </a:cubicBezTo>
                  <a:cubicBezTo>
                    <a:pt x="1465161" y="2347413"/>
                    <a:pt x="1404940" y="2348683"/>
                    <a:pt x="1339244" y="2348683"/>
                  </a:cubicBezTo>
                  <a:cubicBezTo>
                    <a:pt x="1175004" y="2348683"/>
                    <a:pt x="1016239" y="2347413"/>
                    <a:pt x="852000" y="2346143"/>
                  </a:cubicBezTo>
                  <a:cubicBezTo>
                    <a:pt x="753456" y="2344873"/>
                    <a:pt x="654912" y="2343603"/>
                    <a:pt x="561843" y="2342333"/>
                  </a:cubicBezTo>
                  <a:cubicBezTo>
                    <a:pt x="386653" y="2341063"/>
                    <a:pt x="211464" y="2339793"/>
                    <a:pt x="48260" y="2339793"/>
                  </a:cubicBezTo>
                  <a:cubicBezTo>
                    <a:pt x="38100" y="2339793"/>
                    <a:pt x="29210" y="2339793"/>
                    <a:pt x="19050" y="2338523"/>
                  </a:cubicBezTo>
                  <a:cubicBezTo>
                    <a:pt x="10160" y="2337253"/>
                    <a:pt x="5080" y="2330903"/>
                    <a:pt x="7620" y="2322013"/>
                  </a:cubicBezTo>
                  <a:cubicBezTo>
                    <a:pt x="16510" y="2290217"/>
                    <a:pt x="12700" y="2245676"/>
                    <a:pt x="11430" y="2199353"/>
                  </a:cubicBezTo>
                  <a:cubicBezTo>
                    <a:pt x="10160" y="2104926"/>
                    <a:pt x="6350" y="2012280"/>
                    <a:pt x="7620" y="1917853"/>
                  </a:cubicBezTo>
                  <a:cubicBezTo>
                    <a:pt x="5080" y="1800264"/>
                    <a:pt x="0" y="344658"/>
                    <a:pt x="7620" y="225288"/>
                  </a:cubicBezTo>
                  <a:cubicBezTo>
                    <a:pt x="8890" y="202127"/>
                    <a:pt x="7620" y="177184"/>
                    <a:pt x="8890" y="154022"/>
                  </a:cubicBezTo>
                  <a:cubicBezTo>
                    <a:pt x="10160" y="116608"/>
                    <a:pt x="12700" y="756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598" y="30480"/>
                    <a:pt x="162192" y="29210"/>
                  </a:cubicBezTo>
                  <a:cubicBezTo>
                    <a:pt x="310008" y="25400"/>
                    <a:pt x="457824" y="22860"/>
                    <a:pt x="611115" y="20320"/>
                  </a:cubicBezTo>
                  <a:cubicBezTo>
                    <a:pt x="715133" y="17780"/>
                    <a:pt x="819152" y="16510"/>
                    <a:pt x="917695" y="13970"/>
                  </a:cubicBezTo>
                  <a:cubicBezTo>
                    <a:pt x="1016239" y="11430"/>
                    <a:pt x="1120258" y="8890"/>
                    <a:pt x="1218802" y="8890"/>
                  </a:cubicBezTo>
                  <a:cubicBezTo>
                    <a:pt x="1328295" y="7620"/>
                    <a:pt x="1437788" y="10160"/>
                    <a:pt x="1547281" y="8890"/>
                  </a:cubicBezTo>
                  <a:cubicBezTo>
                    <a:pt x="1684148" y="8890"/>
                    <a:pt x="4164168" y="6350"/>
                    <a:pt x="4301035" y="5080"/>
                  </a:cubicBezTo>
                  <a:cubicBezTo>
                    <a:pt x="4432427" y="3810"/>
                    <a:pt x="4563819" y="2540"/>
                    <a:pt x="4700685" y="2540"/>
                  </a:cubicBezTo>
                  <a:cubicBezTo>
                    <a:pt x="4925146" y="1270"/>
                    <a:pt x="5144133" y="0"/>
                    <a:pt x="5368594" y="0"/>
                  </a:cubicBezTo>
                  <a:cubicBezTo>
                    <a:pt x="5461663" y="0"/>
                    <a:pt x="5560207" y="2540"/>
                    <a:pt x="5653276" y="2540"/>
                  </a:cubicBezTo>
                  <a:cubicBezTo>
                    <a:pt x="5910585" y="3810"/>
                    <a:pt x="6173369" y="5080"/>
                    <a:pt x="6430678" y="7620"/>
                  </a:cubicBezTo>
                  <a:cubicBezTo>
                    <a:pt x="6567544" y="8890"/>
                    <a:pt x="6704410" y="12700"/>
                    <a:pt x="6841277" y="16510"/>
                  </a:cubicBezTo>
                  <a:cubicBezTo>
                    <a:pt x="6874125" y="16510"/>
                    <a:pt x="6906973" y="16510"/>
                    <a:pt x="6934347" y="16510"/>
                  </a:cubicBezTo>
                  <a:cubicBezTo>
                    <a:pt x="6962973" y="17780"/>
                    <a:pt x="6971863" y="20320"/>
                    <a:pt x="6982023" y="21590"/>
                  </a:cubicBezTo>
                  <a:close/>
                  <a:moveTo>
                    <a:pt x="6992183" y="2334713"/>
                  </a:moveTo>
                  <a:cubicBezTo>
                    <a:pt x="6993453" y="2318203"/>
                    <a:pt x="6994723" y="2305503"/>
                    <a:pt x="6994723" y="2292803"/>
                  </a:cubicBezTo>
                  <a:cubicBezTo>
                    <a:pt x="6993453" y="2192226"/>
                    <a:pt x="6992183" y="2097799"/>
                    <a:pt x="6992183" y="1996245"/>
                  </a:cubicBezTo>
                  <a:cubicBezTo>
                    <a:pt x="6992183" y="1949922"/>
                    <a:pt x="6994723" y="1903600"/>
                    <a:pt x="6993453" y="1857277"/>
                  </a:cubicBezTo>
                  <a:cubicBezTo>
                    <a:pt x="6993453" y="1814517"/>
                    <a:pt x="6992183" y="1769976"/>
                    <a:pt x="6990913" y="1727216"/>
                  </a:cubicBezTo>
                  <a:cubicBezTo>
                    <a:pt x="6985833" y="1661295"/>
                    <a:pt x="6974403" y="296554"/>
                    <a:pt x="6974403" y="230633"/>
                  </a:cubicBezTo>
                  <a:cubicBezTo>
                    <a:pt x="6971863" y="175402"/>
                    <a:pt x="6969323" y="118389"/>
                    <a:pt x="6966783" y="63500"/>
                  </a:cubicBezTo>
                  <a:cubicBezTo>
                    <a:pt x="6965513" y="44450"/>
                    <a:pt x="6964243" y="43180"/>
                    <a:pt x="6917923" y="41910"/>
                  </a:cubicBezTo>
                  <a:cubicBezTo>
                    <a:pt x="6901498" y="41910"/>
                    <a:pt x="6890549" y="41910"/>
                    <a:pt x="6874126" y="40640"/>
                  </a:cubicBezTo>
                  <a:cubicBezTo>
                    <a:pt x="6737259" y="36830"/>
                    <a:pt x="6594918" y="31750"/>
                    <a:pt x="6458051" y="30480"/>
                  </a:cubicBezTo>
                  <a:cubicBezTo>
                    <a:pt x="6124097" y="26670"/>
                    <a:pt x="5784668" y="25400"/>
                    <a:pt x="5450714" y="22860"/>
                  </a:cubicBezTo>
                  <a:cubicBezTo>
                    <a:pt x="5401442" y="22860"/>
                    <a:pt x="5346695" y="22860"/>
                    <a:pt x="5297423" y="22860"/>
                  </a:cubicBezTo>
                  <a:cubicBezTo>
                    <a:pt x="5215304" y="22860"/>
                    <a:pt x="5133183" y="22860"/>
                    <a:pt x="5056538" y="22860"/>
                  </a:cubicBezTo>
                  <a:cubicBezTo>
                    <a:pt x="4881349" y="22860"/>
                    <a:pt x="4706160" y="22860"/>
                    <a:pt x="4536446" y="24130"/>
                  </a:cubicBezTo>
                  <a:cubicBezTo>
                    <a:pt x="4388630" y="25400"/>
                    <a:pt x="1897660" y="29210"/>
                    <a:pt x="1749844" y="29210"/>
                  </a:cubicBezTo>
                  <a:cubicBezTo>
                    <a:pt x="1508959" y="29210"/>
                    <a:pt x="1268074" y="26670"/>
                    <a:pt x="1027189" y="33020"/>
                  </a:cubicBezTo>
                  <a:cubicBezTo>
                    <a:pt x="901271" y="36830"/>
                    <a:pt x="780829" y="36830"/>
                    <a:pt x="660386" y="38100"/>
                  </a:cubicBezTo>
                  <a:cubicBezTo>
                    <a:pt x="452349" y="41910"/>
                    <a:pt x="244312" y="45720"/>
                    <a:pt x="49530" y="50800"/>
                  </a:cubicBezTo>
                  <a:cubicBezTo>
                    <a:pt x="36830" y="50800"/>
                    <a:pt x="34290" y="53340"/>
                    <a:pt x="33020" y="70285"/>
                  </a:cubicBezTo>
                  <a:cubicBezTo>
                    <a:pt x="31750" y="102355"/>
                    <a:pt x="31750" y="134424"/>
                    <a:pt x="30480" y="166494"/>
                  </a:cubicBezTo>
                  <a:cubicBezTo>
                    <a:pt x="29210" y="219943"/>
                    <a:pt x="26670" y="271611"/>
                    <a:pt x="25400" y="325060"/>
                  </a:cubicBezTo>
                  <a:cubicBezTo>
                    <a:pt x="20320" y="382073"/>
                    <a:pt x="26670" y="1775321"/>
                    <a:pt x="29210" y="1832334"/>
                  </a:cubicBezTo>
                  <a:cubicBezTo>
                    <a:pt x="29210" y="1892910"/>
                    <a:pt x="29210" y="1955267"/>
                    <a:pt x="30480" y="2015843"/>
                  </a:cubicBezTo>
                  <a:cubicBezTo>
                    <a:pt x="30480" y="2060384"/>
                    <a:pt x="33020" y="2104926"/>
                    <a:pt x="33020" y="2149467"/>
                  </a:cubicBezTo>
                  <a:cubicBezTo>
                    <a:pt x="33020" y="2197571"/>
                    <a:pt x="33020" y="2245676"/>
                    <a:pt x="31750" y="2292803"/>
                  </a:cubicBezTo>
                  <a:cubicBezTo>
                    <a:pt x="31750" y="2296613"/>
                    <a:pt x="31750" y="2299153"/>
                    <a:pt x="31750" y="2302963"/>
                  </a:cubicBezTo>
                  <a:cubicBezTo>
                    <a:pt x="31750" y="2313123"/>
                    <a:pt x="35560" y="2316933"/>
                    <a:pt x="44450" y="2316933"/>
                  </a:cubicBezTo>
                  <a:cubicBezTo>
                    <a:pt x="85547" y="2316933"/>
                    <a:pt x="162192" y="2318203"/>
                    <a:pt x="233363" y="2318203"/>
                  </a:cubicBezTo>
                  <a:cubicBezTo>
                    <a:pt x="337382" y="2318203"/>
                    <a:pt x="446875" y="2315663"/>
                    <a:pt x="550893" y="2318203"/>
                  </a:cubicBezTo>
                  <a:cubicBezTo>
                    <a:pt x="720608" y="2322013"/>
                    <a:pt x="890322" y="2324553"/>
                    <a:pt x="1060037" y="2323283"/>
                  </a:cubicBezTo>
                  <a:cubicBezTo>
                    <a:pt x="1169530" y="2322013"/>
                    <a:pt x="1273548" y="2324553"/>
                    <a:pt x="1383042" y="2324553"/>
                  </a:cubicBezTo>
                  <a:cubicBezTo>
                    <a:pt x="1541807" y="2324553"/>
                    <a:pt x="1700572" y="2323283"/>
                    <a:pt x="1859337" y="2324553"/>
                  </a:cubicBezTo>
                  <a:cubicBezTo>
                    <a:pt x="2094747" y="2325823"/>
                    <a:pt x="4678787" y="2315663"/>
                    <a:pt x="4919672" y="2318203"/>
                  </a:cubicBezTo>
                  <a:cubicBezTo>
                    <a:pt x="5023690" y="2319473"/>
                    <a:pt x="5127709" y="2320743"/>
                    <a:pt x="5226252" y="2320743"/>
                  </a:cubicBezTo>
                  <a:cubicBezTo>
                    <a:pt x="5406916" y="2323283"/>
                    <a:pt x="5582106" y="2319473"/>
                    <a:pt x="5762769" y="2323283"/>
                  </a:cubicBezTo>
                  <a:cubicBezTo>
                    <a:pt x="5910585" y="2325823"/>
                    <a:pt x="6058401" y="2325823"/>
                    <a:pt x="6206217" y="2328363"/>
                  </a:cubicBezTo>
                  <a:cubicBezTo>
                    <a:pt x="6425203" y="2332173"/>
                    <a:pt x="6644189" y="2334713"/>
                    <a:pt x="6863176" y="2335983"/>
                  </a:cubicBezTo>
                  <a:cubicBezTo>
                    <a:pt x="6945296" y="2335983"/>
                    <a:pt x="6971863" y="2334713"/>
                    <a:pt x="6992183" y="2334713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79346" y="3001305"/>
            <a:ext cx="16004049" cy="5937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1100" marR="0" lvl="1" indent="-8572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  <a:cs typeface="+mn-cs"/>
              </a:rPr>
              <a:t>Re-read the questions, try to predict the answer</a:t>
            </a:r>
          </a:p>
          <a:p>
            <a:pPr marL="1181100" marR="0" lvl="1" indent="-8572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Bodoni 72 Book" pitchFamily="2" charset="0"/>
                <a:ea typeface="Cambria Math" panose="02040503050406030204" pitchFamily="18" charset="0"/>
              </a:rPr>
              <a:t>Read the answer options, eliminate the ones that are absolutely wrong.</a:t>
            </a:r>
          </a:p>
          <a:p>
            <a:pPr marL="1181100" marR="0" lvl="1" indent="-8572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Bodoni 72 Book" pitchFamily="2" charset="0"/>
                <a:ea typeface="Cambria Math" panose="02040503050406030204" pitchFamily="18" charset="0"/>
              </a:rPr>
              <a:t>Search the text to find evidence.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72 Book" pitchFamily="2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84815" y="320829"/>
            <a:ext cx="11587044" cy="1488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doni 72 Book" pitchFamily="2" charset="0"/>
                <a:ea typeface="Cambria Math" panose="02040503050406030204" pitchFamily="18" charset="0"/>
                <a:cs typeface="Big Caslon Medium" panose="02000603090000020003" pitchFamily="2" charset="-79"/>
              </a:rPr>
              <a:t>HELPFUL TIPS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6389">
            <a:off x="12463717" y="438852"/>
            <a:ext cx="816284" cy="822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2212" y="611895"/>
            <a:ext cx="2223022" cy="24355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45406">
            <a:off x="17144372" y="9393780"/>
            <a:ext cx="457457" cy="4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The Best Of Son Tung Mtp - Album by Sơn Tùng M-TP | Spotify">
            <a:hlinkClick r:id="rId2" action="ppaction://hlinksldjump"/>
            <a:extLst>
              <a:ext uri="{FF2B5EF4-FFF2-40B4-BE49-F238E27FC236}">
                <a16:creationId xmlns:a16="http://schemas.microsoft.com/office/drawing/2014/main" id="{829D90BC-1611-0281-3F69-A1131CFDC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15" y="5143500"/>
            <a:ext cx="4754350" cy="47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Taylor Swift - The 1989 World Tour — Tampa Sports Authority">
            <a:hlinkClick r:id="rId4" action="ppaction://hlinksldjump"/>
            <a:extLst>
              <a:ext uri="{FF2B5EF4-FFF2-40B4-BE49-F238E27FC236}">
                <a16:creationId xmlns:a16="http://schemas.microsoft.com/office/drawing/2014/main" id="{E7F51B87-E117-4F85-9742-ED92B8E6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32" y="310927"/>
            <a:ext cx="4204536" cy="45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9DD8844E-F5DF-826D-735B-89DDC6A8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0928"/>
            <a:ext cx="4204535" cy="46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à sản xuất Onionn nói gì về lý do 'rời bỏ' Sơn Tùng M-TP để tìm đến Việt  Hoàng (MONO)?">
            <a:hlinkClick r:id="rId8" action="ppaction://hlinksldjump"/>
            <a:extLst>
              <a:ext uri="{FF2B5EF4-FFF2-40B4-BE49-F238E27FC236}">
                <a16:creationId xmlns:a16="http://schemas.microsoft.com/office/drawing/2014/main" id="{426E748A-4CE4-52F4-CFE4-D0DB4E11F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9" t="-180" r="2199" b="14444"/>
          <a:stretch/>
        </p:blipFill>
        <p:spPr bwMode="auto">
          <a:xfrm>
            <a:off x="12954000" y="185665"/>
            <a:ext cx="3711512" cy="47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rlie Puth Just Announced His Debut Album, and We're Premiering His |  Teen Vogue">
            <a:hlinkClick r:id="rId10" action="ppaction://hlinksldjump"/>
            <a:extLst>
              <a:ext uri="{FF2B5EF4-FFF2-40B4-BE49-F238E27FC236}">
                <a16:creationId xmlns:a16="http://schemas.microsoft.com/office/drawing/2014/main" id="{3582D719-CEEA-E5AF-EE0D-08F907D88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729" y="5143500"/>
            <a:ext cx="6242643" cy="4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iped Right Arrow 13">
            <a:hlinkClick r:id="rId12" action="ppaction://hlinksldjump"/>
            <a:extLst>
              <a:ext uri="{FF2B5EF4-FFF2-40B4-BE49-F238E27FC236}">
                <a16:creationId xmlns:a16="http://schemas.microsoft.com/office/drawing/2014/main" id="{842F8949-0A65-06EE-08C4-38A7CA1238C9}"/>
              </a:ext>
            </a:extLst>
          </p:cNvPr>
          <p:cNvSpPr/>
          <p:nvPr/>
        </p:nvSpPr>
        <p:spPr>
          <a:xfrm>
            <a:off x="16665512" y="9258300"/>
            <a:ext cx="1241488" cy="797399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21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200" y="1455376"/>
            <a:ext cx="7391400" cy="306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</a:rPr>
              <a:t>1. What is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</a:rPr>
              <a:t>American Idol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</a:rPr>
              <a:t>?</a:t>
            </a:r>
          </a:p>
          <a:p>
            <a:pPr marL="261938" marR="0" lvl="0" indent="-2619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A game show on TV 	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A TV singing competition           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A live dancing competition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7415" algn="l"/>
                <a:tab pos="3566160" algn="l"/>
                <a:tab pos="4946333" algn="l"/>
                <a:tab pos="6646545" algn="r"/>
              </a:tabLst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F45D8-253B-52BE-A0C5-30D7F49BB629}"/>
              </a:ext>
            </a:extLst>
          </p:cNvPr>
          <p:cNvCxnSpPr/>
          <p:nvPr/>
        </p:nvCxnSpPr>
        <p:spPr>
          <a:xfrm>
            <a:off x="6153150" y="2019300"/>
            <a:ext cx="9144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7AAEF-3C68-2C77-84C4-F844F8EE7132}"/>
              </a:ext>
            </a:extLst>
          </p:cNvPr>
          <p:cNvCxnSpPr>
            <a:cxnSpLocks/>
          </p:cNvCxnSpPr>
          <p:nvPr/>
        </p:nvCxnSpPr>
        <p:spPr>
          <a:xfrm>
            <a:off x="7744082" y="2019300"/>
            <a:ext cx="28194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03101F-C05E-F5EE-5457-BFD12790C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42838"/>
            <a:ext cx="17360900" cy="48641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46E0A-642C-7173-B961-9DA55C5C082B}"/>
              </a:ext>
            </a:extLst>
          </p:cNvPr>
          <p:cNvCxnSpPr>
            <a:cxnSpLocks/>
          </p:cNvCxnSpPr>
          <p:nvPr/>
        </p:nvCxnSpPr>
        <p:spPr>
          <a:xfrm>
            <a:off x="609600" y="4991100"/>
            <a:ext cx="22860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DDE3B-E264-1F14-E25C-A269EE813741}"/>
              </a:ext>
            </a:extLst>
          </p:cNvPr>
          <p:cNvCxnSpPr>
            <a:cxnSpLocks/>
          </p:cNvCxnSpPr>
          <p:nvPr/>
        </p:nvCxnSpPr>
        <p:spPr>
          <a:xfrm>
            <a:off x="7696200" y="5021992"/>
            <a:ext cx="19812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404A3D-B15C-0769-DEF9-8847F2145963}"/>
              </a:ext>
            </a:extLst>
          </p:cNvPr>
          <p:cNvCxnSpPr>
            <a:cxnSpLocks/>
          </p:cNvCxnSpPr>
          <p:nvPr/>
        </p:nvCxnSpPr>
        <p:spPr>
          <a:xfrm>
            <a:off x="5448300" y="5524500"/>
            <a:ext cx="32385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C5F79-3873-054C-A292-4023DA86593E}"/>
              </a:ext>
            </a:extLst>
          </p:cNvPr>
          <p:cNvCxnSpPr>
            <a:cxnSpLocks/>
          </p:cNvCxnSpPr>
          <p:nvPr/>
        </p:nvCxnSpPr>
        <p:spPr>
          <a:xfrm>
            <a:off x="1524000" y="6743700"/>
            <a:ext cx="145542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E2FD3E3-32EC-29CB-8CA3-181AC2AD8D6B}"/>
              </a:ext>
            </a:extLst>
          </p:cNvPr>
          <p:cNvSpPr/>
          <p:nvPr/>
        </p:nvSpPr>
        <p:spPr>
          <a:xfrm>
            <a:off x="5410200" y="2918489"/>
            <a:ext cx="5905500" cy="701375"/>
          </a:xfrm>
          <a:prstGeom prst="rect">
            <a:avLst/>
          </a:prstGeom>
          <a:noFill/>
          <a:ln w="63500">
            <a:solidFill>
              <a:srgbClr val="FF6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Curved Right Arrow 14">
            <a:hlinkClick r:id="rId5" action="ppaction://hlinksldjump"/>
            <a:extLst>
              <a:ext uri="{FF2B5EF4-FFF2-40B4-BE49-F238E27FC236}">
                <a16:creationId xmlns:a16="http://schemas.microsoft.com/office/drawing/2014/main" id="{BAF98ACC-228C-01B8-E14F-FA92F4DD0C8C}"/>
              </a:ext>
            </a:extLst>
          </p:cNvPr>
          <p:cNvSpPr/>
          <p:nvPr/>
        </p:nvSpPr>
        <p:spPr>
          <a:xfrm>
            <a:off x="855706" y="1584838"/>
            <a:ext cx="919548" cy="1017841"/>
          </a:xfrm>
          <a:prstGeom prst="curvedRightArrow">
            <a:avLst/>
          </a:prstGeom>
          <a:solidFill>
            <a:srgbClr val="FF6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B2AE84-9A43-54AE-B82C-AFC366F5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5678106"/>
            <a:ext cx="17564100" cy="3503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90B14E-80BF-8A19-AEFE-67335840E925}"/>
              </a:ext>
            </a:extLst>
          </p:cNvPr>
          <p:cNvSpPr txBox="1"/>
          <p:nvPr/>
        </p:nvSpPr>
        <p:spPr>
          <a:xfrm>
            <a:off x="3185010" y="1299043"/>
            <a:ext cx="14554200" cy="417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venir Book" panose="02000503020000020003" pitchFamily="2" charset="0"/>
                <a:cs typeface="Calibri" panose="020F0502020204030204" pitchFamily="34" charset="0"/>
              </a:rPr>
              <a:t>2. Which of the following statements is correct?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From the semi-final, singers who can go to the next stage are decided by the audience vote.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B. The judges choose as many singers as they can.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C. People around the world can vote for the songs they like.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7415" algn="l"/>
                <a:tab pos="3566160" algn="l"/>
                <a:tab pos="4946333" algn="l"/>
                <a:tab pos="6646545" algn="r"/>
              </a:tabLst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46E0A-642C-7173-B961-9DA55C5C082B}"/>
              </a:ext>
            </a:extLst>
          </p:cNvPr>
          <p:cNvCxnSpPr>
            <a:cxnSpLocks/>
          </p:cNvCxnSpPr>
          <p:nvPr/>
        </p:nvCxnSpPr>
        <p:spPr>
          <a:xfrm>
            <a:off x="11353800" y="7423970"/>
            <a:ext cx="6101547" cy="553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DDE3B-E264-1F14-E25C-A269EE813741}"/>
              </a:ext>
            </a:extLst>
          </p:cNvPr>
          <p:cNvCxnSpPr>
            <a:cxnSpLocks/>
          </p:cNvCxnSpPr>
          <p:nvPr/>
        </p:nvCxnSpPr>
        <p:spPr>
          <a:xfrm>
            <a:off x="609600" y="8561041"/>
            <a:ext cx="9448800" cy="9268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404A3D-B15C-0769-DEF9-8847F2145963}"/>
              </a:ext>
            </a:extLst>
          </p:cNvPr>
          <p:cNvCxnSpPr>
            <a:cxnSpLocks/>
          </p:cNvCxnSpPr>
          <p:nvPr/>
        </p:nvCxnSpPr>
        <p:spPr>
          <a:xfrm>
            <a:off x="6366532" y="7429500"/>
            <a:ext cx="4606268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C5F79-3873-054C-A292-4023DA86593E}"/>
              </a:ext>
            </a:extLst>
          </p:cNvPr>
          <p:cNvCxnSpPr>
            <a:cxnSpLocks/>
          </p:cNvCxnSpPr>
          <p:nvPr/>
        </p:nvCxnSpPr>
        <p:spPr>
          <a:xfrm>
            <a:off x="609600" y="8028173"/>
            <a:ext cx="16845747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2A123E-D6DD-1F85-C822-F1AC8FC5B03D}"/>
              </a:ext>
            </a:extLst>
          </p:cNvPr>
          <p:cNvCxnSpPr>
            <a:cxnSpLocks/>
          </p:cNvCxnSpPr>
          <p:nvPr/>
        </p:nvCxnSpPr>
        <p:spPr>
          <a:xfrm>
            <a:off x="8633310" y="2190099"/>
            <a:ext cx="203469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4E24EF-338C-28D1-6E1A-7F7E31ED4B5D}"/>
              </a:ext>
            </a:extLst>
          </p:cNvPr>
          <p:cNvCxnSpPr>
            <a:cxnSpLocks/>
          </p:cNvCxnSpPr>
          <p:nvPr/>
        </p:nvCxnSpPr>
        <p:spPr>
          <a:xfrm>
            <a:off x="3886200" y="2190099"/>
            <a:ext cx="9398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6ADF8-C228-6239-A465-27A9BDB3DD0C}"/>
              </a:ext>
            </a:extLst>
          </p:cNvPr>
          <p:cNvCxnSpPr>
            <a:cxnSpLocks/>
          </p:cNvCxnSpPr>
          <p:nvPr/>
        </p:nvCxnSpPr>
        <p:spPr>
          <a:xfrm>
            <a:off x="11353800" y="2190099"/>
            <a:ext cx="1529547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DE836A3-E22B-D246-10E9-21FCFE6239DF}"/>
              </a:ext>
            </a:extLst>
          </p:cNvPr>
          <p:cNvSpPr/>
          <p:nvPr/>
        </p:nvSpPr>
        <p:spPr>
          <a:xfrm>
            <a:off x="3126972" y="2372279"/>
            <a:ext cx="13332227" cy="1563677"/>
          </a:xfrm>
          <a:prstGeom prst="rect">
            <a:avLst/>
          </a:prstGeom>
          <a:noFill/>
          <a:ln w="63500">
            <a:solidFill>
              <a:srgbClr val="FF6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Curved Right Arrow 20">
            <a:hlinkClick r:id="rId5" action="ppaction://hlinksldjump"/>
            <a:extLst>
              <a:ext uri="{FF2B5EF4-FFF2-40B4-BE49-F238E27FC236}">
                <a16:creationId xmlns:a16="http://schemas.microsoft.com/office/drawing/2014/main" id="{C7F0575E-45EA-6A51-5985-F7215BFDD900}"/>
              </a:ext>
            </a:extLst>
          </p:cNvPr>
          <p:cNvSpPr/>
          <p:nvPr/>
        </p:nvSpPr>
        <p:spPr>
          <a:xfrm>
            <a:off x="614919" y="1709400"/>
            <a:ext cx="919548" cy="1017841"/>
          </a:xfrm>
          <a:prstGeom prst="curvedRightArrow">
            <a:avLst/>
          </a:prstGeom>
          <a:solidFill>
            <a:srgbClr val="FF6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3B1BB-4D5D-10B7-EAE3-3FB2665CA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1" y="5692106"/>
            <a:ext cx="17869199" cy="3931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50623A-AAF2-9E38-FBB1-E4C5EF507124}"/>
              </a:ext>
            </a:extLst>
          </p:cNvPr>
          <p:cNvSpPr txBox="1"/>
          <p:nvPr/>
        </p:nvSpPr>
        <p:spPr>
          <a:xfrm>
            <a:off x="2988276" y="1181457"/>
            <a:ext cx="14249400" cy="417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venir Book" panose="02000503020000020003" pitchFamily="2" charset="0"/>
                <a:cs typeface="Calibri" panose="020F0502020204030204" pitchFamily="34" charset="0"/>
              </a:rPr>
              <a:t>3. Who wins </a:t>
            </a:r>
            <a:r>
              <a:rPr lang="en-US" sz="3600" b="1" i="1" dirty="0">
                <a:latin typeface="Avenir Book" panose="02000503020000020003" pitchFamily="2" charset="0"/>
                <a:cs typeface="Calibri" panose="020F0502020204030204" pitchFamily="34" charset="0"/>
              </a:rPr>
              <a:t>American Idol</a:t>
            </a:r>
            <a:r>
              <a:rPr lang="en-US" sz="3600" b="1" dirty="0">
                <a:latin typeface="Avenir Book" panose="02000503020000020003" pitchFamily="2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The singer with the highest number of the votes on the final night.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B. The singer with the highest number of votes and highest scores from the judges.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C. The singer with the highest scores from the </a:t>
            </a:r>
            <a:r>
              <a:rPr lang="en-US" sz="3600" dirty="0">
                <a:latin typeface="Avenir Book" panose="02000503020000020003" pitchFamily="2" charset="0"/>
              </a:rPr>
              <a:t>judges.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7415" algn="l"/>
                <a:tab pos="3566160" algn="l"/>
                <a:tab pos="4946333" algn="l"/>
                <a:tab pos="6646545" algn="r"/>
              </a:tabLst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F45D8-253B-52BE-A0C5-30D7F49BB629}"/>
              </a:ext>
            </a:extLst>
          </p:cNvPr>
          <p:cNvCxnSpPr/>
          <p:nvPr/>
        </p:nvCxnSpPr>
        <p:spPr>
          <a:xfrm>
            <a:off x="3581400" y="2079024"/>
            <a:ext cx="9144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7AAEF-3C68-2C77-84C4-F844F8EE7132}"/>
              </a:ext>
            </a:extLst>
          </p:cNvPr>
          <p:cNvCxnSpPr>
            <a:cxnSpLocks/>
          </p:cNvCxnSpPr>
          <p:nvPr/>
        </p:nvCxnSpPr>
        <p:spPr>
          <a:xfrm>
            <a:off x="4757351" y="2071816"/>
            <a:ext cx="838200" cy="7208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46E0A-642C-7173-B961-9DA55C5C082B}"/>
              </a:ext>
            </a:extLst>
          </p:cNvPr>
          <p:cNvCxnSpPr>
            <a:cxnSpLocks/>
          </p:cNvCxnSpPr>
          <p:nvPr/>
        </p:nvCxnSpPr>
        <p:spPr>
          <a:xfrm>
            <a:off x="397476" y="9624089"/>
            <a:ext cx="3336324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C5F79-3873-054C-A292-4023DA86593E}"/>
              </a:ext>
            </a:extLst>
          </p:cNvPr>
          <p:cNvCxnSpPr>
            <a:cxnSpLocks/>
          </p:cNvCxnSpPr>
          <p:nvPr/>
        </p:nvCxnSpPr>
        <p:spPr>
          <a:xfrm>
            <a:off x="10287000" y="8877300"/>
            <a:ext cx="7255476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E2FD3E3-32EC-29CB-8CA3-181AC2AD8D6B}"/>
              </a:ext>
            </a:extLst>
          </p:cNvPr>
          <p:cNvSpPr/>
          <p:nvPr/>
        </p:nvSpPr>
        <p:spPr>
          <a:xfrm>
            <a:off x="2819400" y="2213359"/>
            <a:ext cx="14249399" cy="630392"/>
          </a:xfrm>
          <a:prstGeom prst="rect">
            <a:avLst/>
          </a:prstGeom>
          <a:noFill/>
          <a:ln w="63500">
            <a:solidFill>
              <a:srgbClr val="FF6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rved Right Arrow 5">
            <a:hlinkClick r:id="rId5" action="ppaction://hlinksldjump"/>
            <a:extLst>
              <a:ext uri="{FF2B5EF4-FFF2-40B4-BE49-F238E27FC236}">
                <a16:creationId xmlns:a16="http://schemas.microsoft.com/office/drawing/2014/main" id="{CD00315D-9C5D-E292-A8EE-9EB645BDB7B3}"/>
              </a:ext>
            </a:extLst>
          </p:cNvPr>
          <p:cNvSpPr/>
          <p:nvPr/>
        </p:nvSpPr>
        <p:spPr>
          <a:xfrm>
            <a:off x="452052" y="1489072"/>
            <a:ext cx="919548" cy="1017841"/>
          </a:xfrm>
          <a:prstGeom prst="curvedRightArrow">
            <a:avLst/>
          </a:prstGeom>
          <a:solidFill>
            <a:srgbClr val="FF6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2764DB-D9A1-6F21-796F-B04B0AA05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5" y="4892686"/>
            <a:ext cx="15849600" cy="5129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C1AF21-0D37-53B4-D3FE-1DC602183093}"/>
              </a:ext>
            </a:extLst>
          </p:cNvPr>
          <p:cNvSpPr txBox="1"/>
          <p:nvPr/>
        </p:nvSpPr>
        <p:spPr>
          <a:xfrm>
            <a:off x="685800" y="1371856"/>
            <a:ext cx="17145000" cy="3344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venir Book" panose="02000503020000020003" pitchFamily="2" charset="0"/>
              </a:rPr>
              <a:t>4. Which of the following statements about the judges is NOT mentioned?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cs typeface="Calibri" panose="020F0502020204030204" pitchFamily="34" charset="0"/>
              </a:rPr>
              <a:t>A. </a:t>
            </a: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They give comments after each live performance.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B. They have different views about the singers’ performances.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C. They are not in </a:t>
            </a:r>
            <a:r>
              <a:rPr lang="en-US" sz="3600" dirty="0" err="1">
                <a:latin typeface="Avenir Book" panose="02000503020000020003" pitchFamily="2" charset="0"/>
                <a:cs typeface="Calibri" panose="020F0502020204030204" pitchFamily="34" charset="0"/>
              </a:rPr>
              <a:t>favour</a:t>
            </a:r>
            <a:r>
              <a:rPr lang="en-US" sz="3600" dirty="0">
                <a:latin typeface="Avenir Book" panose="02000503020000020003" pitchFamily="2" charset="0"/>
                <a:cs typeface="Calibri" panose="020F0502020204030204" pitchFamily="34" charset="0"/>
              </a:rPr>
              <a:t> of choosing ordinary people.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7415" algn="l"/>
                <a:tab pos="3566160" algn="l"/>
                <a:tab pos="4946333" algn="l"/>
                <a:tab pos="6646545" algn="r"/>
              </a:tabLst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F45D8-253B-52BE-A0C5-30D7F49BB629}"/>
              </a:ext>
            </a:extLst>
          </p:cNvPr>
          <p:cNvCxnSpPr>
            <a:cxnSpLocks/>
          </p:cNvCxnSpPr>
          <p:nvPr/>
        </p:nvCxnSpPr>
        <p:spPr>
          <a:xfrm>
            <a:off x="1371600" y="2247900"/>
            <a:ext cx="12712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7AAEF-3C68-2C77-84C4-F844F8EE7132}"/>
              </a:ext>
            </a:extLst>
          </p:cNvPr>
          <p:cNvCxnSpPr>
            <a:cxnSpLocks/>
          </p:cNvCxnSpPr>
          <p:nvPr/>
        </p:nvCxnSpPr>
        <p:spPr>
          <a:xfrm>
            <a:off x="6019800" y="2219067"/>
            <a:ext cx="2291547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46E0A-642C-7173-B961-9DA55C5C082B}"/>
              </a:ext>
            </a:extLst>
          </p:cNvPr>
          <p:cNvCxnSpPr>
            <a:cxnSpLocks/>
          </p:cNvCxnSpPr>
          <p:nvPr/>
        </p:nvCxnSpPr>
        <p:spPr>
          <a:xfrm>
            <a:off x="15129819" y="9105900"/>
            <a:ext cx="1439562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C5F79-3873-054C-A292-4023DA86593E}"/>
              </a:ext>
            </a:extLst>
          </p:cNvPr>
          <p:cNvCxnSpPr>
            <a:cxnSpLocks/>
          </p:cNvCxnSpPr>
          <p:nvPr/>
        </p:nvCxnSpPr>
        <p:spPr>
          <a:xfrm>
            <a:off x="6877821" y="6438900"/>
            <a:ext cx="4628379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E2FD3E3-32EC-29CB-8CA3-181AC2AD8D6B}"/>
              </a:ext>
            </a:extLst>
          </p:cNvPr>
          <p:cNvSpPr/>
          <p:nvPr/>
        </p:nvSpPr>
        <p:spPr>
          <a:xfrm>
            <a:off x="685801" y="4000500"/>
            <a:ext cx="11125200" cy="767211"/>
          </a:xfrm>
          <a:prstGeom prst="rect">
            <a:avLst/>
          </a:prstGeom>
          <a:noFill/>
          <a:ln w="63500">
            <a:solidFill>
              <a:srgbClr val="FF6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EBB5E0-6247-0959-5E51-F28E3BE3C654}"/>
              </a:ext>
            </a:extLst>
          </p:cNvPr>
          <p:cNvCxnSpPr>
            <a:cxnSpLocks/>
          </p:cNvCxnSpPr>
          <p:nvPr/>
        </p:nvCxnSpPr>
        <p:spPr>
          <a:xfrm>
            <a:off x="9767499" y="2247900"/>
            <a:ext cx="2043501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9E6666-C27B-0CC3-916F-88082453243A}"/>
              </a:ext>
            </a:extLst>
          </p:cNvPr>
          <p:cNvCxnSpPr>
            <a:cxnSpLocks/>
          </p:cNvCxnSpPr>
          <p:nvPr/>
        </p:nvCxnSpPr>
        <p:spPr>
          <a:xfrm flipV="1">
            <a:off x="12416994" y="2219067"/>
            <a:ext cx="3432606" cy="28833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B37B4D-91D8-AB61-FBC4-0E308F9EC437}"/>
              </a:ext>
            </a:extLst>
          </p:cNvPr>
          <p:cNvCxnSpPr>
            <a:cxnSpLocks/>
          </p:cNvCxnSpPr>
          <p:nvPr/>
        </p:nvCxnSpPr>
        <p:spPr>
          <a:xfrm>
            <a:off x="1371600" y="9639300"/>
            <a:ext cx="37338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2FB7C5-14FF-D808-C8AF-773CA42A6D4C}"/>
              </a:ext>
            </a:extLst>
          </p:cNvPr>
          <p:cNvCxnSpPr>
            <a:cxnSpLocks/>
          </p:cNvCxnSpPr>
          <p:nvPr/>
        </p:nvCxnSpPr>
        <p:spPr>
          <a:xfrm>
            <a:off x="12835581" y="9639300"/>
            <a:ext cx="37338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9F82E6-C697-A373-1169-0E49F9592128}"/>
              </a:ext>
            </a:extLst>
          </p:cNvPr>
          <p:cNvCxnSpPr>
            <a:cxnSpLocks/>
          </p:cNvCxnSpPr>
          <p:nvPr/>
        </p:nvCxnSpPr>
        <p:spPr>
          <a:xfrm>
            <a:off x="1828800" y="10022579"/>
            <a:ext cx="37338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rved Right Arrow 20">
            <a:hlinkClick r:id="rId5" action="ppaction://hlinksldjump"/>
            <a:extLst>
              <a:ext uri="{FF2B5EF4-FFF2-40B4-BE49-F238E27FC236}">
                <a16:creationId xmlns:a16="http://schemas.microsoft.com/office/drawing/2014/main" id="{361D663A-C3CC-B188-B4B6-5F9C67ABDAE4}"/>
              </a:ext>
            </a:extLst>
          </p:cNvPr>
          <p:cNvSpPr/>
          <p:nvPr/>
        </p:nvSpPr>
        <p:spPr>
          <a:xfrm>
            <a:off x="16436031" y="2422575"/>
            <a:ext cx="919548" cy="1017841"/>
          </a:xfrm>
          <a:prstGeom prst="curvedRightArrow">
            <a:avLst/>
          </a:prstGeom>
          <a:solidFill>
            <a:srgbClr val="FF6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823179-CBFD-BD7F-EB5F-4DE310E3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3" y="5096240"/>
            <a:ext cx="17729739" cy="44303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C1AF21-0D37-53B4-D3FE-1DC602183093}"/>
              </a:ext>
            </a:extLst>
          </p:cNvPr>
          <p:cNvSpPr txBox="1"/>
          <p:nvPr/>
        </p:nvSpPr>
        <p:spPr>
          <a:xfrm>
            <a:off x="685800" y="1371856"/>
            <a:ext cx="17145000" cy="3344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venir Book" panose="02000503020000020003" pitchFamily="2" charset="0"/>
                <a:cs typeface="Calibri" panose="020F0502020204030204" pitchFamily="34" charset="0"/>
              </a:rPr>
              <a:t>5. What can be inferred about the competition in Viet Nam?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cs typeface="Calibri" panose="020F0502020204030204" pitchFamily="34" charset="0"/>
              </a:rPr>
              <a:t>A. </a:t>
            </a:r>
            <a:r>
              <a:rPr lang="en-US" sz="3600" dirty="0">
                <a:latin typeface="Avenir Book" panose="02000503020000020003" pitchFamily="2" charset="0"/>
              </a:rPr>
              <a:t>The audience decides who makes it to the final stage.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</a:rPr>
              <a:t>B. All the singers will be famous.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Book" panose="02000503020000020003" pitchFamily="2" charset="0"/>
              </a:rPr>
              <a:t>C. It can help develop participants’ singing careers.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8288000" cy="13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1000" y="264421"/>
            <a:ext cx="178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2: Read the text again and choose the best answers.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1347" y="8028173"/>
            <a:ext cx="9144000" cy="542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7415" algn="l"/>
                <a:tab pos="3566160" algn="l"/>
                <a:tab pos="4946333" algn="l"/>
                <a:tab pos="6646545" algn="r"/>
              </a:tabLst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F45D8-253B-52BE-A0C5-30D7F49BB629}"/>
              </a:ext>
            </a:extLst>
          </p:cNvPr>
          <p:cNvCxnSpPr>
            <a:cxnSpLocks/>
          </p:cNvCxnSpPr>
          <p:nvPr/>
        </p:nvCxnSpPr>
        <p:spPr>
          <a:xfrm>
            <a:off x="1371600" y="2247900"/>
            <a:ext cx="12712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7AAEF-3C68-2C77-84C4-F844F8EE7132}"/>
              </a:ext>
            </a:extLst>
          </p:cNvPr>
          <p:cNvCxnSpPr>
            <a:cxnSpLocks/>
          </p:cNvCxnSpPr>
          <p:nvPr/>
        </p:nvCxnSpPr>
        <p:spPr>
          <a:xfrm>
            <a:off x="3810000" y="2247900"/>
            <a:ext cx="17526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C5F79-3873-054C-A292-4023DA86593E}"/>
              </a:ext>
            </a:extLst>
          </p:cNvPr>
          <p:cNvCxnSpPr>
            <a:cxnSpLocks/>
          </p:cNvCxnSpPr>
          <p:nvPr/>
        </p:nvCxnSpPr>
        <p:spPr>
          <a:xfrm>
            <a:off x="8001000" y="8801100"/>
            <a:ext cx="98298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E2FD3E3-32EC-29CB-8CA3-181AC2AD8D6B}"/>
              </a:ext>
            </a:extLst>
          </p:cNvPr>
          <p:cNvSpPr/>
          <p:nvPr/>
        </p:nvSpPr>
        <p:spPr>
          <a:xfrm>
            <a:off x="685800" y="4006646"/>
            <a:ext cx="11125200" cy="767211"/>
          </a:xfrm>
          <a:prstGeom prst="rect">
            <a:avLst/>
          </a:prstGeom>
          <a:noFill/>
          <a:ln w="63500">
            <a:solidFill>
              <a:srgbClr val="FF6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EBB5E0-6247-0959-5E51-F28E3BE3C654}"/>
              </a:ext>
            </a:extLst>
          </p:cNvPr>
          <p:cNvCxnSpPr>
            <a:cxnSpLocks/>
          </p:cNvCxnSpPr>
          <p:nvPr/>
        </p:nvCxnSpPr>
        <p:spPr>
          <a:xfrm>
            <a:off x="7100499" y="2194030"/>
            <a:ext cx="3110301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9E6666-C27B-0CC3-916F-88082453243A}"/>
              </a:ext>
            </a:extLst>
          </p:cNvPr>
          <p:cNvCxnSpPr>
            <a:cxnSpLocks/>
          </p:cNvCxnSpPr>
          <p:nvPr/>
        </p:nvCxnSpPr>
        <p:spPr>
          <a:xfrm>
            <a:off x="10972800" y="2194030"/>
            <a:ext cx="1910547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B37B4D-91D8-AB61-FBC4-0E308F9EC437}"/>
              </a:ext>
            </a:extLst>
          </p:cNvPr>
          <p:cNvCxnSpPr>
            <a:cxnSpLocks/>
          </p:cNvCxnSpPr>
          <p:nvPr/>
        </p:nvCxnSpPr>
        <p:spPr>
          <a:xfrm>
            <a:off x="571500" y="9526619"/>
            <a:ext cx="4610100" cy="0"/>
          </a:xfrm>
          <a:prstGeom prst="line">
            <a:avLst/>
          </a:prstGeom>
          <a:ln w="57150">
            <a:solidFill>
              <a:srgbClr val="FF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rved Right Arrow 18">
            <a:hlinkClick r:id="rId5" action="ppaction://hlinksldjump"/>
            <a:extLst>
              <a:ext uri="{FF2B5EF4-FFF2-40B4-BE49-F238E27FC236}">
                <a16:creationId xmlns:a16="http://schemas.microsoft.com/office/drawing/2014/main" id="{34101130-0965-8AE2-2C72-3FBB4B04E3FF}"/>
              </a:ext>
            </a:extLst>
          </p:cNvPr>
          <p:cNvSpPr/>
          <p:nvPr/>
        </p:nvSpPr>
        <p:spPr>
          <a:xfrm>
            <a:off x="16625499" y="1738193"/>
            <a:ext cx="919548" cy="1017841"/>
          </a:xfrm>
          <a:prstGeom prst="curvedRightArrow">
            <a:avLst/>
          </a:prstGeom>
          <a:solidFill>
            <a:srgbClr val="FF6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9478" y="1432767"/>
            <a:ext cx="8859321" cy="7279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92640">
            <a:off x="16670561" y="7695388"/>
            <a:ext cx="1801962" cy="2266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7651">
            <a:off x="951848" y="1047928"/>
            <a:ext cx="513645" cy="49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F2C4E-8BAA-0D88-F952-69C402B8C220}"/>
              </a:ext>
            </a:extLst>
          </p:cNvPr>
          <p:cNvSpPr txBox="1"/>
          <p:nvPr/>
        </p:nvSpPr>
        <p:spPr>
          <a:xfrm>
            <a:off x="11277600" y="740480"/>
            <a:ext cx="5430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bg1"/>
                </a:solidFill>
                <a:latin typeface="Colonna MT" pitchFamily="82" charset="77"/>
              </a:rPr>
              <a:t>DISCUSSION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8AAC1F-5391-06FD-9A36-415BE744B014}"/>
              </a:ext>
            </a:extLst>
          </p:cNvPr>
          <p:cNvSpPr/>
          <p:nvPr/>
        </p:nvSpPr>
        <p:spPr>
          <a:xfrm>
            <a:off x="10039913" y="2461253"/>
            <a:ext cx="7425897" cy="536449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75425-F668-ED34-3055-426BF379776F}"/>
              </a:ext>
            </a:extLst>
          </p:cNvPr>
          <p:cNvSpPr txBox="1"/>
          <p:nvPr/>
        </p:nvSpPr>
        <p:spPr>
          <a:xfrm>
            <a:off x="10788267" y="3453813"/>
            <a:ext cx="74258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effectLst/>
                <a:latin typeface="Cambria" panose="02040503050406030204" pitchFamily="18" charset="0"/>
              </a:rPr>
              <a:t>Discuss whether you want to participate in </a:t>
            </a:r>
            <a:r>
              <a:rPr lang="en-US" sz="5400" b="0" i="1" dirty="0">
                <a:effectLst/>
                <a:latin typeface="Cambria" panose="02040503050406030204" pitchFamily="18" charset="0"/>
              </a:rPr>
              <a:t>Vietnam Idol</a:t>
            </a:r>
            <a:r>
              <a:rPr lang="en-US" sz="5400" b="0" i="0" dirty="0">
                <a:effectLst/>
                <a:latin typeface="Cambria" panose="02040503050406030204" pitchFamily="18" charset="0"/>
              </a:rPr>
              <a:t>. </a:t>
            </a:r>
          </a:p>
          <a:p>
            <a:r>
              <a:rPr lang="en-US" sz="5400" b="0" i="0" dirty="0">
                <a:effectLst/>
                <a:latin typeface="Cambria" panose="02040503050406030204" pitchFamily="18" charset="0"/>
              </a:rPr>
              <a:t>Give your reasons.</a:t>
            </a:r>
            <a:endParaRPr lang="en-VN" sz="5400" dirty="0"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56DBC-EE14-62E3-B87F-446698E3A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90" y="1848476"/>
            <a:ext cx="7792727" cy="5016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85091" y="5143500"/>
            <a:ext cx="4159691" cy="48123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97200" y="4457700"/>
            <a:ext cx="2935116" cy="21371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38200" y="1785108"/>
            <a:ext cx="14325600" cy="6557477"/>
            <a:chOff x="0" y="1199487"/>
            <a:chExt cx="17936601" cy="4156931"/>
          </a:xfrm>
        </p:grpSpPr>
        <p:sp>
          <p:nvSpPr>
            <p:cNvPr id="5" name="TextBox 5"/>
            <p:cNvSpPr txBox="1"/>
            <p:nvPr/>
          </p:nvSpPr>
          <p:spPr>
            <a:xfrm>
              <a:off x="0" y="1199487"/>
              <a:ext cx="16183741" cy="1987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46"/>
                </a:lnSpc>
              </a:pPr>
              <a:r>
                <a:rPr lang="en-US" sz="10497" spc="-682" dirty="0">
                  <a:solidFill>
                    <a:srgbClr val="3681AD"/>
                  </a:solidFill>
                  <a:latin typeface="DM Sans Bold"/>
                </a:rPr>
                <a:t>Rules</a:t>
              </a:r>
              <a:endParaRPr lang="en-US" sz="10497" spc="-682" dirty="0">
                <a:solidFill>
                  <a:srgbClr val="4CACC6"/>
                </a:solidFill>
                <a:latin typeface="DM Sa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33966"/>
              <a:ext cx="17936601" cy="3422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6000" spc="-179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 Watch a clip containing 6 music shows</a:t>
              </a:r>
            </a:p>
            <a:p>
              <a:pPr>
                <a:lnSpc>
                  <a:spcPct val="150000"/>
                </a:lnSpc>
              </a:pPr>
              <a:r>
                <a:rPr lang="en-US" sz="6000" spc="-179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 Take note the names of music shows</a:t>
              </a:r>
            </a:p>
            <a:p>
              <a:pPr>
                <a:lnSpc>
                  <a:spcPct val="150000"/>
                </a:lnSpc>
              </a:pPr>
              <a:r>
                <a:rPr lang="en-US" sz="6000" spc="-179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 Write the answer on the paper </a:t>
              </a:r>
            </a:p>
            <a:p>
              <a:pPr>
                <a:lnSpc>
                  <a:spcPct val="150000"/>
                </a:lnSpc>
              </a:pPr>
              <a:r>
                <a:rPr lang="en-US" sz="6000" spc="-179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 With a correct answer,  get 10 points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072059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072059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072059"/>
              </a:solidFill>
            </p:spPr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877995" y="8875039"/>
            <a:ext cx="679181" cy="30007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8"/>
          <p:cNvGrpSpPr/>
          <p:nvPr/>
        </p:nvGrpSpPr>
        <p:grpSpPr>
          <a:xfrm>
            <a:off x="1066800" y="4388344"/>
            <a:ext cx="7467600" cy="5411391"/>
            <a:chOff x="0" y="0"/>
            <a:chExt cx="3835400" cy="5130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835400" cy="5130800"/>
            </a:xfrm>
            <a:custGeom>
              <a:avLst/>
              <a:gdLst/>
              <a:ahLst/>
              <a:cxnLst/>
              <a:rect l="l" t="t" r="r" b="b"/>
              <a:pathLst>
                <a:path w="3835400" h="5130800">
                  <a:moveTo>
                    <a:pt x="0" y="0"/>
                  </a:moveTo>
                  <a:lnTo>
                    <a:pt x="3835400" y="0"/>
                  </a:lnTo>
                  <a:lnTo>
                    <a:pt x="3835400" y="5130800"/>
                  </a:lnTo>
                  <a:lnTo>
                    <a:pt x="0" y="5130800"/>
                  </a:lnTo>
                  <a:close/>
                </a:path>
              </a:pathLst>
            </a:custGeom>
            <a:solidFill>
              <a:srgbClr val="FFC480"/>
            </a:solidFill>
          </p:spPr>
        </p:sp>
      </p:grpSp>
      <p:sp>
        <p:nvSpPr>
          <p:cNvPr id="62" name="TextBox 62"/>
          <p:cNvSpPr txBox="1"/>
          <p:nvPr/>
        </p:nvSpPr>
        <p:spPr>
          <a:xfrm>
            <a:off x="-1638300" y="445961"/>
            <a:ext cx="21564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85921"/>
            <a:r>
              <a:rPr lang="en-US" sz="5400" b="1" dirty="0">
                <a:latin typeface="Avenir Book" panose="02000503020000020003" pitchFamily="2" charset="0"/>
              </a:rPr>
              <a:t>Question: </a:t>
            </a:r>
            <a:r>
              <a:rPr lang="en-US" sz="5400" b="1" dirty="0">
                <a:solidFill>
                  <a:schemeClr val="bg1"/>
                </a:solidFill>
                <a:latin typeface="Avenir Book" panose="02000503020000020003" pitchFamily="2" charset="0"/>
              </a:rPr>
              <a:t>Do 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you want to participate in </a:t>
            </a:r>
            <a:r>
              <a:rPr lang="en-US" sz="54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Vietnam Idol </a:t>
            </a:r>
            <a:r>
              <a:rPr lang="en-US" sz="5400" b="1" dirty="0">
                <a:solidFill>
                  <a:schemeClr val="bg1"/>
                </a:solidFill>
                <a:latin typeface="Avenir Book" panose="02000503020000020003" pitchFamily="2" charset="0"/>
              </a:rPr>
              <a:t>?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</a:t>
            </a:r>
            <a:endParaRPr lang="en-US" sz="5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3089672" y="4867775"/>
            <a:ext cx="3295055" cy="31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85921">
              <a:lnSpc>
                <a:spcPts val="2444"/>
              </a:lnSpc>
            </a:pPr>
            <a:endParaRPr lang="en-US" sz="2547" spc="432" dirty="0">
              <a:solidFill>
                <a:srgbClr val="5E59C4"/>
              </a:solidFill>
              <a:latin typeface="Glacial Indifference Bold"/>
            </a:endParaRPr>
          </a:p>
        </p:txBody>
      </p:sp>
      <p:grpSp>
        <p:nvGrpSpPr>
          <p:cNvPr id="66" name="Group 66"/>
          <p:cNvGrpSpPr/>
          <p:nvPr/>
        </p:nvGrpSpPr>
        <p:grpSpPr>
          <a:xfrm>
            <a:off x="9722006" y="4352002"/>
            <a:ext cx="7467600" cy="5411391"/>
            <a:chOff x="0" y="0"/>
            <a:chExt cx="3835400" cy="5130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835400" cy="5130800"/>
            </a:xfrm>
            <a:custGeom>
              <a:avLst/>
              <a:gdLst/>
              <a:ahLst/>
              <a:cxnLst/>
              <a:rect l="l" t="t" r="r" b="b"/>
              <a:pathLst>
                <a:path w="3835400" h="5130800">
                  <a:moveTo>
                    <a:pt x="0" y="0"/>
                  </a:moveTo>
                  <a:lnTo>
                    <a:pt x="3835400" y="0"/>
                  </a:lnTo>
                  <a:lnTo>
                    <a:pt x="3835400" y="5130800"/>
                  </a:lnTo>
                  <a:lnTo>
                    <a:pt x="0" y="5130800"/>
                  </a:lnTo>
                  <a:close/>
                </a:path>
              </a:pathLst>
            </a:custGeom>
            <a:solidFill>
              <a:srgbClr val="FFC480"/>
            </a:solidFill>
          </p:spPr>
        </p:sp>
      </p:grpSp>
      <p:sp>
        <p:nvSpPr>
          <p:cNvPr id="76" name="TextBox 62">
            <a:extLst>
              <a:ext uri="{FF2B5EF4-FFF2-40B4-BE49-F238E27FC236}">
                <a16:creationId xmlns:a16="http://schemas.microsoft.com/office/drawing/2014/main" id="{C202451A-9769-6C4B-D84C-F14FD258F9C1}"/>
              </a:ext>
            </a:extLst>
          </p:cNvPr>
          <p:cNvSpPr txBox="1"/>
          <p:nvPr/>
        </p:nvSpPr>
        <p:spPr>
          <a:xfrm>
            <a:off x="342900" y="1751963"/>
            <a:ext cx="2552700" cy="617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285921">
              <a:lnSpc>
                <a:spcPts val="4347"/>
              </a:lnSpc>
            </a:pPr>
            <a:r>
              <a:rPr lang="en-US" sz="5400" b="1" dirty="0">
                <a:latin typeface="Avenir Book" panose="02000503020000020003" pitchFamily="2" charset="0"/>
              </a:rPr>
              <a:t>Answer:</a:t>
            </a:r>
          </a:p>
        </p:txBody>
      </p:sp>
      <p:sp>
        <p:nvSpPr>
          <p:cNvPr id="77" name="TextBox 60">
            <a:extLst>
              <a:ext uri="{FF2B5EF4-FFF2-40B4-BE49-F238E27FC236}">
                <a16:creationId xmlns:a16="http://schemas.microsoft.com/office/drawing/2014/main" id="{7E50A120-BC93-DD31-D8BE-B880D3F45ACF}"/>
              </a:ext>
            </a:extLst>
          </p:cNvPr>
          <p:cNvSpPr txBox="1"/>
          <p:nvPr/>
        </p:nvSpPr>
        <p:spPr>
          <a:xfrm>
            <a:off x="3279874" y="3199214"/>
            <a:ext cx="2914650" cy="569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8000" u="sng" dirty="0">
                <a:solidFill>
                  <a:srgbClr val="FFFFFF"/>
                </a:solidFill>
                <a:latin typeface="Peace Sans"/>
              </a:rPr>
              <a:t>YES</a:t>
            </a:r>
          </a:p>
        </p:txBody>
      </p:sp>
      <p:sp>
        <p:nvSpPr>
          <p:cNvPr id="78" name="TextBox 60">
            <a:extLst>
              <a:ext uri="{FF2B5EF4-FFF2-40B4-BE49-F238E27FC236}">
                <a16:creationId xmlns:a16="http://schemas.microsoft.com/office/drawing/2014/main" id="{F4503573-6951-E291-17C0-8766ED8E9EFD}"/>
              </a:ext>
            </a:extLst>
          </p:cNvPr>
          <p:cNvSpPr txBox="1"/>
          <p:nvPr/>
        </p:nvSpPr>
        <p:spPr>
          <a:xfrm>
            <a:off x="11506200" y="3230699"/>
            <a:ext cx="2914650" cy="56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8000" u="sng" dirty="0">
                <a:solidFill>
                  <a:srgbClr val="FFFFFF"/>
                </a:solidFill>
                <a:latin typeface="Peace Sans"/>
              </a:rPr>
              <a:t>NO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800401-4B01-CA2C-7103-2FD14C7492C1}"/>
              </a:ext>
            </a:extLst>
          </p:cNvPr>
          <p:cNvSpPr txBox="1"/>
          <p:nvPr/>
        </p:nvSpPr>
        <p:spPr>
          <a:xfrm>
            <a:off x="1524000" y="486777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Avenir Book" panose="02000503020000020003" pitchFamily="2" charset="0"/>
              </a:rPr>
              <a:t>l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ove singing</a:t>
            </a:r>
            <a:endParaRPr lang="en-VN" sz="4000" dirty="0">
              <a:latin typeface="Avenir Book" panose="02000503020000020003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88CD4E-D14A-168E-4A4A-60BE4F56D51C}"/>
              </a:ext>
            </a:extLst>
          </p:cNvPr>
          <p:cNvSpPr txBox="1"/>
          <p:nvPr/>
        </p:nvSpPr>
        <p:spPr>
          <a:xfrm>
            <a:off x="1524000" y="5940740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have chance to become famous and earn lots of money.</a:t>
            </a:r>
            <a:endParaRPr lang="en-VN" sz="4000" dirty="0">
              <a:latin typeface="Avenir Book" panose="02000503020000020003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61540F-FF8B-F51D-B308-6BD8F04767A4}"/>
              </a:ext>
            </a:extLst>
          </p:cNvPr>
          <p:cNvSpPr txBox="1"/>
          <p:nvPr/>
        </p:nvSpPr>
        <p:spPr>
          <a:xfrm>
            <a:off x="9848850" y="4722633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don't have a beautiful voice</a:t>
            </a:r>
            <a:endParaRPr lang="en-VN" sz="4000" dirty="0">
              <a:latin typeface="Avenir Book" panose="02000503020000020003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3C010B-EC18-4B28-446B-57F690A1102C}"/>
              </a:ext>
            </a:extLst>
          </p:cNvPr>
          <p:cNvSpPr txBox="1"/>
          <p:nvPr/>
        </p:nvSpPr>
        <p:spPr>
          <a:xfrm>
            <a:off x="9848850" y="5883426"/>
            <a:ext cx="7057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don't want to be watched by many people.</a:t>
            </a:r>
            <a:endParaRPr lang="en-VN" sz="4000" dirty="0">
              <a:latin typeface="Avenir Book" panose="02000503020000020003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B33A79-9569-D047-21FA-67B67610534F}"/>
              </a:ext>
            </a:extLst>
          </p:cNvPr>
          <p:cNvSpPr txBox="1"/>
          <p:nvPr/>
        </p:nvSpPr>
        <p:spPr>
          <a:xfrm>
            <a:off x="9848850" y="7659772"/>
            <a:ext cx="11184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have a fear of crowds</a:t>
            </a:r>
            <a:endParaRPr lang="en-VN" sz="40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53321" y="770029"/>
            <a:ext cx="13581358" cy="165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00" b="0" i="0" u="none" strike="noStrike" kern="1200" cap="none" spc="-68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HOMEWORK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9701" y="2705299"/>
            <a:ext cx="16357945" cy="4023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latin typeface="Avenir Book" panose="02000503020000020003" pitchFamily="2" charset="0"/>
              </a:rPr>
              <a:t>Search for more music shows on the Internet, take note the regulations and the prizes.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latin typeface="Avenir Book" panose="02000503020000020003" pitchFamily="2" charset="0"/>
              </a:rPr>
              <a:t>Prepare for </a:t>
            </a:r>
            <a:r>
              <a:rPr lang="vi-VN" sz="6000" dirty="0"/>
              <a:t>the </a:t>
            </a:r>
            <a:r>
              <a:rPr lang="en-US" sz="6000" dirty="0">
                <a:latin typeface="Avenir Book" panose="02000503020000020003" pitchFamily="2" charset="0"/>
              </a:rPr>
              <a:t>Speaking lesson.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790D0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790D0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790D0D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7007767" y="9017092"/>
            <a:ext cx="679181" cy="30007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7259300" y="4147875"/>
            <a:ext cx="176115" cy="1619139"/>
            <a:chOff x="0" y="0"/>
            <a:chExt cx="234820" cy="21588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25252">
                  <a:alpha val="49804"/>
                </a:srgbClr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0000" y="7104191"/>
            <a:ext cx="3847872" cy="30893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1018002430_720P.MP4" descr="20221018002430_720P.MP4">
            <a:hlinkClick r:id="" action="ppaction://media"/>
            <a:extLst>
              <a:ext uri="{FF2B5EF4-FFF2-40B4-BE49-F238E27FC236}">
                <a16:creationId xmlns:a16="http://schemas.microsoft.com/office/drawing/2014/main" id="{C6A4461E-8472-36BD-1A90-EA7D0EBA9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2268000" y="280800"/>
            <a:ext cx="3955257" cy="119994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2268000" y="280800"/>
            <a:ext cx="3955257" cy="119994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65092"/>
            <a:ext cx="7384257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3983833" y="2612818"/>
            <a:ext cx="204788" cy="557213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3983833" y="2612818"/>
            <a:ext cx="2047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3983833" y="2612817"/>
            <a:ext cx="204788" cy="219075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3983833" y="2612817"/>
            <a:ext cx="2047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3748088" y="2450893"/>
            <a:ext cx="690563" cy="292895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5288758" y="2822368"/>
            <a:ext cx="1366838" cy="166449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540670" y="2791412"/>
            <a:ext cx="1364457" cy="1666875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857376" y="3250993"/>
            <a:ext cx="407195" cy="29289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857376" y="3250993"/>
            <a:ext cx="407195" cy="29289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857376" y="3250993"/>
            <a:ext cx="407195" cy="292895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6298408" y="3515312"/>
            <a:ext cx="45245" cy="5715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5938838" y="3284330"/>
            <a:ext cx="400050" cy="28575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685801" y="2024649"/>
            <a:ext cx="2340770" cy="19812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1009650" y="3829637"/>
            <a:ext cx="304800" cy="176213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909638" y="2384217"/>
            <a:ext cx="547688" cy="1621632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602583" y="8442117"/>
            <a:ext cx="1147763" cy="141208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2007395" y="8851693"/>
            <a:ext cx="497682" cy="357188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2007395" y="8851693"/>
            <a:ext cx="497682" cy="357188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2007395" y="8851693"/>
            <a:ext cx="497682" cy="357188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5450683" y="8442117"/>
            <a:ext cx="1147763" cy="141208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6141245" y="8849312"/>
            <a:ext cx="54770" cy="109538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6141245" y="8849312"/>
            <a:ext cx="54770" cy="109538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5693570" y="8849312"/>
            <a:ext cx="502445" cy="359570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226345" y="3396249"/>
            <a:ext cx="5743575" cy="5745957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807245" y="2979530"/>
            <a:ext cx="6581775" cy="657701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1066801" y="3236705"/>
            <a:ext cx="6065045" cy="6062663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931070" y="3100974"/>
            <a:ext cx="6331745" cy="633412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683793" y="3617703"/>
            <a:ext cx="850107" cy="850107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2700" dirty="0"/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4867275" y="4277312"/>
            <a:ext cx="30957" cy="183357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5584032" y="4670220"/>
            <a:ext cx="878682" cy="881063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496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2700" dirty="0"/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5991226" y="5967999"/>
            <a:ext cx="90488" cy="238125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5631657" y="6877641"/>
            <a:ext cx="850107" cy="852488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9815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2700" dirty="0"/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4922045" y="7989680"/>
            <a:ext cx="26195" cy="252413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2645570" y="4289218"/>
            <a:ext cx="2382" cy="83345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519238" y="6198980"/>
            <a:ext cx="66675" cy="202407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2586038" y="8023018"/>
            <a:ext cx="14288" cy="176213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3748088" y="8001587"/>
            <a:ext cx="852488" cy="850107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821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27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735932" y="4670218"/>
            <a:ext cx="876300" cy="881063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136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27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743076" y="6870493"/>
            <a:ext cx="854870" cy="852488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 sz="2700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en-US" sz="315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2700" dirty="0"/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3900488" y="6063250"/>
            <a:ext cx="409575" cy="41433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3988595" y="6156117"/>
            <a:ext cx="233363" cy="230982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2712245" y="1953212"/>
            <a:ext cx="566738" cy="485775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2945608" y="1827005"/>
            <a:ext cx="569120" cy="488157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45245" y="3308142"/>
            <a:ext cx="516732" cy="535782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57163" y="3481974"/>
            <a:ext cx="516732" cy="535782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5010151" y="1888917"/>
            <a:ext cx="569120" cy="488157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4776788" y="1765092"/>
            <a:ext cx="569120" cy="488157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5169695" y="2057987"/>
            <a:ext cx="2338388" cy="197882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7160420" y="3991562"/>
            <a:ext cx="26195" cy="4524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6743700" y="2417555"/>
            <a:ext cx="545307" cy="161925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62" name="TextBox 261"/>
          <p:cNvSpPr txBox="1"/>
          <p:nvPr/>
        </p:nvSpPr>
        <p:spPr>
          <a:xfrm>
            <a:off x="11592659" y="278789"/>
            <a:ext cx="49039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seconds</a:t>
            </a:r>
          </a:p>
        </p:txBody>
      </p:sp>
      <p:pic>
        <p:nvPicPr>
          <p:cNvPr id="1028" name="Picture 4" descr="Premium Vector | Kids rock band. children music concert, young musicians  quartet, playing instruments guitar and drums, vocals and keyboards and  sing on scene. girls and boys stage performance vector cartoon concept">
            <a:extLst>
              <a:ext uri="{FF2B5EF4-FFF2-40B4-BE49-F238E27FC236}">
                <a16:creationId xmlns:a16="http://schemas.microsoft.com/office/drawing/2014/main" id="{4DE37230-C811-76FB-5121-550DF2EC3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" b="16210"/>
          <a:stretch/>
        </p:blipFill>
        <p:spPr bwMode="auto">
          <a:xfrm>
            <a:off x="7940890" y="1270481"/>
            <a:ext cx="9758360" cy="80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523C0C5-5734-5C31-027A-677CE12F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8" y="512620"/>
            <a:ext cx="5105400" cy="35034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DF9DE14-3709-B65E-58F0-6E34867B3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98" y="504646"/>
            <a:ext cx="5105400" cy="3511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F1D1E-1BFF-9785-F20F-8E2F8A420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959" y="472766"/>
            <a:ext cx="4724400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63B2D-4929-8C68-14B7-ADB85C0D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959" y="5168489"/>
            <a:ext cx="5016241" cy="3405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02FA1-0CF0-6E5B-542A-8F9E26A90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5384941"/>
            <a:ext cx="5105400" cy="3405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A05A4-B623-8707-E1CA-85A74151C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2" y="5384942"/>
            <a:ext cx="4975012" cy="3405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DA75EF-2F40-F4E9-8149-2295D1703CE8}"/>
              </a:ext>
            </a:extLst>
          </p:cNvPr>
          <p:cNvSpPr txBox="1"/>
          <p:nvPr/>
        </p:nvSpPr>
        <p:spPr>
          <a:xfrm>
            <a:off x="492968" y="4194173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Cooper Black" panose="0208090404030B020404" pitchFamily="18" charset="77"/>
              </a:rPr>
              <a:t>AMERICAN IDOL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D65AA-59DF-F564-AE71-2E60CC58FDA3}"/>
              </a:ext>
            </a:extLst>
          </p:cNvPr>
          <p:cNvSpPr txBox="1"/>
          <p:nvPr/>
        </p:nvSpPr>
        <p:spPr>
          <a:xfrm>
            <a:off x="6007748" y="4206991"/>
            <a:ext cx="674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Cooper Black" panose="0208090404030B020404" pitchFamily="18" charset="77"/>
              </a:rPr>
              <a:t>BRITAIN’S GOT TALENT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027E1E-D795-6E9A-30AA-BC584FC2EA30}"/>
              </a:ext>
            </a:extLst>
          </p:cNvPr>
          <p:cNvSpPr txBox="1"/>
          <p:nvPr/>
        </p:nvSpPr>
        <p:spPr>
          <a:xfrm>
            <a:off x="13335000" y="4194173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Cooper Black" panose="0208090404030B020404" pitchFamily="18" charset="77"/>
              </a:rPr>
              <a:t>THE X FACTOR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F5B241-9548-DEC6-D4EE-FE3AC24E92A8}"/>
              </a:ext>
            </a:extLst>
          </p:cNvPr>
          <p:cNvSpPr txBox="1"/>
          <p:nvPr/>
        </p:nvSpPr>
        <p:spPr>
          <a:xfrm>
            <a:off x="762000" y="9141707"/>
            <a:ext cx="393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Cooper Black" panose="0208090404030B020404" pitchFamily="18" charset="77"/>
              </a:rPr>
              <a:t>KING OF RAP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86CA8-3584-4929-ED9E-5179EFF2E217}"/>
              </a:ext>
            </a:extLst>
          </p:cNvPr>
          <p:cNvSpPr txBox="1"/>
          <p:nvPr/>
        </p:nvSpPr>
        <p:spPr>
          <a:xfrm>
            <a:off x="5908999" y="8949044"/>
            <a:ext cx="6470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THE MASKED SINGER </a:t>
            </a:r>
            <a:br>
              <a:rPr lang="en-VN" sz="3600" dirty="0">
                <a:solidFill>
                  <a:schemeClr val="bg1"/>
                </a:solidFill>
                <a:latin typeface="Cooper Black" panose="0208090404030B020404" pitchFamily="18" charset="77"/>
              </a:rPr>
            </a:br>
            <a:r>
              <a:rPr lang="en-VN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VIET NAM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9DC834-E42C-A4FD-4A37-C3670DAB5C45}"/>
              </a:ext>
            </a:extLst>
          </p:cNvPr>
          <p:cNvSpPr txBox="1"/>
          <p:nvPr/>
        </p:nvSpPr>
        <p:spPr>
          <a:xfrm>
            <a:off x="13919839" y="8959361"/>
            <a:ext cx="330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Cooper Black" panose="0208090404030B020404" pitchFamily="18" charset="77"/>
              </a:rPr>
              <a:t>THE VOICE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11000" y="1436798"/>
            <a:ext cx="6697956" cy="664772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7007767" y="8986702"/>
            <a:ext cx="679181" cy="300074"/>
          </a:xfrm>
          <a:prstGeom prst="rect">
            <a:avLst/>
          </a:prstGeom>
        </p:spPr>
      </p:pic>
      <p:pic>
        <p:nvPicPr>
          <p:cNvPr id="32" name="Picture 2" descr="Katy Perry xác nhận ngồi ghế nóng American Idol 2018: BTC mong chương trình  sẽ được hồi sinh!">
            <a:extLst>
              <a:ext uri="{FF2B5EF4-FFF2-40B4-BE49-F238E27FC236}">
                <a16:creationId xmlns:a16="http://schemas.microsoft.com/office/drawing/2014/main" id="{4E4B9B7D-0061-621E-82AA-05395D330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"/>
          <a:stretch/>
        </p:blipFill>
        <p:spPr bwMode="auto">
          <a:xfrm>
            <a:off x="318634" y="2202479"/>
            <a:ext cx="11930298" cy="5665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8140">
            <a:off x="13368001" y="1885327"/>
            <a:ext cx="3959895" cy="94693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54363" y="1393221"/>
            <a:ext cx="3236250" cy="115580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2139">
            <a:off x="7923820" y="7482031"/>
            <a:ext cx="1770578" cy="222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4037" y="1039876"/>
            <a:ext cx="719113" cy="1213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83061" y="1989176"/>
            <a:ext cx="478756" cy="8080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546245">
            <a:off x="9175913" y="1315031"/>
            <a:ext cx="965146" cy="10680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10E18ED6-3282-3668-2EF2-04A0F19DA6A5}"/>
              </a:ext>
            </a:extLst>
          </p:cNvPr>
          <p:cNvSpPr txBox="1"/>
          <p:nvPr/>
        </p:nvSpPr>
        <p:spPr>
          <a:xfrm>
            <a:off x="897103" y="2425063"/>
            <a:ext cx="7921678" cy="543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7665" dirty="0">
                <a:solidFill>
                  <a:srgbClr val="324AB1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Music</a:t>
            </a:r>
          </a:p>
          <a:p>
            <a:pPr algn="ctr"/>
            <a:r>
              <a:rPr lang="en-US" sz="17665" dirty="0">
                <a:solidFill>
                  <a:srgbClr val="324AB1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Reading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717D81E-7897-697B-98A6-3EAF70A73967}"/>
              </a:ext>
            </a:extLst>
          </p:cNvPr>
          <p:cNvSpPr txBox="1"/>
          <p:nvPr/>
        </p:nvSpPr>
        <p:spPr>
          <a:xfrm>
            <a:off x="2157181" y="1214981"/>
            <a:ext cx="7921678" cy="63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Britannic Bold" panose="020B0903060703020204" pitchFamily="34" charset="77"/>
                <a:ea typeface="Apple Color Emoji" pitchFamily="2" charset="0"/>
                <a:cs typeface="Brush Script MT" panose="03060802040406070304" pitchFamily="66" charset="-122"/>
              </a:rPr>
              <a:t>UNIT 3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-299300">
            <a:off x="2154388" y="1963493"/>
            <a:ext cx="4723845" cy="4091067"/>
            <a:chOff x="0" y="0"/>
            <a:chExt cx="2287493" cy="1981074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264633" cy="1953134"/>
            </a:xfrm>
            <a:custGeom>
              <a:avLst/>
              <a:gdLst/>
              <a:ahLst/>
              <a:cxnLst/>
              <a:rect l="l" t="t" r="r" b="b"/>
              <a:pathLst>
                <a:path w="2264633" h="1953134">
                  <a:moveTo>
                    <a:pt x="2264633" y="1953134"/>
                  </a:moveTo>
                  <a:lnTo>
                    <a:pt x="0" y="1945514"/>
                  </a:lnTo>
                  <a:lnTo>
                    <a:pt x="0" y="690625"/>
                  </a:lnTo>
                  <a:lnTo>
                    <a:pt x="17780" y="19050"/>
                  </a:lnTo>
                  <a:lnTo>
                    <a:pt x="1127127" y="0"/>
                  </a:lnTo>
                  <a:lnTo>
                    <a:pt x="2245583" y="508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293843" cy="1979804"/>
            </a:xfrm>
            <a:custGeom>
              <a:avLst/>
              <a:gdLst/>
              <a:ahLst/>
              <a:cxnLst/>
              <a:rect l="l" t="t" r="r" b="b"/>
              <a:pathLst>
                <a:path w="2293843" h="1979804">
                  <a:moveTo>
                    <a:pt x="2259553" y="21590"/>
                  </a:moveTo>
                  <a:cubicBezTo>
                    <a:pt x="2260823" y="34290"/>
                    <a:pt x="2260823" y="44450"/>
                    <a:pt x="2262093" y="54610"/>
                  </a:cubicBezTo>
                  <a:cubicBezTo>
                    <a:pt x="2264633" y="93025"/>
                    <a:pt x="2265903" y="134559"/>
                    <a:pt x="2268443" y="174609"/>
                  </a:cubicBezTo>
                  <a:cubicBezTo>
                    <a:pt x="2268443" y="232460"/>
                    <a:pt x="2281143" y="1373163"/>
                    <a:pt x="2287493" y="1431013"/>
                  </a:cubicBezTo>
                  <a:cubicBezTo>
                    <a:pt x="2293843" y="1518532"/>
                    <a:pt x="2290033" y="1607533"/>
                    <a:pt x="2290033" y="1695051"/>
                  </a:cubicBezTo>
                  <a:cubicBezTo>
                    <a:pt x="2290033" y="1772186"/>
                    <a:pt x="2291303" y="1843387"/>
                    <a:pt x="2292573" y="1918844"/>
                  </a:cubicBezTo>
                  <a:cubicBezTo>
                    <a:pt x="2292573" y="1940434"/>
                    <a:pt x="2292573" y="1954404"/>
                    <a:pt x="2292573" y="1978534"/>
                  </a:cubicBezTo>
                  <a:cubicBezTo>
                    <a:pt x="2269713" y="1978534"/>
                    <a:pt x="2249393" y="1979804"/>
                    <a:pt x="2227194" y="1978534"/>
                  </a:cubicBezTo>
                  <a:cubicBezTo>
                    <a:pt x="2114779" y="1973454"/>
                    <a:pt x="2000635" y="1979804"/>
                    <a:pt x="1888221" y="1974724"/>
                  </a:cubicBezTo>
                  <a:cubicBezTo>
                    <a:pt x="1820772" y="1970914"/>
                    <a:pt x="1755053" y="1973454"/>
                    <a:pt x="1687604" y="1970914"/>
                  </a:cubicBezTo>
                  <a:cubicBezTo>
                    <a:pt x="1656474" y="1969644"/>
                    <a:pt x="1625344" y="1968374"/>
                    <a:pt x="1594214" y="1967104"/>
                  </a:cubicBezTo>
                  <a:cubicBezTo>
                    <a:pt x="1575190" y="1967104"/>
                    <a:pt x="1557895" y="1968374"/>
                    <a:pt x="1538871" y="1968374"/>
                  </a:cubicBezTo>
                  <a:cubicBezTo>
                    <a:pt x="1490446" y="1967104"/>
                    <a:pt x="1357278" y="1968374"/>
                    <a:pt x="1308854" y="1967104"/>
                  </a:cubicBezTo>
                  <a:cubicBezTo>
                    <a:pt x="1274265" y="1965834"/>
                    <a:pt x="582483" y="1974724"/>
                    <a:pt x="547894" y="1973454"/>
                  </a:cubicBezTo>
                  <a:cubicBezTo>
                    <a:pt x="539247" y="1973454"/>
                    <a:pt x="528870" y="1974724"/>
                    <a:pt x="520223" y="1974724"/>
                  </a:cubicBezTo>
                  <a:cubicBezTo>
                    <a:pt x="499469" y="1974724"/>
                    <a:pt x="480445" y="1975994"/>
                    <a:pt x="459692" y="1975994"/>
                  </a:cubicBezTo>
                  <a:cubicBezTo>
                    <a:pt x="407808" y="1975994"/>
                    <a:pt x="357654" y="1974724"/>
                    <a:pt x="305770" y="1973454"/>
                  </a:cubicBezTo>
                  <a:cubicBezTo>
                    <a:pt x="274640" y="1972184"/>
                    <a:pt x="243510" y="1970914"/>
                    <a:pt x="214109" y="1969644"/>
                  </a:cubicBezTo>
                  <a:cubicBezTo>
                    <a:pt x="158767" y="1968374"/>
                    <a:pt x="103424" y="1967104"/>
                    <a:pt x="48260" y="1967104"/>
                  </a:cubicBezTo>
                  <a:cubicBezTo>
                    <a:pt x="38100" y="1967104"/>
                    <a:pt x="29210" y="1967104"/>
                    <a:pt x="19050" y="1965834"/>
                  </a:cubicBezTo>
                  <a:cubicBezTo>
                    <a:pt x="10160" y="1964564"/>
                    <a:pt x="5080" y="1958214"/>
                    <a:pt x="7620" y="1949324"/>
                  </a:cubicBezTo>
                  <a:cubicBezTo>
                    <a:pt x="16510" y="1917555"/>
                    <a:pt x="12700" y="1880471"/>
                    <a:pt x="11430" y="1841903"/>
                  </a:cubicBezTo>
                  <a:cubicBezTo>
                    <a:pt x="10160" y="1763286"/>
                    <a:pt x="6350" y="1686151"/>
                    <a:pt x="7620" y="1607533"/>
                  </a:cubicBezTo>
                  <a:cubicBezTo>
                    <a:pt x="5080" y="1509631"/>
                    <a:pt x="0" y="297728"/>
                    <a:pt x="7620" y="198343"/>
                  </a:cubicBezTo>
                  <a:cubicBezTo>
                    <a:pt x="8890" y="179059"/>
                    <a:pt x="7620" y="158292"/>
                    <a:pt x="8890" y="139009"/>
                  </a:cubicBezTo>
                  <a:cubicBezTo>
                    <a:pt x="10160" y="107858"/>
                    <a:pt x="12700" y="73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88" y="30480"/>
                    <a:pt x="87859" y="29210"/>
                  </a:cubicBezTo>
                  <a:cubicBezTo>
                    <a:pt x="134554" y="25400"/>
                    <a:pt x="181250" y="22860"/>
                    <a:pt x="229674" y="20320"/>
                  </a:cubicBezTo>
                  <a:cubicBezTo>
                    <a:pt x="262534" y="17780"/>
                    <a:pt x="295394" y="16510"/>
                    <a:pt x="326524" y="13970"/>
                  </a:cubicBezTo>
                  <a:cubicBezTo>
                    <a:pt x="357654" y="11430"/>
                    <a:pt x="390514" y="8890"/>
                    <a:pt x="421644" y="8890"/>
                  </a:cubicBezTo>
                  <a:cubicBezTo>
                    <a:pt x="456233" y="7620"/>
                    <a:pt x="490822" y="10160"/>
                    <a:pt x="525411" y="8890"/>
                  </a:cubicBezTo>
                  <a:cubicBezTo>
                    <a:pt x="568647" y="8890"/>
                    <a:pt x="1352090" y="6350"/>
                    <a:pt x="1395326" y="5080"/>
                  </a:cubicBezTo>
                  <a:cubicBezTo>
                    <a:pt x="1436833" y="3810"/>
                    <a:pt x="1478340" y="2540"/>
                    <a:pt x="1521577" y="2540"/>
                  </a:cubicBezTo>
                  <a:cubicBezTo>
                    <a:pt x="1592484" y="1270"/>
                    <a:pt x="1661662" y="0"/>
                    <a:pt x="1732570" y="0"/>
                  </a:cubicBezTo>
                  <a:cubicBezTo>
                    <a:pt x="1761971" y="0"/>
                    <a:pt x="1793101" y="2540"/>
                    <a:pt x="1822502" y="2540"/>
                  </a:cubicBezTo>
                  <a:cubicBezTo>
                    <a:pt x="1903786" y="3810"/>
                    <a:pt x="1986800" y="5080"/>
                    <a:pt x="2068084" y="7620"/>
                  </a:cubicBezTo>
                  <a:cubicBezTo>
                    <a:pt x="2111321" y="8890"/>
                    <a:pt x="2154557" y="12700"/>
                    <a:pt x="2197793" y="16510"/>
                  </a:cubicBezTo>
                  <a:cubicBezTo>
                    <a:pt x="2208170" y="16510"/>
                    <a:pt x="2218547" y="16510"/>
                    <a:pt x="2227194" y="16510"/>
                  </a:cubicBezTo>
                  <a:cubicBezTo>
                    <a:pt x="2240503" y="17780"/>
                    <a:pt x="2249393" y="20320"/>
                    <a:pt x="2259553" y="21590"/>
                  </a:cubicBezTo>
                  <a:close/>
                  <a:moveTo>
                    <a:pt x="2269713" y="1962024"/>
                  </a:moveTo>
                  <a:cubicBezTo>
                    <a:pt x="2270983" y="1945514"/>
                    <a:pt x="2272253" y="1932814"/>
                    <a:pt x="2272253" y="1920114"/>
                  </a:cubicBezTo>
                  <a:cubicBezTo>
                    <a:pt x="2270983" y="1835970"/>
                    <a:pt x="2269713" y="1757352"/>
                    <a:pt x="2269713" y="1672801"/>
                  </a:cubicBezTo>
                  <a:cubicBezTo>
                    <a:pt x="2269713" y="1634233"/>
                    <a:pt x="2272253" y="1595666"/>
                    <a:pt x="2270983" y="1557099"/>
                  </a:cubicBezTo>
                  <a:cubicBezTo>
                    <a:pt x="2270983" y="1521498"/>
                    <a:pt x="2269713" y="1484414"/>
                    <a:pt x="2268443" y="1448814"/>
                  </a:cubicBezTo>
                  <a:cubicBezTo>
                    <a:pt x="2263363" y="1393929"/>
                    <a:pt x="2251933" y="257677"/>
                    <a:pt x="2251933" y="202793"/>
                  </a:cubicBezTo>
                  <a:cubicBezTo>
                    <a:pt x="2249393" y="156809"/>
                    <a:pt x="2246853" y="109342"/>
                    <a:pt x="2244313" y="63500"/>
                  </a:cubicBezTo>
                  <a:cubicBezTo>
                    <a:pt x="2243043" y="44450"/>
                    <a:pt x="2241773" y="43180"/>
                    <a:pt x="2222006" y="41910"/>
                  </a:cubicBezTo>
                  <a:cubicBezTo>
                    <a:pt x="2216817" y="41910"/>
                    <a:pt x="2213358" y="41910"/>
                    <a:pt x="2208170" y="40640"/>
                  </a:cubicBezTo>
                  <a:cubicBezTo>
                    <a:pt x="2164934" y="36830"/>
                    <a:pt x="2119968" y="31750"/>
                    <a:pt x="2076732" y="30480"/>
                  </a:cubicBezTo>
                  <a:cubicBezTo>
                    <a:pt x="1971235" y="26670"/>
                    <a:pt x="1864009" y="25400"/>
                    <a:pt x="1758512" y="22860"/>
                  </a:cubicBezTo>
                  <a:cubicBezTo>
                    <a:pt x="1742947" y="22860"/>
                    <a:pt x="1725652" y="22860"/>
                    <a:pt x="1710087" y="22860"/>
                  </a:cubicBezTo>
                  <a:cubicBezTo>
                    <a:pt x="1684145" y="22860"/>
                    <a:pt x="1658204" y="22860"/>
                    <a:pt x="1633991" y="22860"/>
                  </a:cubicBezTo>
                  <a:cubicBezTo>
                    <a:pt x="1578649" y="22860"/>
                    <a:pt x="1523306" y="22860"/>
                    <a:pt x="1469693" y="24130"/>
                  </a:cubicBezTo>
                  <a:cubicBezTo>
                    <a:pt x="1422998" y="25400"/>
                    <a:pt x="636096" y="29210"/>
                    <a:pt x="589401" y="29210"/>
                  </a:cubicBezTo>
                  <a:cubicBezTo>
                    <a:pt x="513305" y="29210"/>
                    <a:pt x="437209" y="26670"/>
                    <a:pt x="361113" y="33020"/>
                  </a:cubicBezTo>
                  <a:cubicBezTo>
                    <a:pt x="321335" y="36830"/>
                    <a:pt x="283287" y="36830"/>
                    <a:pt x="245239" y="38100"/>
                  </a:cubicBezTo>
                  <a:cubicBezTo>
                    <a:pt x="179520" y="41910"/>
                    <a:pt x="113801" y="45720"/>
                    <a:pt x="49530" y="50800"/>
                  </a:cubicBezTo>
                  <a:cubicBezTo>
                    <a:pt x="36830" y="50800"/>
                    <a:pt x="34290" y="53340"/>
                    <a:pt x="33020" y="69291"/>
                  </a:cubicBezTo>
                  <a:cubicBezTo>
                    <a:pt x="31750" y="95991"/>
                    <a:pt x="31750" y="122692"/>
                    <a:pt x="30480" y="149392"/>
                  </a:cubicBezTo>
                  <a:cubicBezTo>
                    <a:pt x="29210" y="193893"/>
                    <a:pt x="26670" y="236910"/>
                    <a:pt x="25400" y="281411"/>
                  </a:cubicBezTo>
                  <a:cubicBezTo>
                    <a:pt x="20320" y="328879"/>
                    <a:pt x="26670" y="1488864"/>
                    <a:pt x="29210" y="1536332"/>
                  </a:cubicBezTo>
                  <a:cubicBezTo>
                    <a:pt x="29210" y="1586766"/>
                    <a:pt x="29210" y="1638684"/>
                    <a:pt x="30480" y="1689118"/>
                  </a:cubicBezTo>
                  <a:cubicBezTo>
                    <a:pt x="30480" y="1726202"/>
                    <a:pt x="33020" y="1763286"/>
                    <a:pt x="33020" y="1800370"/>
                  </a:cubicBezTo>
                  <a:cubicBezTo>
                    <a:pt x="33020" y="1840420"/>
                    <a:pt x="33020" y="1880471"/>
                    <a:pt x="31750" y="1920114"/>
                  </a:cubicBezTo>
                  <a:cubicBezTo>
                    <a:pt x="31750" y="1923924"/>
                    <a:pt x="31750" y="1926464"/>
                    <a:pt x="31750" y="1930274"/>
                  </a:cubicBezTo>
                  <a:cubicBezTo>
                    <a:pt x="31750" y="1940434"/>
                    <a:pt x="35560" y="1944244"/>
                    <a:pt x="44450" y="1944244"/>
                  </a:cubicBezTo>
                  <a:cubicBezTo>
                    <a:pt x="63647" y="1944244"/>
                    <a:pt x="87859" y="1945514"/>
                    <a:pt x="110342" y="1945514"/>
                  </a:cubicBezTo>
                  <a:cubicBezTo>
                    <a:pt x="143202" y="1945514"/>
                    <a:pt x="177791" y="1942974"/>
                    <a:pt x="210650" y="1945514"/>
                  </a:cubicBezTo>
                  <a:cubicBezTo>
                    <a:pt x="264263" y="1949324"/>
                    <a:pt x="317876" y="1951864"/>
                    <a:pt x="371490" y="1950594"/>
                  </a:cubicBezTo>
                  <a:cubicBezTo>
                    <a:pt x="406079" y="1949324"/>
                    <a:pt x="438938" y="1951864"/>
                    <a:pt x="473527" y="1951864"/>
                  </a:cubicBezTo>
                  <a:cubicBezTo>
                    <a:pt x="523682" y="1951864"/>
                    <a:pt x="573836" y="1950594"/>
                    <a:pt x="623990" y="1951864"/>
                  </a:cubicBezTo>
                  <a:cubicBezTo>
                    <a:pt x="698356" y="1953134"/>
                    <a:pt x="1514659" y="1942974"/>
                    <a:pt x="1590755" y="1945514"/>
                  </a:cubicBezTo>
                  <a:cubicBezTo>
                    <a:pt x="1623614" y="1946784"/>
                    <a:pt x="1656474" y="1948054"/>
                    <a:pt x="1687604" y="1948054"/>
                  </a:cubicBezTo>
                  <a:cubicBezTo>
                    <a:pt x="1744676" y="1950594"/>
                    <a:pt x="1800019" y="1946784"/>
                    <a:pt x="1857091" y="1950594"/>
                  </a:cubicBezTo>
                  <a:cubicBezTo>
                    <a:pt x="1903786" y="1953134"/>
                    <a:pt x="1950481" y="1953134"/>
                    <a:pt x="1997177" y="1955674"/>
                  </a:cubicBezTo>
                  <a:cubicBezTo>
                    <a:pt x="2066355" y="1959484"/>
                    <a:pt x="2135533" y="1962024"/>
                    <a:pt x="2204711" y="1963294"/>
                  </a:cubicBezTo>
                  <a:cubicBezTo>
                    <a:pt x="2230653" y="1963294"/>
                    <a:pt x="2249393" y="1962024"/>
                    <a:pt x="2269713" y="1962024"/>
                  </a:cubicBezTo>
                  <a:close/>
                </a:path>
              </a:pathLst>
            </a:custGeom>
            <a:solidFill>
              <a:srgbClr val="FEA53C"/>
            </a:solidFill>
          </p:spPr>
        </p:sp>
      </p:grpSp>
      <p:sp>
        <p:nvSpPr>
          <p:cNvPr id="32" name="Freeform 20">
            <a:extLst>
              <a:ext uri="{FF2B5EF4-FFF2-40B4-BE49-F238E27FC236}">
                <a16:creationId xmlns:a16="http://schemas.microsoft.com/office/drawing/2014/main" id="{0F7A18D7-57F2-169D-4E8A-B90908E2462F}"/>
              </a:ext>
            </a:extLst>
          </p:cNvPr>
          <p:cNvSpPr/>
          <p:nvPr/>
        </p:nvSpPr>
        <p:spPr>
          <a:xfrm rot="21205570">
            <a:off x="2649353" y="1137804"/>
            <a:ext cx="3229517" cy="1366913"/>
          </a:xfrm>
          <a:custGeom>
            <a:avLst/>
            <a:gdLst/>
            <a:ahLst/>
            <a:cxnLst/>
            <a:rect l="l" t="t" r="r" b="b"/>
            <a:pathLst>
              <a:path w="4452126" h="1884389">
                <a:moveTo>
                  <a:pt x="4448317" y="1610447"/>
                </a:moveTo>
                <a:cubicBezTo>
                  <a:pt x="4448317" y="1527434"/>
                  <a:pt x="4452126" y="1443015"/>
                  <a:pt x="4445776" y="1360002"/>
                </a:cubicBezTo>
                <a:cubicBezTo>
                  <a:pt x="4438156" y="1305130"/>
                  <a:pt x="4426726" y="223154"/>
                  <a:pt x="4426726" y="168281"/>
                </a:cubicBezTo>
                <a:cubicBezTo>
                  <a:pt x="4424187" y="130292"/>
                  <a:pt x="4422917" y="90897"/>
                  <a:pt x="4420376" y="54610"/>
                </a:cubicBezTo>
                <a:cubicBezTo>
                  <a:pt x="4420376" y="44450"/>
                  <a:pt x="4419106" y="34290"/>
                  <a:pt x="4417837" y="21590"/>
                </a:cubicBezTo>
                <a:cubicBezTo>
                  <a:pt x="4407676" y="19050"/>
                  <a:pt x="4398787" y="17780"/>
                  <a:pt x="4388626" y="16510"/>
                </a:cubicBezTo>
                <a:cubicBezTo>
                  <a:pt x="4371553" y="15240"/>
                  <a:pt x="4350841" y="16510"/>
                  <a:pt x="4333581" y="16510"/>
                </a:cubicBezTo>
                <a:cubicBezTo>
                  <a:pt x="4247279" y="13970"/>
                  <a:pt x="4160977" y="8890"/>
                  <a:pt x="4074675" y="7620"/>
                </a:cubicBezTo>
                <a:cubicBezTo>
                  <a:pt x="3912428" y="5080"/>
                  <a:pt x="3746728" y="3810"/>
                  <a:pt x="3584480" y="2540"/>
                </a:cubicBezTo>
                <a:cubicBezTo>
                  <a:pt x="3525795" y="2540"/>
                  <a:pt x="3463658" y="0"/>
                  <a:pt x="3404973" y="0"/>
                </a:cubicBezTo>
                <a:cubicBezTo>
                  <a:pt x="3263437" y="0"/>
                  <a:pt x="3125354" y="1270"/>
                  <a:pt x="2983819" y="1270"/>
                </a:cubicBezTo>
                <a:cubicBezTo>
                  <a:pt x="2900970" y="1270"/>
                  <a:pt x="2818120" y="3810"/>
                  <a:pt x="2731818" y="3810"/>
                </a:cubicBezTo>
                <a:cubicBezTo>
                  <a:pt x="2645516" y="5080"/>
                  <a:pt x="1081726" y="7620"/>
                  <a:pt x="995424" y="7620"/>
                </a:cubicBezTo>
                <a:cubicBezTo>
                  <a:pt x="926382" y="7620"/>
                  <a:pt x="857341" y="6350"/>
                  <a:pt x="788299" y="7620"/>
                </a:cubicBezTo>
                <a:cubicBezTo>
                  <a:pt x="726162" y="8890"/>
                  <a:pt x="660573" y="11430"/>
                  <a:pt x="598435" y="12700"/>
                </a:cubicBezTo>
                <a:cubicBezTo>
                  <a:pt x="532846" y="15240"/>
                  <a:pt x="467257" y="16510"/>
                  <a:pt x="405119" y="19050"/>
                </a:cubicBezTo>
                <a:cubicBezTo>
                  <a:pt x="311913" y="21590"/>
                  <a:pt x="215255" y="24130"/>
                  <a:pt x="122049" y="27940"/>
                </a:cubicBezTo>
                <a:cubicBezTo>
                  <a:pt x="66816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1199"/>
                  <a:pt x="10160" y="103559"/>
                  <a:pt x="8890" y="134513"/>
                </a:cubicBezTo>
                <a:cubicBezTo>
                  <a:pt x="7620" y="152804"/>
                  <a:pt x="8890" y="172502"/>
                  <a:pt x="7620" y="190793"/>
                </a:cubicBezTo>
                <a:cubicBezTo>
                  <a:pt x="0" y="283654"/>
                  <a:pt x="5080" y="1433166"/>
                  <a:pt x="7620" y="1527434"/>
                </a:cubicBezTo>
                <a:cubicBezTo>
                  <a:pt x="6350" y="1602005"/>
                  <a:pt x="11430" y="1675168"/>
                  <a:pt x="11430" y="1749739"/>
                </a:cubicBezTo>
                <a:cubicBezTo>
                  <a:pt x="11430" y="1784913"/>
                  <a:pt x="15240" y="1821495"/>
                  <a:pt x="7620" y="1853909"/>
                </a:cubicBezTo>
                <a:cubicBezTo>
                  <a:pt x="5080" y="1862799"/>
                  <a:pt x="10160" y="1869149"/>
                  <a:pt x="19050" y="1870419"/>
                </a:cubicBezTo>
                <a:cubicBezTo>
                  <a:pt x="29210" y="1871689"/>
                  <a:pt x="38100" y="1871689"/>
                  <a:pt x="48260" y="1871689"/>
                </a:cubicBezTo>
                <a:cubicBezTo>
                  <a:pt x="149666" y="1872959"/>
                  <a:pt x="260132" y="1872959"/>
                  <a:pt x="374050" y="1874229"/>
                </a:cubicBezTo>
                <a:cubicBezTo>
                  <a:pt x="436188" y="1875499"/>
                  <a:pt x="498325" y="1876769"/>
                  <a:pt x="557010" y="1878039"/>
                </a:cubicBezTo>
                <a:cubicBezTo>
                  <a:pt x="660573" y="1879309"/>
                  <a:pt x="760683" y="1879309"/>
                  <a:pt x="864245" y="1880579"/>
                </a:cubicBezTo>
                <a:cubicBezTo>
                  <a:pt x="905670" y="1880579"/>
                  <a:pt x="943643" y="1880579"/>
                  <a:pt x="985068" y="1879309"/>
                </a:cubicBezTo>
                <a:cubicBezTo>
                  <a:pt x="1002328" y="1879309"/>
                  <a:pt x="1023041" y="1878039"/>
                  <a:pt x="1040301" y="1878039"/>
                </a:cubicBezTo>
                <a:cubicBezTo>
                  <a:pt x="1109342" y="1879309"/>
                  <a:pt x="2490172" y="1870419"/>
                  <a:pt x="2559214" y="1871689"/>
                </a:cubicBezTo>
                <a:cubicBezTo>
                  <a:pt x="2655872" y="1872959"/>
                  <a:pt x="2921682" y="1872959"/>
                  <a:pt x="3018340" y="1872959"/>
                </a:cubicBezTo>
                <a:cubicBezTo>
                  <a:pt x="3056313" y="1872959"/>
                  <a:pt x="3090834" y="1871689"/>
                  <a:pt x="3128806" y="1871689"/>
                </a:cubicBezTo>
                <a:cubicBezTo>
                  <a:pt x="3190944" y="1872959"/>
                  <a:pt x="3253081" y="1874229"/>
                  <a:pt x="3315218" y="1875499"/>
                </a:cubicBezTo>
                <a:cubicBezTo>
                  <a:pt x="3449849" y="1878039"/>
                  <a:pt x="3581028" y="1875499"/>
                  <a:pt x="3715659" y="1879309"/>
                </a:cubicBezTo>
                <a:cubicBezTo>
                  <a:pt x="3940044" y="1884389"/>
                  <a:pt x="4167881" y="1878039"/>
                  <a:pt x="4388626" y="1883119"/>
                </a:cubicBezTo>
                <a:cubicBezTo>
                  <a:pt x="4408947" y="1884389"/>
                  <a:pt x="4429267" y="1883119"/>
                  <a:pt x="4452126" y="1883119"/>
                </a:cubicBezTo>
                <a:cubicBezTo>
                  <a:pt x="4452126" y="1858989"/>
                  <a:pt x="4452126" y="1846289"/>
                  <a:pt x="4452126" y="1822902"/>
                </a:cubicBezTo>
                <a:cubicBezTo>
                  <a:pt x="4450856" y="1751146"/>
                  <a:pt x="4448317" y="1683610"/>
                  <a:pt x="4448317" y="1610447"/>
                </a:cubicBezTo>
                <a:close/>
              </a:path>
            </a:pathLst>
          </a:custGeom>
          <a:solidFill>
            <a:srgbClr val="324AB1"/>
          </a:solidFill>
        </p:spPr>
      </p:sp>
      <p:grpSp>
        <p:nvGrpSpPr>
          <p:cNvPr id="2" name="Group 2"/>
          <p:cNvGrpSpPr/>
          <p:nvPr/>
        </p:nvGrpSpPr>
        <p:grpSpPr>
          <a:xfrm rot="-85443">
            <a:off x="11028969" y="2457243"/>
            <a:ext cx="4838795" cy="4190619"/>
            <a:chOff x="0" y="0"/>
            <a:chExt cx="2287493" cy="1981074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64633" cy="1953134"/>
            </a:xfrm>
            <a:custGeom>
              <a:avLst/>
              <a:gdLst/>
              <a:ahLst/>
              <a:cxnLst/>
              <a:rect l="l" t="t" r="r" b="b"/>
              <a:pathLst>
                <a:path w="2264633" h="1953134">
                  <a:moveTo>
                    <a:pt x="2264633" y="1953134"/>
                  </a:moveTo>
                  <a:lnTo>
                    <a:pt x="0" y="1945514"/>
                  </a:lnTo>
                  <a:lnTo>
                    <a:pt x="0" y="690625"/>
                  </a:lnTo>
                  <a:lnTo>
                    <a:pt x="17780" y="19050"/>
                  </a:lnTo>
                  <a:lnTo>
                    <a:pt x="1127127" y="0"/>
                  </a:lnTo>
                  <a:lnTo>
                    <a:pt x="2245583" y="508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93843" cy="1979804"/>
            </a:xfrm>
            <a:custGeom>
              <a:avLst/>
              <a:gdLst/>
              <a:ahLst/>
              <a:cxnLst/>
              <a:rect l="l" t="t" r="r" b="b"/>
              <a:pathLst>
                <a:path w="2293843" h="1979804">
                  <a:moveTo>
                    <a:pt x="2259553" y="21590"/>
                  </a:moveTo>
                  <a:cubicBezTo>
                    <a:pt x="2260823" y="34290"/>
                    <a:pt x="2260823" y="44450"/>
                    <a:pt x="2262093" y="54610"/>
                  </a:cubicBezTo>
                  <a:cubicBezTo>
                    <a:pt x="2264633" y="93025"/>
                    <a:pt x="2265903" y="134559"/>
                    <a:pt x="2268443" y="174609"/>
                  </a:cubicBezTo>
                  <a:cubicBezTo>
                    <a:pt x="2268443" y="232460"/>
                    <a:pt x="2281143" y="1373163"/>
                    <a:pt x="2287493" y="1431013"/>
                  </a:cubicBezTo>
                  <a:cubicBezTo>
                    <a:pt x="2293843" y="1518532"/>
                    <a:pt x="2290033" y="1607533"/>
                    <a:pt x="2290033" y="1695051"/>
                  </a:cubicBezTo>
                  <a:cubicBezTo>
                    <a:pt x="2290033" y="1772186"/>
                    <a:pt x="2291303" y="1843387"/>
                    <a:pt x="2292573" y="1918844"/>
                  </a:cubicBezTo>
                  <a:cubicBezTo>
                    <a:pt x="2292573" y="1940434"/>
                    <a:pt x="2292573" y="1954404"/>
                    <a:pt x="2292573" y="1978534"/>
                  </a:cubicBezTo>
                  <a:cubicBezTo>
                    <a:pt x="2269713" y="1978534"/>
                    <a:pt x="2249393" y="1979804"/>
                    <a:pt x="2227194" y="1978534"/>
                  </a:cubicBezTo>
                  <a:cubicBezTo>
                    <a:pt x="2114779" y="1973454"/>
                    <a:pt x="2000635" y="1979804"/>
                    <a:pt x="1888221" y="1974724"/>
                  </a:cubicBezTo>
                  <a:cubicBezTo>
                    <a:pt x="1820772" y="1970914"/>
                    <a:pt x="1755053" y="1973454"/>
                    <a:pt x="1687604" y="1970914"/>
                  </a:cubicBezTo>
                  <a:cubicBezTo>
                    <a:pt x="1656474" y="1969644"/>
                    <a:pt x="1625344" y="1968374"/>
                    <a:pt x="1594214" y="1967104"/>
                  </a:cubicBezTo>
                  <a:cubicBezTo>
                    <a:pt x="1575190" y="1967104"/>
                    <a:pt x="1557895" y="1968374"/>
                    <a:pt x="1538871" y="1968374"/>
                  </a:cubicBezTo>
                  <a:cubicBezTo>
                    <a:pt x="1490446" y="1967104"/>
                    <a:pt x="1357278" y="1968374"/>
                    <a:pt x="1308854" y="1967104"/>
                  </a:cubicBezTo>
                  <a:cubicBezTo>
                    <a:pt x="1274265" y="1965834"/>
                    <a:pt x="582483" y="1974724"/>
                    <a:pt x="547894" y="1973454"/>
                  </a:cubicBezTo>
                  <a:cubicBezTo>
                    <a:pt x="539247" y="1973454"/>
                    <a:pt x="528870" y="1974724"/>
                    <a:pt x="520223" y="1974724"/>
                  </a:cubicBezTo>
                  <a:cubicBezTo>
                    <a:pt x="499469" y="1974724"/>
                    <a:pt x="480445" y="1975994"/>
                    <a:pt x="459692" y="1975994"/>
                  </a:cubicBezTo>
                  <a:cubicBezTo>
                    <a:pt x="407808" y="1975994"/>
                    <a:pt x="357654" y="1974724"/>
                    <a:pt x="305770" y="1973454"/>
                  </a:cubicBezTo>
                  <a:cubicBezTo>
                    <a:pt x="274640" y="1972184"/>
                    <a:pt x="243510" y="1970914"/>
                    <a:pt x="214109" y="1969644"/>
                  </a:cubicBezTo>
                  <a:cubicBezTo>
                    <a:pt x="158767" y="1968374"/>
                    <a:pt x="103424" y="1967104"/>
                    <a:pt x="48260" y="1967104"/>
                  </a:cubicBezTo>
                  <a:cubicBezTo>
                    <a:pt x="38100" y="1967104"/>
                    <a:pt x="29210" y="1967104"/>
                    <a:pt x="19050" y="1965834"/>
                  </a:cubicBezTo>
                  <a:cubicBezTo>
                    <a:pt x="10160" y="1964564"/>
                    <a:pt x="5080" y="1958214"/>
                    <a:pt x="7620" y="1949324"/>
                  </a:cubicBezTo>
                  <a:cubicBezTo>
                    <a:pt x="16510" y="1917555"/>
                    <a:pt x="12700" y="1880471"/>
                    <a:pt x="11430" y="1841903"/>
                  </a:cubicBezTo>
                  <a:cubicBezTo>
                    <a:pt x="10160" y="1763286"/>
                    <a:pt x="6350" y="1686151"/>
                    <a:pt x="7620" y="1607533"/>
                  </a:cubicBezTo>
                  <a:cubicBezTo>
                    <a:pt x="5080" y="1509631"/>
                    <a:pt x="0" y="297728"/>
                    <a:pt x="7620" y="198343"/>
                  </a:cubicBezTo>
                  <a:cubicBezTo>
                    <a:pt x="8890" y="179059"/>
                    <a:pt x="7620" y="158292"/>
                    <a:pt x="8890" y="139009"/>
                  </a:cubicBezTo>
                  <a:cubicBezTo>
                    <a:pt x="10160" y="107858"/>
                    <a:pt x="12700" y="73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88" y="30480"/>
                    <a:pt x="87859" y="29210"/>
                  </a:cubicBezTo>
                  <a:cubicBezTo>
                    <a:pt x="134554" y="25400"/>
                    <a:pt x="181250" y="22860"/>
                    <a:pt x="229674" y="20320"/>
                  </a:cubicBezTo>
                  <a:cubicBezTo>
                    <a:pt x="262534" y="17780"/>
                    <a:pt x="295394" y="16510"/>
                    <a:pt x="326524" y="13970"/>
                  </a:cubicBezTo>
                  <a:cubicBezTo>
                    <a:pt x="357654" y="11430"/>
                    <a:pt x="390514" y="8890"/>
                    <a:pt x="421644" y="8890"/>
                  </a:cubicBezTo>
                  <a:cubicBezTo>
                    <a:pt x="456233" y="7620"/>
                    <a:pt x="490822" y="10160"/>
                    <a:pt x="525411" y="8890"/>
                  </a:cubicBezTo>
                  <a:cubicBezTo>
                    <a:pt x="568647" y="8890"/>
                    <a:pt x="1352090" y="6350"/>
                    <a:pt x="1395326" y="5080"/>
                  </a:cubicBezTo>
                  <a:cubicBezTo>
                    <a:pt x="1436833" y="3810"/>
                    <a:pt x="1478340" y="2540"/>
                    <a:pt x="1521577" y="2540"/>
                  </a:cubicBezTo>
                  <a:cubicBezTo>
                    <a:pt x="1592484" y="1270"/>
                    <a:pt x="1661662" y="0"/>
                    <a:pt x="1732570" y="0"/>
                  </a:cubicBezTo>
                  <a:cubicBezTo>
                    <a:pt x="1761971" y="0"/>
                    <a:pt x="1793101" y="2540"/>
                    <a:pt x="1822502" y="2540"/>
                  </a:cubicBezTo>
                  <a:cubicBezTo>
                    <a:pt x="1903786" y="3810"/>
                    <a:pt x="1986800" y="5080"/>
                    <a:pt x="2068084" y="7620"/>
                  </a:cubicBezTo>
                  <a:cubicBezTo>
                    <a:pt x="2111321" y="8890"/>
                    <a:pt x="2154557" y="12700"/>
                    <a:pt x="2197793" y="16510"/>
                  </a:cubicBezTo>
                  <a:cubicBezTo>
                    <a:pt x="2208170" y="16510"/>
                    <a:pt x="2218547" y="16510"/>
                    <a:pt x="2227194" y="16510"/>
                  </a:cubicBezTo>
                  <a:cubicBezTo>
                    <a:pt x="2240503" y="17780"/>
                    <a:pt x="2249393" y="20320"/>
                    <a:pt x="2259553" y="21590"/>
                  </a:cubicBezTo>
                  <a:close/>
                  <a:moveTo>
                    <a:pt x="2269713" y="1962024"/>
                  </a:moveTo>
                  <a:cubicBezTo>
                    <a:pt x="2270983" y="1945514"/>
                    <a:pt x="2272253" y="1932814"/>
                    <a:pt x="2272253" y="1920114"/>
                  </a:cubicBezTo>
                  <a:cubicBezTo>
                    <a:pt x="2270983" y="1835970"/>
                    <a:pt x="2269713" y="1757352"/>
                    <a:pt x="2269713" y="1672801"/>
                  </a:cubicBezTo>
                  <a:cubicBezTo>
                    <a:pt x="2269713" y="1634233"/>
                    <a:pt x="2272253" y="1595666"/>
                    <a:pt x="2270983" y="1557099"/>
                  </a:cubicBezTo>
                  <a:cubicBezTo>
                    <a:pt x="2270983" y="1521498"/>
                    <a:pt x="2269713" y="1484414"/>
                    <a:pt x="2268443" y="1448814"/>
                  </a:cubicBezTo>
                  <a:cubicBezTo>
                    <a:pt x="2263363" y="1393929"/>
                    <a:pt x="2251933" y="257677"/>
                    <a:pt x="2251933" y="202793"/>
                  </a:cubicBezTo>
                  <a:cubicBezTo>
                    <a:pt x="2249393" y="156809"/>
                    <a:pt x="2246853" y="109342"/>
                    <a:pt x="2244313" y="63500"/>
                  </a:cubicBezTo>
                  <a:cubicBezTo>
                    <a:pt x="2243043" y="44450"/>
                    <a:pt x="2241773" y="43180"/>
                    <a:pt x="2222006" y="41910"/>
                  </a:cubicBezTo>
                  <a:cubicBezTo>
                    <a:pt x="2216817" y="41910"/>
                    <a:pt x="2213358" y="41910"/>
                    <a:pt x="2208170" y="40640"/>
                  </a:cubicBezTo>
                  <a:cubicBezTo>
                    <a:pt x="2164934" y="36830"/>
                    <a:pt x="2119968" y="31750"/>
                    <a:pt x="2076732" y="30480"/>
                  </a:cubicBezTo>
                  <a:cubicBezTo>
                    <a:pt x="1971235" y="26670"/>
                    <a:pt x="1864009" y="25400"/>
                    <a:pt x="1758512" y="22860"/>
                  </a:cubicBezTo>
                  <a:cubicBezTo>
                    <a:pt x="1742947" y="22860"/>
                    <a:pt x="1725652" y="22860"/>
                    <a:pt x="1710087" y="22860"/>
                  </a:cubicBezTo>
                  <a:cubicBezTo>
                    <a:pt x="1684145" y="22860"/>
                    <a:pt x="1658204" y="22860"/>
                    <a:pt x="1633991" y="22860"/>
                  </a:cubicBezTo>
                  <a:cubicBezTo>
                    <a:pt x="1578649" y="22860"/>
                    <a:pt x="1523306" y="22860"/>
                    <a:pt x="1469693" y="24130"/>
                  </a:cubicBezTo>
                  <a:cubicBezTo>
                    <a:pt x="1422998" y="25400"/>
                    <a:pt x="636096" y="29210"/>
                    <a:pt x="589401" y="29210"/>
                  </a:cubicBezTo>
                  <a:cubicBezTo>
                    <a:pt x="513305" y="29210"/>
                    <a:pt x="437209" y="26670"/>
                    <a:pt x="361113" y="33020"/>
                  </a:cubicBezTo>
                  <a:cubicBezTo>
                    <a:pt x="321335" y="36830"/>
                    <a:pt x="283287" y="36830"/>
                    <a:pt x="245239" y="38100"/>
                  </a:cubicBezTo>
                  <a:cubicBezTo>
                    <a:pt x="179520" y="41910"/>
                    <a:pt x="113801" y="45720"/>
                    <a:pt x="49530" y="50800"/>
                  </a:cubicBezTo>
                  <a:cubicBezTo>
                    <a:pt x="36830" y="50800"/>
                    <a:pt x="34290" y="53340"/>
                    <a:pt x="33020" y="69291"/>
                  </a:cubicBezTo>
                  <a:cubicBezTo>
                    <a:pt x="31750" y="95991"/>
                    <a:pt x="31750" y="122692"/>
                    <a:pt x="30480" y="149392"/>
                  </a:cubicBezTo>
                  <a:cubicBezTo>
                    <a:pt x="29210" y="193893"/>
                    <a:pt x="26670" y="236910"/>
                    <a:pt x="25400" y="281411"/>
                  </a:cubicBezTo>
                  <a:cubicBezTo>
                    <a:pt x="20320" y="328879"/>
                    <a:pt x="26670" y="1488864"/>
                    <a:pt x="29210" y="1536332"/>
                  </a:cubicBezTo>
                  <a:cubicBezTo>
                    <a:pt x="29210" y="1586766"/>
                    <a:pt x="29210" y="1638684"/>
                    <a:pt x="30480" y="1689118"/>
                  </a:cubicBezTo>
                  <a:cubicBezTo>
                    <a:pt x="30480" y="1726202"/>
                    <a:pt x="33020" y="1763286"/>
                    <a:pt x="33020" y="1800370"/>
                  </a:cubicBezTo>
                  <a:cubicBezTo>
                    <a:pt x="33020" y="1840420"/>
                    <a:pt x="33020" y="1880471"/>
                    <a:pt x="31750" y="1920114"/>
                  </a:cubicBezTo>
                  <a:cubicBezTo>
                    <a:pt x="31750" y="1923924"/>
                    <a:pt x="31750" y="1926464"/>
                    <a:pt x="31750" y="1930274"/>
                  </a:cubicBezTo>
                  <a:cubicBezTo>
                    <a:pt x="31750" y="1940434"/>
                    <a:pt x="35560" y="1944244"/>
                    <a:pt x="44450" y="1944244"/>
                  </a:cubicBezTo>
                  <a:cubicBezTo>
                    <a:pt x="63647" y="1944244"/>
                    <a:pt x="87859" y="1945514"/>
                    <a:pt x="110342" y="1945514"/>
                  </a:cubicBezTo>
                  <a:cubicBezTo>
                    <a:pt x="143202" y="1945514"/>
                    <a:pt x="177791" y="1942974"/>
                    <a:pt x="210650" y="1945514"/>
                  </a:cubicBezTo>
                  <a:cubicBezTo>
                    <a:pt x="264263" y="1949324"/>
                    <a:pt x="317876" y="1951864"/>
                    <a:pt x="371490" y="1950594"/>
                  </a:cubicBezTo>
                  <a:cubicBezTo>
                    <a:pt x="406079" y="1949324"/>
                    <a:pt x="438938" y="1951864"/>
                    <a:pt x="473527" y="1951864"/>
                  </a:cubicBezTo>
                  <a:cubicBezTo>
                    <a:pt x="523682" y="1951864"/>
                    <a:pt x="573836" y="1950594"/>
                    <a:pt x="623990" y="1951864"/>
                  </a:cubicBezTo>
                  <a:cubicBezTo>
                    <a:pt x="698356" y="1953134"/>
                    <a:pt x="1514659" y="1942974"/>
                    <a:pt x="1590755" y="1945514"/>
                  </a:cubicBezTo>
                  <a:cubicBezTo>
                    <a:pt x="1623614" y="1946784"/>
                    <a:pt x="1656474" y="1948054"/>
                    <a:pt x="1687604" y="1948054"/>
                  </a:cubicBezTo>
                  <a:cubicBezTo>
                    <a:pt x="1744676" y="1950594"/>
                    <a:pt x="1800019" y="1946784"/>
                    <a:pt x="1857091" y="1950594"/>
                  </a:cubicBezTo>
                  <a:cubicBezTo>
                    <a:pt x="1903786" y="1953134"/>
                    <a:pt x="1950481" y="1953134"/>
                    <a:pt x="1997177" y="1955674"/>
                  </a:cubicBezTo>
                  <a:cubicBezTo>
                    <a:pt x="2066355" y="1959484"/>
                    <a:pt x="2135533" y="1962024"/>
                    <a:pt x="2204711" y="1963294"/>
                  </a:cubicBezTo>
                  <a:cubicBezTo>
                    <a:pt x="2230653" y="1963294"/>
                    <a:pt x="2249393" y="1962024"/>
                    <a:pt x="2269713" y="1962024"/>
                  </a:cubicBezTo>
                  <a:close/>
                </a:path>
              </a:pathLst>
            </a:custGeom>
            <a:solidFill>
              <a:srgbClr val="FEA53C"/>
            </a:solidFill>
          </p:spPr>
        </p:sp>
      </p:grpSp>
      <p:grpSp>
        <p:nvGrpSpPr>
          <p:cNvPr id="5" name="Group 5"/>
          <p:cNvGrpSpPr/>
          <p:nvPr/>
        </p:nvGrpSpPr>
        <p:grpSpPr>
          <a:xfrm rot="323470">
            <a:off x="6610980" y="4841428"/>
            <a:ext cx="4838795" cy="4190619"/>
            <a:chOff x="0" y="0"/>
            <a:chExt cx="2287493" cy="1981074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64633" cy="1953134"/>
            </a:xfrm>
            <a:custGeom>
              <a:avLst/>
              <a:gdLst/>
              <a:ahLst/>
              <a:cxnLst/>
              <a:rect l="l" t="t" r="r" b="b"/>
              <a:pathLst>
                <a:path w="2264633" h="1953134">
                  <a:moveTo>
                    <a:pt x="2264633" y="1953134"/>
                  </a:moveTo>
                  <a:lnTo>
                    <a:pt x="0" y="1945514"/>
                  </a:lnTo>
                  <a:lnTo>
                    <a:pt x="0" y="690625"/>
                  </a:lnTo>
                  <a:lnTo>
                    <a:pt x="17780" y="19050"/>
                  </a:lnTo>
                  <a:lnTo>
                    <a:pt x="1127127" y="0"/>
                  </a:lnTo>
                  <a:lnTo>
                    <a:pt x="2245583" y="508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93843" cy="1979804"/>
            </a:xfrm>
            <a:custGeom>
              <a:avLst/>
              <a:gdLst/>
              <a:ahLst/>
              <a:cxnLst/>
              <a:rect l="l" t="t" r="r" b="b"/>
              <a:pathLst>
                <a:path w="2293843" h="1979804">
                  <a:moveTo>
                    <a:pt x="2259553" y="21590"/>
                  </a:moveTo>
                  <a:cubicBezTo>
                    <a:pt x="2260823" y="34290"/>
                    <a:pt x="2260823" y="44450"/>
                    <a:pt x="2262093" y="54610"/>
                  </a:cubicBezTo>
                  <a:cubicBezTo>
                    <a:pt x="2264633" y="93025"/>
                    <a:pt x="2265903" y="134559"/>
                    <a:pt x="2268443" y="174609"/>
                  </a:cubicBezTo>
                  <a:cubicBezTo>
                    <a:pt x="2268443" y="232460"/>
                    <a:pt x="2281143" y="1373163"/>
                    <a:pt x="2287493" y="1431013"/>
                  </a:cubicBezTo>
                  <a:cubicBezTo>
                    <a:pt x="2293843" y="1518532"/>
                    <a:pt x="2290033" y="1607533"/>
                    <a:pt x="2290033" y="1695051"/>
                  </a:cubicBezTo>
                  <a:cubicBezTo>
                    <a:pt x="2290033" y="1772186"/>
                    <a:pt x="2291303" y="1843387"/>
                    <a:pt x="2292573" y="1918844"/>
                  </a:cubicBezTo>
                  <a:cubicBezTo>
                    <a:pt x="2292573" y="1940434"/>
                    <a:pt x="2292573" y="1954404"/>
                    <a:pt x="2292573" y="1978534"/>
                  </a:cubicBezTo>
                  <a:cubicBezTo>
                    <a:pt x="2269713" y="1978534"/>
                    <a:pt x="2249393" y="1979804"/>
                    <a:pt x="2227194" y="1978534"/>
                  </a:cubicBezTo>
                  <a:cubicBezTo>
                    <a:pt x="2114779" y="1973454"/>
                    <a:pt x="2000635" y="1979804"/>
                    <a:pt x="1888221" y="1974724"/>
                  </a:cubicBezTo>
                  <a:cubicBezTo>
                    <a:pt x="1820772" y="1970914"/>
                    <a:pt x="1755053" y="1973454"/>
                    <a:pt x="1687604" y="1970914"/>
                  </a:cubicBezTo>
                  <a:cubicBezTo>
                    <a:pt x="1656474" y="1969644"/>
                    <a:pt x="1625344" y="1968374"/>
                    <a:pt x="1594214" y="1967104"/>
                  </a:cubicBezTo>
                  <a:cubicBezTo>
                    <a:pt x="1575190" y="1967104"/>
                    <a:pt x="1557895" y="1968374"/>
                    <a:pt x="1538871" y="1968374"/>
                  </a:cubicBezTo>
                  <a:cubicBezTo>
                    <a:pt x="1490446" y="1967104"/>
                    <a:pt x="1357278" y="1968374"/>
                    <a:pt x="1308854" y="1967104"/>
                  </a:cubicBezTo>
                  <a:cubicBezTo>
                    <a:pt x="1274265" y="1965834"/>
                    <a:pt x="582483" y="1974724"/>
                    <a:pt x="547894" y="1973454"/>
                  </a:cubicBezTo>
                  <a:cubicBezTo>
                    <a:pt x="539247" y="1973454"/>
                    <a:pt x="528870" y="1974724"/>
                    <a:pt x="520223" y="1974724"/>
                  </a:cubicBezTo>
                  <a:cubicBezTo>
                    <a:pt x="499469" y="1974724"/>
                    <a:pt x="480445" y="1975994"/>
                    <a:pt x="459692" y="1975994"/>
                  </a:cubicBezTo>
                  <a:cubicBezTo>
                    <a:pt x="407808" y="1975994"/>
                    <a:pt x="357654" y="1974724"/>
                    <a:pt x="305770" y="1973454"/>
                  </a:cubicBezTo>
                  <a:cubicBezTo>
                    <a:pt x="274640" y="1972184"/>
                    <a:pt x="243510" y="1970914"/>
                    <a:pt x="214109" y="1969644"/>
                  </a:cubicBezTo>
                  <a:cubicBezTo>
                    <a:pt x="158767" y="1968374"/>
                    <a:pt x="103424" y="1967104"/>
                    <a:pt x="48260" y="1967104"/>
                  </a:cubicBezTo>
                  <a:cubicBezTo>
                    <a:pt x="38100" y="1967104"/>
                    <a:pt x="29210" y="1967104"/>
                    <a:pt x="19050" y="1965834"/>
                  </a:cubicBezTo>
                  <a:cubicBezTo>
                    <a:pt x="10160" y="1964564"/>
                    <a:pt x="5080" y="1958214"/>
                    <a:pt x="7620" y="1949324"/>
                  </a:cubicBezTo>
                  <a:cubicBezTo>
                    <a:pt x="16510" y="1917555"/>
                    <a:pt x="12700" y="1880471"/>
                    <a:pt x="11430" y="1841903"/>
                  </a:cubicBezTo>
                  <a:cubicBezTo>
                    <a:pt x="10160" y="1763286"/>
                    <a:pt x="6350" y="1686151"/>
                    <a:pt x="7620" y="1607533"/>
                  </a:cubicBezTo>
                  <a:cubicBezTo>
                    <a:pt x="5080" y="1509631"/>
                    <a:pt x="0" y="297728"/>
                    <a:pt x="7620" y="198343"/>
                  </a:cubicBezTo>
                  <a:cubicBezTo>
                    <a:pt x="8890" y="179059"/>
                    <a:pt x="7620" y="158292"/>
                    <a:pt x="8890" y="139009"/>
                  </a:cubicBezTo>
                  <a:cubicBezTo>
                    <a:pt x="10160" y="107858"/>
                    <a:pt x="12700" y="73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88" y="30480"/>
                    <a:pt x="87859" y="29210"/>
                  </a:cubicBezTo>
                  <a:cubicBezTo>
                    <a:pt x="134554" y="25400"/>
                    <a:pt x="181250" y="22860"/>
                    <a:pt x="229674" y="20320"/>
                  </a:cubicBezTo>
                  <a:cubicBezTo>
                    <a:pt x="262534" y="17780"/>
                    <a:pt x="295394" y="16510"/>
                    <a:pt x="326524" y="13970"/>
                  </a:cubicBezTo>
                  <a:cubicBezTo>
                    <a:pt x="357654" y="11430"/>
                    <a:pt x="390514" y="8890"/>
                    <a:pt x="421644" y="8890"/>
                  </a:cubicBezTo>
                  <a:cubicBezTo>
                    <a:pt x="456233" y="7620"/>
                    <a:pt x="490822" y="10160"/>
                    <a:pt x="525411" y="8890"/>
                  </a:cubicBezTo>
                  <a:cubicBezTo>
                    <a:pt x="568647" y="8890"/>
                    <a:pt x="1352090" y="6350"/>
                    <a:pt x="1395326" y="5080"/>
                  </a:cubicBezTo>
                  <a:cubicBezTo>
                    <a:pt x="1436833" y="3810"/>
                    <a:pt x="1478340" y="2540"/>
                    <a:pt x="1521577" y="2540"/>
                  </a:cubicBezTo>
                  <a:cubicBezTo>
                    <a:pt x="1592484" y="1270"/>
                    <a:pt x="1661662" y="0"/>
                    <a:pt x="1732570" y="0"/>
                  </a:cubicBezTo>
                  <a:cubicBezTo>
                    <a:pt x="1761971" y="0"/>
                    <a:pt x="1793101" y="2540"/>
                    <a:pt x="1822502" y="2540"/>
                  </a:cubicBezTo>
                  <a:cubicBezTo>
                    <a:pt x="1903786" y="3810"/>
                    <a:pt x="1986800" y="5080"/>
                    <a:pt x="2068084" y="7620"/>
                  </a:cubicBezTo>
                  <a:cubicBezTo>
                    <a:pt x="2111321" y="8890"/>
                    <a:pt x="2154557" y="12700"/>
                    <a:pt x="2197793" y="16510"/>
                  </a:cubicBezTo>
                  <a:cubicBezTo>
                    <a:pt x="2208170" y="16510"/>
                    <a:pt x="2218547" y="16510"/>
                    <a:pt x="2227194" y="16510"/>
                  </a:cubicBezTo>
                  <a:cubicBezTo>
                    <a:pt x="2240503" y="17780"/>
                    <a:pt x="2249393" y="20320"/>
                    <a:pt x="2259553" y="21590"/>
                  </a:cubicBezTo>
                  <a:close/>
                  <a:moveTo>
                    <a:pt x="2269713" y="1962024"/>
                  </a:moveTo>
                  <a:cubicBezTo>
                    <a:pt x="2270983" y="1945514"/>
                    <a:pt x="2272253" y="1932814"/>
                    <a:pt x="2272253" y="1920114"/>
                  </a:cubicBezTo>
                  <a:cubicBezTo>
                    <a:pt x="2270983" y="1835970"/>
                    <a:pt x="2269713" y="1757352"/>
                    <a:pt x="2269713" y="1672801"/>
                  </a:cubicBezTo>
                  <a:cubicBezTo>
                    <a:pt x="2269713" y="1634233"/>
                    <a:pt x="2272253" y="1595666"/>
                    <a:pt x="2270983" y="1557099"/>
                  </a:cubicBezTo>
                  <a:cubicBezTo>
                    <a:pt x="2270983" y="1521498"/>
                    <a:pt x="2269713" y="1484414"/>
                    <a:pt x="2268443" y="1448814"/>
                  </a:cubicBezTo>
                  <a:cubicBezTo>
                    <a:pt x="2263363" y="1393929"/>
                    <a:pt x="2251933" y="257677"/>
                    <a:pt x="2251933" y="202793"/>
                  </a:cubicBezTo>
                  <a:cubicBezTo>
                    <a:pt x="2249393" y="156809"/>
                    <a:pt x="2246853" y="109342"/>
                    <a:pt x="2244313" y="63500"/>
                  </a:cubicBezTo>
                  <a:cubicBezTo>
                    <a:pt x="2243043" y="44450"/>
                    <a:pt x="2241773" y="43180"/>
                    <a:pt x="2222006" y="41910"/>
                  </a:cubicBezTo>
                  <a:cubicBezTo>
                    <a:pt x="2216817" y="41910"/>
                    <a:pt x="2213358" y="41910"/>
                    <a:pt x="2208170" y="40640"/>
                  </a:cubicBezTo>
                  <a:cubicBezTo>
                    <a:pt x="2164934" y="36830"/>
                    <a:pt x="2119968" y="31750"/>
                    <a:pt x="2076732" y="30480"/>
                  </a:cubicBezTo>
                  <a:cubicBezTo>
                    <a:pt x="1971235" y="26670"/>
                    <a:pt x="1864009" y="25400"/>
                    <a:pt x="1758512" y="22860"/>
                  </a:cubicBezTo>
                  <a:cubicBezTo>
                    <a:pt x="1742947" y="22860"/>
                    <a:pt x="1725652" y="22860"/>
                    <a:pt x="1710087" y="22860"/>
                  </a:cubicBezTo>
                  <a:cubicBezTo>
                    <a:pt x="1684145" y="22860"/>
                    <a:pt x="1658204" y="22860"/>
                    <a:pt x="1633991" y="22860"/>
                  </a:cubicBezTo>
                  <a:cubicBezTo>
                    <a:pt x="1578649" y="22860"/>
                    <a:pt x="1523306" y="22860"/>
                    <a:pt x="1469693" y="24130"/>
                  </a:cubicBezTo>
                  <a:cubicBezTo>
                    <a:pt x="1422998" y="25400"/>
                    <a:pt x="636096" y="29210"/>
                    <a:pt x="589401" y="29210"/>
                  </a:cubicBezTo>
                  <a:cubicBezTo>
                    <a:pt x="513305" y="29210"/>
                    <a:pt x="437209" y="26670"/>
                    <a:pt x="361113" y="33020"/>
                  </a:cubicBezTo>
                  <a:cubicBezTo>
                    <a:pt x="321335" y="36830"/>
                    <a:pt x="283287" y="36830"/>
                    <a:pt x="245239" y="38100"/>
                  </a:cubicBezTo>
                  <a:cubicBezTo>
                    <a:pt x="179520" y="41910"/>
                    <a:pt x="113801" y="45720"/>
                    <a:pt x="49530" y="50800"/>
                  </a:cubicBezTo>
                  <a:cubicBezTo>
                    <a:pt x="36830" y="50800"/>
                    <a:pt x="34290" y="53340"/>
                    <a:pt x="33020" y="69291"/>
                  </a:cubicBezTo>
                  <a:cubicBezTo>
                    <a:pt x="31750" y="95991"/>
                    <a:pt x="31750" y="122692"/>
                    <a:pt x="30480" y="149392"/>
                  </a:cubicBezTo>
                  <a:cubicBezTo>
                    <a:pt x="29210" y="193893"/>
                    <a:pt x="26670" y="236910"/>
                    <a:pt x="25400" y="281411"/>
                  </a:cubicBezTo>
                  <a:cubicBezTo>
                    <a:pt x="20320" y="328879"/>
                    <a:pt x="26670" y="1488864"/>
                    <a:pt x="29210" y="1536332"/>
                  </a:cubicBezTo>
                  <a:cubicBezTo>
                    <a:pt x="29210" y="1586766"/>
                    <a:pt x="29210" y="1638684"/>
                    <a:pt x="30480" y="1689118"/>
                  </a:cubicBezTo>
                  <a:cubicBezTo>
                    <a:pt x="30480" y="1726202"/>
                    <a:pt x="33020" y="1763286"/>
                    <a:pt x="33020" y="1800370"/>
                  </a:cubicBezTo>
                  <a:cubicBezTo>
                    <a:pt x="33020" y="1840420"/>
                    <a:pt x="33020" y="1880471"/>
                    <a:pt x="31750" y="1920114"/>
                  </a:cubicBezTo>
                  <a:cubicBezTo>
                    <a:pt x="31750" y="1923924"/>
                    <a:pt x="31750" y="1926464"/>
                    <a:pt x="31750" y="1930274"/>
                  </a:cubicBezTo>
                  <a:cubicBezTo>
                    <a:pt x="31750" y="1940434"/>
                    <a:pt x="35560" y="1944244"/>
                    <a:pt x="44450" y="1944244"/>
                  </a:cubicBezTo>
                  <a:cubicBezTo>
                    <a:pt x="63647" y="1944244"/>
                    <a:pt x="87859" y="1945514"/>
                    <a:pt x="110342" y="1945514"/>
                  </a:cubicBezTo>
                  <a:cubicBezTo>
                    <a:pt x="143202" y="1945514"/>
                    <a:pt x="177791" y="1942974"/>
                    <a:pt x="210650" y="1945514"/>
                  </a:cubicBezTo>
                  <a:cubicBezTo>
                    <a:pt x="264263" y="1949324"/>
                    <a:pt x="317876" y="1951864"/>
                    <a:pt x="371490" y="1950594"/>
                  </a:cubicBezTo>
                  <a:cubicBezTo>
                    <a:pt x="406079" y="1949324"/>
                    <a:pt x="438938" y="1951864"/>
                    <a:pt x="473527" y="1951864"/>
                  </a:cubicBezTo>
                  <a:cubicBezTo>
                    <a:pt x="523682" y="1951864"/>
                    <a:pt x="573836" y="1950594"/>
                    <a:pt x="623990" y="1951864"/>
                  </a:cubicBezTo>
                  <a:cubicBezTo>
                    <a:pt x="698356" y="1953134"/>
                    <a:pt x="1514659" y="1942974"/>
                    <a:pt x="1590755" y="1945514"/>
                  </a:cubicBezTo>
                  <a:cubicBezTo>
                    <a:pt x="1623614" y="1946784"/>
                    <a:pt x="1656474" y="1948054"/>
                    <a:pt x="1687604" y="1948054"/>
                  </a:cubicBezTo>
                  <a:cubicBezTo>
                    <a:pt x="1744676" y="1950594"/>
                    <a:pt x="1800019" y="1946784"/>
                    <a:pt x="1857091" y="1950594"/>
                  </a:cubicBezTo>
                  <a:cubicBezTo>
                    <a:pt x="1903786" y="1953134"/>
                    <a:pt x="1950481" y="1953134"/>
                    <a:pt x="1997177" y="1955674"/>
                  </a:cubicBezTo>
                  <a:cubicBezTo>
                    <a:pt x="2066355" y="1959484"/>
                    <a:pt x="2135533" y="1962024"/>
                    <a:pt x="2204711" y="1963294"/>
                  </a:cubicBezTo>
                  <a:cubicBezTo>
                    <a:pt x="2230653" y="1963294"/>
                    <a:pt x="2249393" y="1962024"/>
                    <a:pt x="2269713" y="1962024"/>
                  </a:cubicBezTo>
                  <a:close/>
                </a:path>
              </a:pathLst>
            </a:custGeom>
            <a:solidFill>
              <a:srgbClr val="FEA53C"/>
            </a:solidFill>
          </p:spPr>
        </p:sp>
      </p:grpSp>
      <p:sp>
        <p:nvSpPr>
          <p:cNvPr id="13" name="TextBox 13"/>
          <p:cNvSpPr txBox="1"/>
          <p:nvPr/>
        </p:nvSpPr>
        <p:spPr>
          <a:xfrm rot="-326841">
            <a:off x="3026794" y="1515407"/>
            <a:ext cx="255908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re Sugar Thin Bold"/>
                <a:ea typeface="+mn-ea"/>
                <a:cs typeface="+mn-cs"/>
              </a:rPr>
              <a:t>Part 1</a:t>
            </a:r>
          </a:p>
        </p:txBody>
      </p:sp>
      <p:grpSp>
        <p:nvGrpSpPr>
          <p:cNvPr id="14" name="Group 14"/>
          <p:cNvGrpSpPr/>
          <p:nvPr/>
        </p:nvGrpSpPr>
        <p:grpSpPr>
          <a:xfrm rot="-58170">
            <a:off x="11801763" y="1975095"/>
            <a:ext cx="3225833" cy="1188892"/>
            <a:chOff x="0" y="0"/>
            <a:chExt cx="4447047" cy="1638975"/>
          </a:xfrm>
        </p:grpSpPr>
        <p:sp>
          <p:nvSpPr>
            <p:cNvPr id="15" name="Freeform 15"/>
            <p:cNvSpPr/>
            <p:nvPr/>
          </p:nvSpPr>
          <p:spPr>
            <a:xfrm>
              <a:off x="-3810" y="1270"/>
              <a:ext cx="4452126" cy="1637705"/>
            </a:xfrm>
            <a:custGeom>
              <a:avLst/>
              <a:gdLst/>
              <a:ahLst/>
              <a:cxnLst/>
              <a:rect l="l" t="t" r="r" b="b"/>
              <a:pathLst>
                <a:path w="4452126" h="1637705">
                  <a:moveTo>
                    <a:pt x="4448317" y="1394335"/>
                  </a:moveTo>
                  <a:cubicBezTo>
                    <a:pt x="4448317" y="1322972"/>
                    <a:pt x="4452126" y="1250398"/>
                    <a:pt x="4445776" y="1179035"/>
                  </a:cubicBezTo>
                  <a:cubicBezTo>
                    <a:pt x="4438156" y="1131862"/>
                    <a:pt x="4426726" y="201717"/>
                    <a:pt x="4426726" y="154544"/>
                  </a:cubicBezTo>
                  <a:cubicBezTo>
                    <a:pt x="4424187" y="121886"/>
                    <a:pt x="4422917" y="88019"/>
                    <a:pt x="4420376" y="54610"/>
                  </a:cubicBezTo>
                  <a:cubicBezTo>
                    <a:pt x="4420376" y="44450"/>
                    <a:pt x="4419106" y="34290"/>
                    <a:pt x="4417837" y="21590"/>
                  </a:cubicBezTo>
                  <a:cubicBezTo>
                    <a:pt x="4407676" y="19050"/>
                    <a:pt x="4398787" y="17780"/>
                    <a:pt x="4388626" y="16510"/>
                  </a:cubicBezTo>
                  <a:cubicBezTo>
                    <a:pt x="4371553" y="15240"/>
                    <a:pt x="4350841" y="16510"/>
                    <a:pt x="4333581" y="16510"/>
                  </a:cubicBezTo>
                  <a:cubicBezTo>
                    <a:pt x="4247279" y="13970"/>
                    <a:pt x="4160977" y="8890"/>
                    <a:pt x="4074675" y="7620"/>
                  </a:cubicBezTo>
                  <a:cubicBezTo>
                    <a:pt x="3912428" y="5080"/>
                    <a:pt x="3746728" y="3810"/>
                    <a:pt x="3584480" y="2540"/>
                  </a:cubicBezTo>
                  <a:cubicBezTo>
                    <a:pt x="3525795" y="2540"/>
                    <a:pt x="3463658" y="0"/>
                    <a:pt x="3404973" y="0"/>
                  </a:cubicBezTo>
                  <a:cubicBezTo>
                    <a:pt x="3263437" y="0"/>
                    <a:pt x="3125354" y="1270"/>
                    <a:pt x="2983819" y="1270"/>
                  </a:cubicBezTo>
                  <a:cubicBezTo>
                    <a:pt x="2900970" y="1270"/>
                    <a:pt x="2818120" y="3810"/>
                    <a:pt x="2731818" y="3810"/>
                  </a:cubicBezTo>
                  <a:cubicBezTo>
                    <a:pt x="2645516" y="5080"/>
                    <a:pt x="1081726" y="7620"/>
                    <a:pt x="995424" y="7620"/>
                  </a:cubicBezTo>
                  <a:cubicBezTo>
                    <a:pt x="926382" y="7620"/>
                    <a:pt x="857341" y="6350"/>
                    <a:pt x="788299" y="7620"/>
                  </a:cubicBezTo>
                  <a:cubicBezTo>
                    <a:pt x="726162" y="8890"/>
                    <a:pt x="660573" y="11430"/>
                    <a:pt x="598435" y="12700"/>
                  </a:cubicBezTo>
                  <a:cubicBezTo>
                    <a:pt x="532846" y="15240"/>
                    <a:pt x="467257" y="16510"/>
                    <a:pt x="405119" y="19050"/>
                  </a:cubicBezTo>
                  <a:cubicBezTo>
                    <a:pt x="311913" y="21590"/>
                    <a:pt x="215255" y="24130"/>
                    <a:pt x="122049" y="27940"/>
                  </a:cubicBezTo>
                  <a:cubicBezTo>
                    <a:pt x="66816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085"/>
                    <a:pt x="10160" y="98905"/>
                    <a:pt x="8890" y="125515"/>
                  </a:cubicBezTo>
                  <a:cubicBezTo>
                    <a:pt x="7620" y="141239"/>
                    <a:pt x="8890" y="158173"/>
                    <a:pt x="7620" y="173897"/>
                  </a:cubicBezTo>
                  <a:cubicBezTo>
                    <a:pt x="0" y="253728"/>
                    <a:pt x="5080" y="1241932"/>
                    <a:pt x="7620" y="1322972"/>
                  </a:cubicBezTo>
                  <a:cubicBezTo>
                    <a:pt x="6350" y="1387078"/>
                    <a:pt x="11430" y="1449975"/>
                    <a:pt x="11430" y="1514081"/>
                  </a:cubicBezTo>
                  <a:cubicBezTo>
                    <a:pt x="11430" y="1544320"/>
                    <a:pt x="15240" y="1575768"/>
                    <a:pt x="7620" y="1607225"/>
                  </a:cubicBezTo>
                  <a:cubicBezTo>
                    <a:pt x="5080" y="1616115"/>
                    <a:pt x="10160" y="1622465"/>
                    <a:pt x="19050" y="1623735"/>
                  </a:cubicBezTo>
                  <a:cubicBezTo>
                    <a:pt x="29210" y="1625005"/>
                    <a:pt x="38100" y="1625005"/>
                    <a:pt x="48260" y="1625005"/>
                  </a:cubicBezTo>
                  <a:cubicBezTo>
                    <a:pt x="149666" y="1626275"/>
                    <a:pt x="260132" y="1626275"/>
                    <a:pt x="374050" y="1627545"/>
                  </a:cubicBezTo>
                  <a:cubicBezTo>
                    <a:pt x="436188" y="1628815"/>
                    <a:pt x="498325" y="1630085"/>
                    <a:pt x="557010" y="1631355"/>
                  </a:cubicBezTo>
                  <a:cubicBezTo>
                    <a:pt x="660573" y="1632625"/>
                    <a:pt x="760683" y="1632625"/>
                    <a:pt x="864245" y="1633895"/>
                  </a:cubicBezTo>
                  <a:cubicBezTo>
                    <a:pt x="905670" y="1633895"/>
                    <a:pt x="943643" y="1633895"/>
                    <a:pt x="985068" y="1632625"/>
                  </a:cubicBezTo>
                  <a:cubicBezTo>
                    <a:pt x="1002328" y="1632625"/>
                    <a:pt x="1023041" y="1631355"/>
                    <a:pt x="1040301" y="1631355"/>
                  </a:cubicBezTo>
                  <a:cubicBezTo>
                    <a:pt x="1109342" y="1632625"/>
                    <a:pt x="2490172" y="1623735"/>
                    <a:pt x="2559214" y="1625005"/>
                  </a:cubicBezTo>
                  <a:cubicBezTo>
                    <a:pt x="2655872" y="1626275"/>
                    <a:pt x="2921682" y="1626275"/>
                    <a:pt x="3018340" y="1626275"/>
                  </a:cubicBezTo>
                  <a:cubicBezTo>
                    <a:pt x="3056313" y="1626275"/>
                    <a:pt x="3090834" y="1625005"/>
                    <a:pt x="3128806" y="1625005"/>
                  </a:cubicBezTo>
                  <a:cubicBezTo>
                    <a:pt x="3190944" y="1626275"/>
                    <a:pt x="3253081" y="1627545"/>
                    <a:pt x="3315218" y="1628815"/>
                  </a:cubicBezTo>
                  <a:cubicBezTo>
                    <a:pt x="3449849" y="1631355"/>
                    <a:pt x="3581028" y="1628815"/>
                    <a:pt x="3715659" y="1632625"/>
                  </a:cubicBezTo>
                  <a:cubicBezTo>
                    <a:pt x="3940044" y="1637705"/>
                    <a:pt x="4167881" y="1631355"/>
                    <a:pt x="4388626" y="1636435"/>
                  </a:cubicBezTo>
                  <a:cubicBezTo>
                    <a:pt x="4408947" y="1637705"/>
                    <a:pt x="4429267" y="1636435"/>
                    <a:pt x="4452126" y="1636435"/>
                  </a:cubicBezTo>
                  <a:cubicBezTo>
                    <a:pt x="4452126" y="1612305"/>
                    <a:pt x="4452126" y="1599605"/>
                    <a:pt x="4452126" y="1576978"/>
                  </a:cubicBezTo>
                  <a:cubicBezTo>
                    <a:pt x="4450856" y="1515290"/>
                    <a:pt x="4448317" y="1457232"/>
                    <a:pt x="4448317" y="139433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66256">
            <a:off x="16802478" y="8375529"/>
            <a:ext cx="457457" cy="4391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32699">
            <a:off x="2684780" y="6331432"/>
            <a:ext cx="218027" cy="75181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21264223">
            <a:off x="2329745" y="2699856"/>
            <a:ext cx="444529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odoni 72 Book" pitchFamily="2" charset="0"/>
              </a:rPr>
              <a:t>MATCH THE HIGHLIGHTED WORD OR PHRASES</a:t>
            </a:r>
          </a:p>
        </p:txBody>
      </p:sp>
      <p:grpSp>
        <p:nvGrpSpPr>
          <p:cNvPr id="19" name="Group 19"/>
          <p:cNvGrpSpPr/>
          <p:nvPr/>
        </p:nvGrpSpPr>
        <p:grpSpPr>
          <a:xfrm rot="404022">
            <a:off x="7655581" y="4362132"/>
            <a:ext cx="3225833" cy="1367834"/>
            <a:chOff x="0" y="0"/>
            <a:chExt cx="4447047" cy="1885659"/>
          </a:xfrm>
        </p:grpSpPr>
        <p:sp>
          <p:nvSpPr>
            <p:cNvPr id="20" name="Freeform 20"/>
            <p:cNvSpPr/>
            <p:nvPr/>
          </p:nvSpPr>
          <p:spPr>
            <a:xfrm>
              <a:off x="-3810" y="1270"/>
              <a:ext cx="4452126" cy="1884389"/>
            </a:xfrm>
            <a:custGeom>
              <a:avLst/>
              <a:gdLst/>
              <a:ahLst/>
              <a:cxnLst/>
              <a:rect l="l" t="t" r="r" b="b"/>
              <a:pathLst>
                <a:path w="4452126" h="1884389">
                  <a:moveTo>
                    <a:pt x="4448317" y="1610447"/>
                  </a:moveTo>
                  <a:cubicBezTo>
                    <a:pt x="4448317" y="1527434"/>
                    <a:pt x="4452126" y="1443015"/>
                    <a:pt x="4445776" y="1360002"/>
                  </a:cubicBezTo>
                  <a:cubicBezTo>
                    <a:pt x="4438156" y="1305130"/>
                    <a:pt x="4426726" y="223154"/>
                    <a:pt x="4426726" y="168281"/>
                  </a:cubicBezTo>
                  <a:cubicBezTo>
                    <a:pt x="4424187" y="130292"/>
                    <a:pt x="4422917" y="90897"/>
                    <a:pt x="4420376" y="54610"/>
                  </a:cubicBezTo>
                  <a:cubicBezTo>
                    <a:pt x="4420376" y="44450"/>
                    <a:pt x="4419106" y="34290"/>
                    <a:pt x="4417837" y="21590"/>
                  </a:cubicBezTo>
                  <a:cubicBezTo>
                    <a:pt x="4407676" y="19050"/>
                    <a:pt x="4398787" y="17780"/>
                    <a:pt x="4388626" y="16510"/>
                  </a:cubicBezTo>
                  <a:cubicBezTo>
                    <a:pt x="4371553" y="15240"/>
                    <a:pt x="4350841" y="16510"/>
                    <a:pt x="4333581" y="16510"/>
                  </a:cubicBezTo>
                  <a:cubicBezTo>
                    <a:pt x="4247279" y="13970"/>
                    <a:pt x="4160977" y="8890"/>
                    <a:pt x="4074675" y="7620"/>
                  </a:cubicBezTo>
                  <a:cubicBezTo>
                    <a:pt x="3912428" y="5080"/>
                    <a:pt x="3746728" y="3810"/>
                    <a:pt x="3584480" y="2540"/>
                  </a:cubicBezTo>
                  <a:cubicBezTo>
                    <a:pt x="3525795" y="2540"/>
                    <a:pt x="3463658" y="0"/>
                    <a:pt x="3404973" y="0"/>
                  </a:cubicBezTo>
                  <a:cubicBezTo>
                    <a:pt x="3263437" y="0"/>
                    <a:pt x="3125354" y="1270"/>
                    <a:pt x="2983819" y="1270"/>
                  </a:cubicBezTo>
                  <a:cubicBezTo>
                    <a:pt x="2900970" y="1270"/>
                    <a:pt x="2818120" y="3810"/>
                    <a:pt x="2731818" y="3810"/>
                  </a:cubicBezTo>
                  <a:cubicBezTo>
                    <a:pt x="2645516" y="5080"/>
                    <a:pt x="1081726" y="7620"/>
                    <a:pt x="995424" y="7620"/>
                  </a:cubicBezTo>
                  <a:cubicBezTo>
                    <a:pt x="926382" y="7620"/>
                    <a:pt x="857341" y="6350"/>
                    <a:pt x="788299" y="7620"/>
                  </a:cubicBezTo>
                  <a:cubicBezTo>
                    <a:pt x="726162" y="8890"/>
                    <a:pt x="660573" y="11430"/>
                    <a:pt x="598435" y="12700"/>
                  </a:cubicBezTo>
                  <a:cubicBezTo>
                    <a:pt x="532846" y="15240"/>
                    <a:pt x="467257" y="16510"/>
                    <a:pt x="405119" y="19050"/>
                  </a:cubicBezTo>
                  <a:cubicBezTo>
                    <a:pt x="311913" y="21590"/>
                    <a:pt x="215255" y="24130"/>
                    <a:pt x="122049" y="27940"/>
                  </a:cubicBezTo>
                  <a:cubicBezTo>
                    <a:pt x="66816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199"/>
                    <a:pt x="10160" y="103559"/>
                    <a:pt x="8890" y="134513"/>
                  </a:cubicBezTo>
                  <a:cubicBezTo>
                    <a:pt x="7620" y="152804"/>
                    <a:pt x="8890" y="172502"/>
                    <a:pt x="7620" y="190793"/>
                  </a:cubicBezTo>
                  <a:cubicBezTo>
                    <a:pt x="0" y="283654"/>
                    <a:pt x="5080" y="1433166"/>
                    <a:pt x="7620" y="1527434"/>
                  </a:cubicBezTo>
                  <a:cubicBezTo>
                    <a:pt x="6350" y="1602005"/>
                    <a:pt x="11430" y="1675168"/>
                    <a:pt x="11430" y="1749739"/>
                  </a:cubicBezTo>
                  <a:cubicBezTo>
                    <a:pt x="11430" y="1784913"/>
                    <a:pt x="15240" y="1821495"/>
                    <a:pt x="7620" y="1853909"/>
                  </a:cubicBezTo>
                  <a:cubicBezTo>
                    <a:pt x="5080" y="1862799"/>
                    <a:pt x="10160" y="1869149"/>
                    <a:pt x="19050" y="1870419"/>
                  </a:cubicBezTo>
                  <a:cubicBezTo>
                    <a:pt x="29210" y="1871689"/>
                    <a:pt x="38100" y="1871689"/>
                    <a:pt x="48260" y="1871689"/>
                  </a:cubicBezTo>
                  <a:cubicBezTo>
                    <a:pt x="149666" y="1872959"/>
                    <a:pt x="260132" y="1872959"/>
                    <a:pt x="374050" y="1874229"/>
                  </a:cubicBezTo>
                  <a:cubicBezTo>
                    <a:pt x="436188" y="1875499"/>
                    <a:pt x="498325" y="1876769"/>
                    <a:pt x="557010" y="1878039"/>
                  </a:cubicBezTo>
                  <a:cubicBezTo>
                    <a:pt x="660573" y="1879309"/>
                    <a:pt x="760683" y="1879309"/>
                    <a:pt x="864245" y="1880579"/>
                  </a:cubicBezTo>
                  <a:cubicBezTo>
                    <a:pt x="905670" y="1880579"/>
                    <a:pt x="943643" y="1880579"/>
                    <a:pt x="985068" y="1879309"/>
                  </a:cubicBezTo>
                  <a:cubicBezTo>
                    <a:pt x="1002328" y="1879309"/>
                    <a:pt x="1023041" y="1878039"/>
                    <a:pt x="1040301" y="1878039"/>
                  </a:cubicBezTo>
                  <a:cubicBezTo>
                    <a:pt x="1109342" y="1879309"/>
                    <a:pt x="2490172" y="1870419"/>
                    <a:pt x="2559214" y="1871689"/>
                  </a:cubicBezTo>
                  <a:cubicBezTo>
                    <a:pt x="2655872" y="1872959"/>
                    <a:pt x="2921682" y="1872959"/>
                    <a:pt x="3018340" y="1872959"/>
                  </a:cubicBezTo>
                  <a:cubicBezTo>
                    <a:pt x="3056313" y="1872959"/>
                    <a:pt x="3090834" y="1871689"/>
                    <a:pt x="3128806" y="1871689"/>
                  </a:cubicBezTo>
                  <a:cubicBezTo>
                    <a:pt x="3190944" y="1872959"/>
                    <a:pt x="3253081" y="1874229"/>
                    <a:pt x="3315218" y="1875499"/>
                  </a:cubicBezTo>
                  <a:cubicBezTo>
                    <a:pt x="3449849" y="1878039"/>
                    <a:pt x="3581028" y="1875499"/>
                    <a:pt x="3715659" y="1879309"/>
                  </a:cubicBezTo>
                  <a:cubicBezTo>
                    <a:pt x="3940044" y="1884389"/>
                    <a:pt x="4167881" y="1878039"/>
                    <a:pt x="4388626" y="1883119"/>
                  </a:cubicBezTo>
                  <a:cubicBezTo>
                    <a:pt x="4408947" y="1884389"/>
                    <a:pt x="4429267" y="1883119"/>
                    <a:pt x="4452126" y="1883119"/>
                  </a:cubicBezTo>
                  <a:cubicBezTo>
                    <a:pt x="4452126" y="1858989"/>
                    <a:pt x="4452126" y="1846289"/>
                    <a:pt x="4452126" y="1822902"/>
                  </a:cubicBezTo>
                  <a:cubicBezTo>
                    <a:pt x="4450856" y="1751146"/>
                    <a:pt x="4448317" y="1683610"/>
                    <a:pt x="4448317" y="1610447"/>
                  </a:cubicBezTo>
                  <a:close/>
                </a:path>
              </a:pathLst>
            </a:custGeom>
            <a:solidFill>
              <a:srgbClr val="324AB1"/>
            </a:solidFill>
          </p:spPr>
        </p:sp>
      </p:grpSp>
      <p:sp>
        <p:nvSpPr>
          <p:cNvPr id="21" name="TextBox 21"/>
          <p:cNvSpPr txBox="1"/>
          <p:nvPr/>
        </p:nvSpPr>
        <p:spPr>
          <a:xfrm rot="404022">
            <a:off x="7986467" y="4636344"/>
            <a:ext cx="255908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re Sugar Thin Bold"/>
                <a:ea typeface="+mn-ea"/>
                <a:cs typeface="+mn-cs"/>
              </a:rPr>
              <a:t>Part 2</a:t>
            </a:r>
          </a:p>
        </p:txBody>
      </p:sp>
      <p:grpSp>
        <p:nvGrpSpPr>
          <p:cNvPr id="22" name="Group 22"/>
          <p:cNvGrpSpPr/>
          <p:nvPr/>
        </p:nvGrpSpPr>
        <p:grpSpPr>
          <a:xfrm rot="-167515">
            <a:off x="11835450" y="1885624"/>
            <a:ext cx="3225833" cy="1367834"/>
            <a:chOff x="0" y="0"/>
            <a:chExt cx="4447047" cy="1885659"/>
          </a:xfrm>
        </p:grpSpPr>
        <p:sp>
          <p:nvSpPr>
            <p:cNvPr id="23" name="Freeform 23"/>
            <p:cNvSpPr/>
            <p:nvPr/>
          </p:nvSpPr>
          <p:spPr>
            <a:xfrm>
              <a:off x="-3810" y="1270"/>
              <a:ext cx="4452126" cy="1884389"/>
            </a:xfrm>
            <a:custGeom>
              <a:avLst/>
              <a:gdLst/>
              <a:ahLst/>
              <a:cxnLst/>
              <a:rect l="l" t="t" r="r" b="b"/>
              <a:pathLst>
                <a:path w="4452126" h="1884389">
                  <a:moveTo>
                    <a:pt x="4448317" y="1610447"/>
                  </a:moveTo>
                  <a:cubicBezTo>
                    <a:pt x="4448317" y="1527434"/>
                    <a:pt x="4452126" y="1443015"/>
                    <a:pt x="4445776" y="1360002"/>
                  </a:cubicBezTo>
                  <a:cubicBezTo>
                    <a:pt x="4438156" y="1305130"/>
                    <a:pt x="4426726" y="223154"/>
                    <a:pt x="4426726" y="168281"/>
                  </a:cubicBezTo>
                  <a:cubicBezTo>
                    <a:pt x="4424187" y="130292"/>
                    <a:pt x="4422917" y="90897"/>
                    <a:pt x="4420376" y="54610"/>
                  </a:cubicBezTo>
                  <a:cubicBezTo>
                    <a:pt x="4420376" y="44450"/>
                    <a:pt x="4419106" y="34290"/>
                    <a:pt x="4417837" y="21590"/>
                  </a:cubicBezTo>
                  <a:cubicBezTo>
                    <a:pt x="4407676" y="19050"/>
                    <a:pt x="4398787" y="17780"/>
                    <a:pt x="4388626" y="16510"/>
                  </a:cubicBezTo>
                  <a:cubicBezTo>
                    <a:pt x="4371553" y="15240"/>
                    <a:pt x="4350841" y="16510"/>
                    <a:pt x="4333581" y="16510"/>
                  </a:cubicBezTo>
                  <a:cubicBezTo>
                    <a:pt x="4247279" y="13970"/>
                    <a:pt x="4160977" y="8890"/>
                    <a:pt x="4074675" y="7620"/>
                  </a:cubicBezTo>
                  <a:cubicBezTo>
                    <a:pt x="3912428" y="5080"/>
                    <a:pt x="3746728" y="3810"/>
                    <a:pt x="3584480" y="2540"/>
                  </a:cubicBezTo>
                  <a:cubicBezTo>
                    <a:pt x="3525795" y="2540"/>
                    <a:pt x="3463658" y="0"/>
                    <a:pt x="3404973" y="0"/>
                  </a:cubicBezTo>
                  <a:cubicBezTo>
                    <a:pt x="3263437" y="0"/>
                    <a:pt x="3125354" y="1270"/>
                    <a:pt x="2983819" y="1270"/>
                  </a:cubicBezTo>
                  <a:cubicBezTo>
                    <a:pt x="2900970" y="1270"/>
                    <a:pt x="2818120" y="3810"/>
                    <a:pt x="2731818" y="3810"/>
                  </a:cubicBezTo>
                  <a:cubicBezTo>
                    <a:pt x="2645516" y="5080"/>
                    <a:pt x="1081726" y="7620"/>
                    <a:pt x="995424" y="7620"/>
                  </a:cubicBezTo>
                  <a:cubicBezTo>
                    <a:pt x="926382" y="7620"/>
                    <a:pt x="857341" y="6350"/>
                    <a:pt x="788299" y="7620"/>
                  </a:cubicBezTo>
                  <a:cubicBezTo>
                    <a:pt x="726162" y="8890"/>
                    <a:pt x="660573" y="11430"/>
                    <a:pt x="598435" y="12700"/>
                  </a:cubicBezTo>
                  <a:cubicBezTo>
                    <a:pt x="532846" y="15240"/>
                    <a:pt x="467257" y="16510"/>
                    <a:pt x="405119" y="19050"/>
                  </a:cubicBezTo>
                  <a:cubicBezTo>
                    <a:pt x="311913" y="21590"/>
                    <a:pt x="215255" y="24130"/>
                    <a:pt x="122049" y="27940"/>
                  </a:cubicBezTo>
                  <a:cubicBezTo>
                    <a:pt x="66816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199"/>
                    <a:pt x="10160" y="103559"/>
                    <a:pt x="8890" y="134513"/>
                  </a:cubicBezTo>
                  <a:cubicBezTo>
                    <a:pt x="7620" y="152804"/>
                    <a:pt x="8890" y="172502"/>
                    <a:pt x="7620" y="190793"/>
                  </a:cubicBezTo>
                  <a:cubicBezTo>
                    <a:pt x="0" y="283654"/>
                    <a:pt x="5080" y="1433166"/>
                    <a:pt x="7620" y="1527434"/>
                  </a:cubicBezTo>
                  <a:cubicBezTo>
                    <a:pt x="6350" y="1602005"/>
                    <a:pt x="11430" y="1675168"/>
                    <a:pt x="11430" y="1749739"/>
                  </a:cubicBezTo>
                  <a:cubicBezTo>
                    <a:pt x="11430" y="1784913"/>
                    <a:pt x="15240" y="1821495"/>
                    <a:pt x="7620" y="1853909"/>
                  </a:cubicBezTo>
                  <a:cubicBezTo>
                    <a:pt x="5080" y="1862799"/>
                    <a:pt x="10160" y="1869149"/>
                    <a:pt x="19050" y="1870419"/>
                  </a:cubicBezTo>
                  <a:cubicBezTo>
                    <a:pt x="29210" y="1871689"/>
                    <a:pt x="38100" y="1871689"/>
                    <a:pt x="48260" y="1871689"/>
                  </a:cubicBezTo>
                  <a:cubicBezTo>
                    <a:pt x="149666" y="1872959"/>
                    <a:pt x="260132" y="1872959"/>
                    <a:pt x="374050" y="1874229"/>
                  </a:cubicBezTo>
                  <a:cubicBezTo>
                    <a:pt x="436188" y="1875499"/>
                    <a:pt x="498325" y="1876769"/>
                    <a:pt x="557010" y="1878039"/>
                  </a:cubicBezTo>
                  <a:cubicBezTo>
                    <a:pt x="660573" y="1879309"/>
                    <a:pt x="760683" y="1879309"/>
                    <a:pt x="864245" y="1880579"/>
                  </a:cubicBezTo>
                  <a:cubicBezTo>
                    <a:pt x="905670" y="1880579"/>
                    <a:pt x="943643" y="1880579"/>
                    <a:pt x="985068" y="1879309"/>
                  </a:cubicBezTo>
                  <a:cubicBezTo>
                    <a:pt x="1002328" y="1879309"/>
                    <a:pt x="1023041" y="1878039"/>
                    <a:pt x="1040301" y="1878039"/>
                  </a:cubicBezTo>
                  <a:cubicBezTo>
                    <a:pt x="1109342" y="1879309"/>
                    <a:pt x="2490172" y="1870419"/>
                    <a:pt x="2559214" y="1871689"/>
                  </a:cubicBezTo>
                  <a:cubicBezTo>
                    <a:pt x="2655872" y="1872959"/>
                    <a:pt x="2921682" y="1872959"/>
                    <a:pt x="3018340" y="1872959"/>
                  </a:cubicBezTo>
                  <a:cubicBezTo>
                    <a:pt x="3056313" y="1872959"/>
                    <a:pt x="3090834" y="1871689"/>
                    <a:pt x="3128806" y="1871689"/>
                  </a:cubicBezTo>
                  <a:cubicBezTo>
                    <a:pt x="3190944" y="1872959"/>
                    <a:pt x="3253081" y="1874229"/>
                    <a:pt x="3315218" y="1875499"/>
                  </a:cubicBezTo>
                  <a:cubicBezTo>
                    <a:pt x="3449849" y="1878039"/>
                    <a:pt x="3581028" y="1875499"/>
                    <a:pt x="3715659" y="1879309"/>
                  </a:cubicBezTo>
                  <a:cubicBezTo>
                    <a:pt x="3940044" y="1884389"/>
                    <a:pt x="4167881" y="1878039"/>
                    <a:pt x="4388626" y="1883119"/>
                  </a:cubicBezTo>
                  <a:cubicBezTo>
                    <a:pt x="4408947" y="1884389"/>
                    <a:pt x="4429267" y="1883119"/>
                    <a:pt x="4452126" y="1883119"/>
                  </a:cubicBezTo>
                  <a:cubicBezTo>
                    <a:pt x="4452126" y="1858989"/>
                    <a:pt x="4452126" y="1846289"/>
                    <a:pt x="4452126" y="1822902"/>
                  </a:cubicBezTo>
                  <a:cubicBezTo>
                    <a:pt x="4450856" y="1751146"/>
                    <a:pt x="4448317" y="1683610"/>
                    <a:pt x="4448317" y="1610447"/>
                  </a:cubicBezTo>
                  <a:close/>
                </a:path>
              </a:pathLst>
            </a:custGeom>
            <a:solidFill>
              <a:srgbClr val="324AB1"/>
            </a:solidFill>
          </p:spPr>
        </p:sp>
      </p:grpSp>
      <p:sp>
        <p:nvSpPr>
          <p:cNvPr id="24" name="TextBox 24"/>
          <p:cNvSpPr txBox="1"/>
          <p:nvPr/>
        </p:nvSpPr>
        <p:spPr>
          <a:xfrm rot="-167515">
            <a:off x="12169657" y="2159951"/>
            <a:ext cx="255908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re Sugar Thin Bold"/>
                <a:ea typeface="+mn-ea"/>
                <a:cs typeface="+mn-cs"/>
              </a:rPr>
              <a:t>Part 3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1849">
            <a:off x="14553342" y="4224687"/>
            <a:ext cx="2731494" cy="4580249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 rot="436164">
            <a:off x="6918737" y="6001534"/>
            <a:ext cx="4048163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odoni 72 Book" pitchFamily="2" charset="0"/>
              </a:rPr>
              <a:t>CHOOSE THE BEST ANSWER</a:t>
            </a:r>
          </a:p>
        </p:txBody>
      </p:sp>
      <p:sp>
        <p:nvSpPr>
          <p:cNvPr id="27" name="TextBox 27"/>
          <p:cNvSpPr txBox="1"/>
          <p:nvPr/>
        </p:nvSpPr>
        <p:spPr>
          <a:xfrm rot="21409727">
            <a:off x="11811624" y="3697058"/>
            <a:ext cx="3343952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odoni 72 Book" pitchFamily="2" charset="0"/>
              </a:rPr>
              <a:t>DISCUSS IN PAIR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47463">
            <a:off x="1095431" y="5981058"/>
            <a:ext cx="1008320" cy="39416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26847" y="8370927"/>
            <a:ext cx="569948" cy="9619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34895" y="8265841"/>
            <a:ext cx="390182" cy="65853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42766">
            <a:off x="10131807" y="1765864"/>
            <a:ext cx="921746" cy="1090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1366</Words>
  <Application>Microsoft Macintosh PowerPoint</Application>
  <PresentationFormat>Custom</PresentationFormat>
  <Paragraphs>194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Bodoni 72 Book</vt:lpstr>
      <vt:lpstr>Amaranth Bold</vt:lpstr>
      <vt:lpstr>More Sugar Thin Bold</vt:lpstr>
      <vt:lpstr>Lucida Sans Unicode</vt:lpstr>
      <vt:lpstr>Peace Sans</vt:lpstr>
      <vt:lpstr>DM Sans Bold</vt:lpstr>
      <vt:lpstr>Bell MT</vt:lpstr>
      <vt:lpstr>Colonna MT</vt:lpstr>
      <vt:lpstr>Cambria</vt:lpstr>
      <vt:lpstr>Avenir Book</vt:lpstr>
      <vt:lpstr>Cooper Black</vt:lpstr>
      <vt:lpstr>Britannic Bold</vt:lpstr>
      <vt:lpstr>Arial</vt:lpstr>
      <vt:lpstr>Glacial Indifference Bold</vt:lpstr>
      <vt:lpstr>Raleway</vt:lpstr>
      <vt:lpstr>Brush Script MT</vt:lpstr>
      <vt:lpstr>Barlow Light Bold</vt:lpstr>
      <vt:lpstr>UTM Facebook K&amp;T</vt:lpstr>
      <vt:lpstr>Barlow Medium</vt:lpstr>
      <vt:lpstr>Cambria Math</vt:lpstr>
      <vt:lpstr>Calibri</vt:lpstr>
      <vt:lpstr>Stencil</vt:lpstr>
      <vt:lpstr>Bodoni 72 Book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Clean and Simple Classroom Rules and Online Etiquette Education Presentation</dc:title>
  <cp:lastModifiedBy>Pham Trinh</cp:lastModifiedBy>
  <cp:revision>17</cp:revision>
  <dcterms:created xsi:type="dcterms:W3CDTF">2006-08-16T00:00:00Z</dcterms:created>
  <dcterms:modified xsi:type="dcterms:W3CDTF">2022-10-22T04:20:12Z</dcterms:modified>
  <dc:identifier>DAFPUU_p14g</dc:identifier>
</cp:coreProperties>
</file>