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668FB4-BF50-48D9-BCEB-AF5F01FC67A7}"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EB8128-FA55-4AF3-B500-D8EF6BFE0626}" type="slidenum">
              <a:rPr lang="en-US" smtClean="0"/>
              <a:t>‹#›</a:t>
            </a:fld>
            <a:endParaRPr lang="en-US"/>
          </a:p>
        </p:txBody>
      </p:sp>
    </p:spTree>
    <p:extLst>
      <p:ext uri="{BB962C8B-B14F-4D97-AF65-F5344CB8AC3E}">
        <p14:creationId xmlns:p14="http://schemas.microsoft.com/office/powerpoint/2010/main" val="2122249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E81A3-D2D3-48E6-914F-52ED26F1D1E0}" type="slidenum">
              <a:rPr lang="en-US" smtClean="0"/>
              <a:t>37</a:t>
            </a:fld>
            <a:endParaRPr lang="en-US"/>
          </a:p>
        </p:txBody>
      </p:sp>
    </p:spTree>
    <p:extLst>
      <p:ext uri="{BB962C8B-B14F-4D97-AF65-F5344CB8AC3E}">
        <p14:creationId xmlns:p14="http://schemas.microsoft.com/office/powerpoint/2010/main" val="189158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E81A3-D2D3-48E6-914F-52ED26F1D1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343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E81A3-D2D3-48E6-914F-52ED26F1D1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50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E81A3-D2D3-48E6-914F-52ED26F1D1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947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E81A3-D2D3-48E6-914F-52ED26F1D1E0}" type="slidenum">
              <a:rPr lang="en-US" smtClean="0"/>
              <a:t>41</a:t>
            </a:fld>
            <a:endParaRPr lang="en-US"/>
          </a:p>
        </p:txBody>
      </p:sp>
    </p:spTree>
    <p:extLst>
      <p:ext uri="{BB962C8B-B14F-4D97-AF65-F5344CB8AC3E}">
        <p14:creationId xmlns:p14="http://schemas.microsoft.com/office/powerpoint/2010/main" val="1260022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7FCCA3-D42B-4561-AC3D-553881512EFB}"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AE9F6-6D74-4664-A8CB-B068E5B80CF0}" type="slidenum">
              <a:rPr lang="en-US" smtClean="0"/>
              <a:t>‹#›</a:t>
            </a:fld>
            <a:endParaRPr lang="en-US"/>
          </a:p>
        </p:txBody>
      </p:sp>
    </p:spTree>
    <p:extLst>
      <p:ext uri="{BB962C8B-B14F-4D97-AF65-F5344CB8AC3E}">
        <p14:creationId xmlns:p14="http://schemas.microsoft.com/office/powerpoint/2010/main" val="1456832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7FCCA3-D42B-4561-AC3D-553881512EFB}"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AE9F6-6D74-4664-A8CB-B068E5B80CF0}" type="slidenum">
              <a:rPr lang="en-US" smtClean="0"/>
              <a:t>‹#›</a:t>
            </a:fld>
            <a:endParaRPr lang="en-US"/>
          </a:p>
        </p:txBody>
      </p:sp>
    </p:spTree>
    <p:extLst>
      <p:ext uri="{BB962C8B-B14F-4D97-AF65-F5344CB8AC3E}">
        <p14:creationId xmlns:p14="http://schemas.microsoft.com/office/powerpoint/2010/main" val="2372624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7FCCA3-D42B-4561-AC3D-553881512EFB}"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AE9F6-6D74-4664-A8CB-B068E5B80CF0}" type="slidenum">
              <a:rPr lang="en-US" smtClean="0"/>
              <a:t>‹#›</a:t>
            </a:fld>
            <a:endParaRPr lang="en-US"/>
          </a:p>
        </p:txBody>
      </p:sp>
    </p:spTree>
    <p:extLst>
      <p:ext uri="{BB962C8B-B14F-4D97-AF65-F5344CB8AC3E}">
        <p14:creationId xmlns:p14="http://schemas.microsoft.com/office/powerpoint/2010/main" val="248561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7FCCA3-D42B-4561-AC3D-553881512EFB}"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AE9F6-6D74-4664-A8CB-B068E5B80CF0}" type="slidenum">
              <a:rPr lang="en-US" smtClean="0"/>
              <a:t>‹#›</a:t>
            </a:fld>
            <a:endParaRPr lang="en-US"/>
          </a:p>
        </p:txBody>
      </p:sp>
    </p:spTree>
    <p:extLst>
      <p:ext uri="{BB962C8B-B14F-4D97-AF65-F5344CB8AC3E}">
        <p14:creationId xmlns:p14="http://schemas.microsoft.com/office/powerpoint/2010/main" val="4230443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FCCA3-D42B-4561-AC3D-553881512EFB}" type="datetimeFigureOut">
              <a:rPr lang="en-US" smtClean="0"/>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AE9F6-6D74-4664-A8CB-B068E5B80CF0}" type="slidenum">
              <a:rPr lang="en-US" smtClean="0"/>
              <a:t>‹#›</a:t>
            </a:fld>
            <a:endParaRPr lang="en-US"/>
          </a:p>
        </p:txBody>
      </p:sp>
    </p:spTree>
    <p:extLst>
      <p:ext uri="{BB962C8B-B14F-4D97-AF65-F5344CB8AC3E}">
        <p14:creationId xmlns:p14="http://schemas.microsoft.com/office/powerpoint/2010/main" val="2894774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7FCCA3-D42B-4561-AC3D-553881512EFB}" type="datetimeFigureOut">
              <a:rPr lang="en-US" smtClean="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AE9F6-6D74-4664-A8CB-B068E5B80CF0}" type="slidenum">
              <a:rPr lang="en-US" smtClean="0"/>
              <a:t>‹#›</a:t>
            </a:fld>
            <a:endParaRPr lang="en-US"/>
          </a:p>
        </p:txBody>
      </p:sp>
    </p:spTree>
    <p:extLst>
      <p:ext uri="{BB962C8B-B14F-4D97-AF65-F5344CB8AC3E}">
        <p14:creationId xmlns:p14="http://schemas.microsoft.com/office/powerpoint/2010/main" val="9833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7FCCA3-D42B-4561-AC3D-553881512EFB}" type="datetimeFigureOut">
              <a:rPr lang="en-US" smtClean="0"/>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AE9F6-6D74-4664-A8CB-B068E5B80CF0}" type="slidenum">
              <a:rPr lang="en-US" smtClean="0"/>
              <a:t>‹#›</a:t>
            </a:fld>
            <a:endParaRPr lang="en-US"/>
          </a:p>
        </p:txBody>
      </p:sp>
    </p:spTree>
    <p:extLst>
      <p:ext uri="{BB962C8B-B14F-4D97-AF65-F5344CB8AC3E}">
        <p14:creationId xmlns:p14="http://schemas.microsoft.com/office/powerpoint/2010/main" val="1093705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7FCCA3-D42B-4561-AC3D-553881512EFB}" type="datetimeFigureOut">
              <a:rPr lang="en-US" smtClean="0"/>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AE9F6-6D74-4664-A8CB-B068E5B80CF0}" type="slidenum">
              <a:rPr lang="en-US" smtClean="0"/>
              <a:t>‹#›</a:t>
            </a:fld>
            <a:endParaRPr lang="en-US"/>
          </a:p>
        </p:txBody>
      </p:sp>
    </p:spTree>
    <p:extLst>
      <p:ext uri="{BB962C8B-B14F-4D97-AF65-F5344CB8AC3E}">
        <p14:creationId xmlns:p14="http://schemas.microsoft.com/office/powerpoint/2010/main" val="251631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FCCA3-D42B-4561-AC3D-553881512EFB}" type="datetimeFigureOut">
              <a:rPr lang="en-US" smtClean="0"/>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AE9F6-6D74-4664-A8CB-B068E5B80CF0}" type="slidenum">
              <a:rPr lang="en-US" smtClean="0"/>
              <a:t>‹#›</a:t>
            </a:fld>
            <a:endParaRPr lang="en-US"/>
          </a:p>
        </p:txBody>
      </p:sp>
    </p:spTree>
    <p:extLst>
      <p:ext uri="{BB962C8B-B14F-4D97-AF65-F5344CB8AC3E}">
        <p14:creationId xmlns:p14="http://schemas.microsoft.com/office/powerpoint/2010/main" val="1009586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FCCA3-D42B-4561-AC3D-553881512EFB}" type="datetimeFigureOut">
              <a:rPr lang="en-US" smtClean="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AE9F6-6D74-4664-A8CB-B068E5B80CF0}" type="slidenum">
              <a:rPr lang="en-US" smtClean="0"/>
              <a:t>‹#›</a:t>
            </a:fld>
            <a:endParaRPr lang="en-US"/>
          </a:p>
        </p:txBody>
      </p:sp>
    </p:spTree>
    <p:extLst>
      <p:ext uri="{BB962C8B-B14F-4D97-AF65-F5344CB8AC3E}">
        <p14:creationId xmlns:p14="http://schemas.microsoft.com/office/powerpoint/2010/main" val="723368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FCCA3-D42B-4561-AC3D-553881512EFB}" type="datetimeFigureOut">
              <a:rPr lang="en-US" smtClean="0"/>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AE9F6-6D74-4664-A8CB-B068E5B80CF0}" type="slidenum">
              <a:rPr lang="en-US" smtClean="0"/>
              <a:t>‹#›</a:t>
            </a:fld>
            <a:endParaRPr lang="en-US"/>
          </a:p>
        </p:txBody>
      </p:sp>
    </p:spTree>
    <p:extLst>
      <p:ext uri="{BB962C8B-B14F-4D97-AF65-F5344CB8AC3E}">
        <p14:creationId xmlns:p14="http://schemas.microsoft.com/office/powerpoint/2010/main" val="2041794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FCCA3-D42B-4561-AC3D-553881512EFB}" type="datetimeFigureOut">
              <a:rPr lang="en-US" smtClean="0"/>
              <a:t>9/14/2023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AE9F6-6D74-4664-A8CB-B068E5B80CF0}" type="slidenum">
              <a:rPr lang="en-US" smtClean="0"/>
              <a:t>‹#›</a:t>
            </a:fld>
            <a:endParaRPr lang="en-US"/>
          </a:p>
        </p:txBody>
      </p:sp>
    </p:spTree>
    <p:extLst>
      <p:ext uri="{BB962C8B-B14F-4D97-AF65-F5344CB8AC3E}">
        <p14:creationId xmlns:p14="http://schemas.microsoft.com/office/powerpoint/2010/main" val="3308704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jpe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9.png"/><Relationship Id="rId5" Type="http://schemas.openxmlformats.org/officeDocument/2006/relationships/image" Target="../media/image6.jpe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6.jpe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image" Target="../media/image25.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12"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6.jpe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38.png"/><Relationship Id="rId4" Type="http://schemas.openxmlformats.org/officeDocument/2006/relationships/image" Target="../media/image5.png"/><Relationship Id="rId9"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40.png"/></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34.png"/></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34.png"/></Relationships>
</file>

<file path=ppt/slides/_rels/slide3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42.png"/><Relationship Id="rId5" Type="http://schemas.openxmlformats.org/officeDocument/2006/relationships/image" Target="../media/image5.png"/><Relationship Id="rId10" Type="http://schemas.openxmlformats.org/officeDocument/2006/relationships/image" Target="../media/image41.png"/><Relationship Id="rId4" Type="http://schemas.openxmlformats.org/officeDocument/2006/relationships/image" Target="../media/image4.jpeg"/><Relationship Id="rId9"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062" y="0"/>
            <a:ext cx="11933938" cy="6979024"/>
          </a:xfrm>
          <a:prstGeom prst="rect">
            <a:avLst/>
          </a:prstGeom>
        </p:spPr>
      </p:pic>
      <p:sp>
        <p:nvSpPr>
          <p:cNvPr id="5" name="Rectangle 4"/>
          <p:cNvSpPr/>
          <p:nvPr/>
        </p:nvSpPr>
        <p:spPr>
          <a:xfrm>
            <a:off x="1047003" y="194418"/>
            <a:ext cx="10085294" cy="1366528"/>
          </a:xfrm>
          <a:prstGeom prst="rect">
            <a:avLst/>
          </a:prstGeom>
        </p:spPr>
        <p:txBody>
          <a:bodyPr wrap="square">
            <a:spAutoFit/>
          </a:bodyPr>
          <a:lstStyle/>
          <a:p>
            <a:pPr algn="ctr">
              <a:lnSpc>
                <a:spcPct val="115000"/>
              </a:lnSpc>
              <a:spcAft>
                <a:spcPts val="0"/>
              </a:spcAft>
            </a:pPr>
            <a:r>
              <a:rPr lang="pl-PL" sz="3600" b="1" dirty="0">
                <a:solidFill>
                  <a:schemeClr val="bg1"/>
                </a:solidFill>
                <a:effectLst/>
                <a:latin typeface="Times New Roman" panose="02020603050405020304" pitchFamily="18" charset="0"/>
                <a:ea typeface="Times New Roman" panose="02020603050405020304" pitchFamily="18" charset="0"/>
              </a:rPr>
              <a:t>VĂN BẢN 2: CHIẾN THẮNG MTAO MXÂY </a:t>
            </a:r>
            <a:endParaRPr lang="en-US" sz="3600" dirty="0">
              <a:solidFill>
                <a:schemeClr val="bg1"/>
              </a:solidFill>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pl-PL" sz="3600" b="1" dirty="0">
                <a:solidFill>
                  <a:schemeClr val="bg1"/>
                </a:solidFill>
                <a:effectLst/>
                <a:latin typeface="Times New Roman" panose="02020603050405020304" pitchFamily="18" charset="0"/>
                <a:ea typeface="Times New Roman" panose="02020603050405020304" pitchFamily="18" charset="0"/>
              </a:rPr>
              <a:t>(Trích </a:t>
            </a:r>
            <a:r>
              <a:rPr lang="pl-PL" sz="3600" b="1" i="1" dirty="0">
                <a:solidFill>
                  <a:schemeClr val="bg1"/>
                </a:solidFill>
                <a:effectLst/>
                <a:latin typeface="Times New Roman" panose="02020603050405020304" pitchFamily="18" charset="0"/>
                <a:ea typeface="Times New Roman" panose="02020603050405020304" pitchFamily="18" charset="0"/>
              </a:rPr>
              <a:t>Đăm Săn</a:t>
            </a:r>
            <a:r>
              <a:rPr lang="pl-PL" sz="3600" b="1" dirty="0">
                <a:solidFill>
                  <a:schemeClr val="bg1"/>
                </a:solidFill>
                <a:effectLst/>
                <a:latin typeface="Times New Roman" panose="02020603050405020304" pitchFamily="18" charset="0"/>
                <a:ea typeface="Times New Roman" panose="02020603050405020304" pitchFamily="18" charset="0"/>
              </a:rPr>
              <a:t> – sử thi Ê-đê)</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37838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01715" y="1219287"/>
            <a:ext cx="7284366"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Đoạn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trích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thắng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Mtao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Mxây</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612511" y="2813032"/>
            <a:ext cx="10954277" cy="2791304"/>
            <a:chOff x="2032952" y="2851650"/>
            <a:chExt cx="8249875" cy="1044385"/>
          </a:xfrm>
        </p:grpSpPr>
        <p:sp>
          <p:nvSpPr>
            <p:cNvPr id="11" name="Chevron 10"/>
            <p:cNvSpPr/>
            <p:nvPr/>
          </p:nvSpPr>
          <p:spPr>
            <a:xfrm>
              <a:off x="2032952" y="2851650"/>
              <a:ext cx="2393156" cy="923758"/>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Freeform 11"/>
            <p:cNvSpPr/>
            <p:nvPr/>
          </p:nvSpPr>
          <p:spPr>
            <a:xfrm>
              <a:off x="2190058" y="2972277"/>
              <a:ext cx="2551194"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288" tIns="105288" rIns="105288" bIns="105288" numCol="1" spcCol="1270" anchor="ctr" anchorCtr="0">
              <a:noAutofit/>
            </a:bodyPr>
            <a:lstStyle/>
            <a:p>
              <a:pPr lvl="0" algn="ctr" defTabSz="488950">
                <a:lnSpc>
                  <a:spcPct val="90000"/>
                </a:lnSpc>
                <a:spcBef>
                  <a:spcPct val="0"/>
                </a:spcBef>
                <a:spcAft>
                  <a:spcPct val="35000"/>
                </a:spcAft>
              </a:pPr>
              <a:r>
                <a:rPr lang="pt-BR" sz="2800" b="1" kern="1200" dirty="0">
                  <a:latin typeface="Times New Roman" panose="02020603050405020304" pitchFamily="18" charset="0"/>
                  <a:cs typeface="Times New Roman" panose="02020603050405020304" pitchFamily="18" charset="0"/>
                </a:rPr>
                <a:t>Phần 1</a:t>
              </a:r>
              <a:r>
                <a:rPr lang="pt-BR" sz="2800" kern="1200" dirty="0">
                  <a:latin typeface="Times New Roman" panose="02020603050405020304" pitchFamily="18" charset="0"/>
                  <a:cs typeface="Times New Roman" panose="02020603050405020304" pitchFamily="18" charset="0"/>
                </a:rPr>
                <a:t>: Từ đầu … </a:t>
              </a:r>
              <a:r>
                <a:rPr lang="pt-BR" sz="2800" i="1" kern="1200" dirty="0">
                  <a:latin typeface="Times New Roman" panose="02020603050405020304" pitchFamily="18" charset="0"/>
                  <a:cs typeface="Times New Roman" panose="02020603050405020304" pitchFamily="18" charset="0"/>
                </a:rPr>
                <a:t>Nói rồi Đăm Săn giết chết Mtao Mxây</a:t>
              </a:r>
              <a:r>
                <a:rPr lang="pt-BR" sz="2800" kern="1200" dirty="0">
                  <a:latin typeface="Times New Roman" panose="02020603050405020304" pitchFamily="18" charset="0"/>
                  <a:cs typeface="Times New Roman" panose="02020603050405020304" pitchFamily="18" charset="0"/>
                </a:rPr>
                <a:t>: Cuộc chiến giữa Đăm Săn và Mtao Mxây. (đoạn 1 – SGK)</a:t>
              </a:r>
              <a:endParaRPr lang="en-US" sz="2800" kern="1200" dirty="0">
                <a:latin typeface="Times New Roman" panose="02020603050405020304" pitchFamily="18" charset="0"/>
                <a:cs typeface="Times New Roman" panose="02020603050405020304" pitchFamily="18" charset="0"/>
              </a:endParaRPr>
            </a:p>
          </p:txBody>
        </p:sp>
        <p:sp>
          <p:nvSpPr>
            <p:cNvPr id="13" name="Chevron 12"/>
            <p:cNvSpPr/>
            <p:nvPr/>
          </p:nvSpPr>
          <p:spPr>
            <a:xfrm>
              <a:off x="4766468" y="2851650"/>
              <a:ext cx="2393156" cy="923758"/>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5" name="Freeform 14"/>
            <p:cNvSpPr/>
            <p:nvPr/>
          </p:nvSpPr>
          <p:spPr>
            <a:xfrm>
              <a:off x="4923574" y="2972277"/>
              <a:ext cx="2551194"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288" tIns="105288" rIns="105288" bIns="105288" numCol="1" spcCol="1270" anchor="ctr" anchorCtr="0">
              <a:noAutofit/>
            </a:bodyPr>
            <a:lstStyle/>
            <a:p>
              <a:pPr lvl="0" algn="ctr" defTabSz="488950">
                <a:lnSpc>
                  <a:spcPct val="90000"/>
                </a:lnSpc>
                <a:spcBef>
                  <a:spcPct val="0"/>
                </a:spcBef>
                <a:spcAft>
                  <a:spcPct val="35000"/>
                </a:spcAft>
              </a:pPr>
              <a:r>
                <a:rPr lang="pt-BR" sz="2800" b="1" kern="1200" dirty="0">
                  <a:latin typeface="Times New Roman" panose="02020603050405020304" pitchFamily="18" charset="0"/>
                  <a:cs typeface="Times New Roman" panose="02020603050405020304" pitchFamily="18" charset="0"/>
                </a:rPr>
                <a:t>Phần 2</a:t>
              </a:r>
              <a:r>
                <a:rPr lang="pt-BR" sz="2800" kern="1200" dirty="0">
                  <a:latin typeface="Times New Roman" panose="02020603050405020304" pitchFamily="18" charset="0"/>
                  <a:cs typeface="Times New Roman" panose="02020603050405020304" pitchFamily="18" charset="0"/>
                </a:rPr>
                <a:t>: Tiếp ... Họ đến bãi ngoài rồi vào làng: Màn thuyết phục tôi tớ, dân làng MM đi theo. (đoạn 2 – SGK)</a:t>
              </a:r>
              <a:endParaRPr lang="en-US" sz="2800" kern="1200" dirty="0">
                <a:latin typeface="Times New Roman" panose="02020603050405020304" pitchFamily="18" charset="0"/>
                <a:cs typeface="Times New Roman" panose="02020603050405020304" pitchFamily="18" charset="0"/>
              </a:endParaRPr>
            </a:p>
          </p:txBody>
        </p:sp>
        <p:sp>
          <p:nvSpPr>
            <p:cNvPr id="17" name="Chevron 16"/>
            <p:cNvSpPr/>
            <p:nvPr/>
          </p:nvSpPr>
          <p:spPr>
            <a:xfrm>
              <a:off x="7499985" y="2851650"/>
              <a:ext cx="2393156" cy="923758"/>
            </a:xfrm>
            <a:prstGeom prst="chevron">
              <a:avLst>
                <a:gd name="adj" fmla="val 4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8" name="Freeform 17"/>
            <p:cNvSpPr/>
            <p:nvPr/>
          </p:nvSpPr>
          <p:spPr>
            <a:xfrm>
              <a:off x="7731633" y="2972277"/>
              <a:ext cx="2551194"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288" tIns="105288" rIns="105288" bIns="105288" numCol="1" spcCol="1270" anchor="ctr" anchorCtr="0">
              <a:noAutofit/>
            </a:bodyPr>
            <a:lstStyle/>
            <a:p>
              <a:pPr lvl="0" algn="ctr" defTabSz="488950">
                <a:lnSpc>
                  <a:spcPct val="90000"/>
                </a:lnSpc>
                <a:spcBef>
                  <a:spcPct val="0"/>
                </a:spcBef>
                <a:spcAft>
                  <a:spcPct val="35000"/>
                </a:spcAft>
              </a:pPr>
              <a:r>
                <a:rPr lang="pt-BR" sz="2800" b="1" kern="1200" dirty="0">
                  <a:latin typeface="Times New Roman" panose="02020603050405020304" pitchFamily="18" charset="0"/>
                  <a:cs typeface="Times New Roman" panose="02020603050405020304" pitchFamily="18" charset="0"/>
                </a:rPr>
                <a:t>Phần 3</a:t>
              </a:r>
              <a:r>
                <a:rPr lang="pt-BR" sz="2800" kern="1200" dirty="0">
                  <a:latin typeface="Times New Roman" panose="02020603050405020304" pitchFamily="18" charset="0"/>
                  <a:cs typeface="Times New Roman" panose="02020603050405020304" pitchFamily="18" charset="0"/>
                </a:rPr>
                <a:t>: còn lại: Lễ ăn mừng chiến thắng của Đăm Săn cùng cộng đồng dân làng.</a:t>
              </a:r>
              <a:endParaRPr lang="en-US" sz="2800" kern="1200" dirty="0">
                <a:latin typeface="Times New Roman" panose="02020603050405020304" pitchFamily="18" charset="0"/>
                <a:cs typeface="Times New Roman" panose="02020603050405020304" pitchFamily="18" charset="0"/>
              </a:endParaRPr>
            </a:p>
          </p:txBody>
        </p:sp>
      </p:grpSp>
      <p:sp>
        <p:nvSpPr>
          <p:cNvPr id="7" name="Rectangle 6"/>
          <p:cNvSpPr/>
          <p:nvPr/>
        </p:nvSpPr>
        <p:spPr>
          <a:xfrm>
            <a:off x="287278" y="1967471"/>
            <a:ext cx="4903907" cy="658642"/>
          </a:xfrm>
          <a:prstGeom prst="rect">
            <a:avLst/>
          </a:prstGeom>
        </p:spPr>
        <p:txBody>
          <a:bodyPr wrap="none">
            <a:spAutoFit/>
          </a:bodyPr>
          <a:lstStyle/>
          <a:p>
            <a:pPr algn="just">
              <a:lnSpc>
                <a:spcPct val="115000"/>
              </a:lnSpc>
              <a:spcAft>
                <a:spcPts val="0"/>
              </a:spcAft>
            </a:pPr>
            <a:r>
              <a:rPr lang="pt-BR" sz="3200" b="1" i="1" dirty="0">
                <a:latin typeface="Times New Roman" panose="02020603050405020304" pitchFamily="18" charset="0"/>
                <a:ea typeface="Times New Roman" panose="02020603050405020304" pitchFamily="18" charset="0"/>
              </a:rPr>
              <a:t>* </a:t>
            </a:r>
            <a:r>
              <a:rPr lang="pt-BR" sz="3200" b="1" dirty="0">
                <a:latin typeface="Times New Roman" panose="02020603050405020304" pitchFamily="18" charset="0"/>
                <a:ea typeface="Times New Roman" panose="02020603050405020304" pitchFamily="18" charset="0"/>
              </a:rPr>
              <a:t>Bố cục đoạn trích</a:t>
            </a:r>
            <a:r>
              <a:rPr lang="pt-BR" sz="3200" dirty="0">
                <a:latin typeface="Times New Roman" panose="02020603050405020304" pitchFamily="18" charset="0"/>
                <a:ea typeface="Times New Roman" panose="02020603050405020304" pitchFamily="18" charset="0"/>
              </a:rPr>
              <a:t>: 3 phần</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52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94812"/>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01715" y="1219287"/>
            <a:ext cx="7284366"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Đoạn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trích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thắng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Mtao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Mxây</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9"/>
          <a:stretch>
            <a:fillRect/>
          </a:stretch>
        </p:blipFill>
        <p:spPr>
          <a:xfrm>
            <a:off x="7833076" y="1565479"/>
            <a:ext cx="4025107" cy="3211732"/>
          </a:xfrm>
          <a:prstGeom prst="ellipse">
            <a:avLst/>
          </a:prstGeom>
          <a:ln>
            <a:noFill/>
          </a:ln>
          <a:effectLst>
            <a:softEdge rad="112500"/>
          </a:effectLst>
        </p:spPr>
      </p:pic>
      <p:sp>
        <p:nvSpPr>
          <p:cNvPr id="14" name="Pentagon 13"/>
          <p:cNvSpPr/>
          <p:nvPr/>
        </p:nvSpPr>
        <p:spPr>
          <a:xfrm>
            <a:off x="825038" y="1878927"/>
            <a:ext cx="3058060" cy="943579"/>
          </a:xfrm>
          <a:prstGeom prst="homePlate">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Hoạt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nhóm</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0"/>
          <a:stretch>
            <a:fillRect/>
          </a:stretch>
        </p:blipFill>
        <p:spPr>
          <a:xfrm>
            <a:off x="731559" y="3255056"/>
            <a:ext cx="3448938" cy="2603285"/>
          </a:xfrm>
          <a:prstGeom prst="rect">
            <a:avLst/>
          </a:prstGeom>
        </p:spPr>
      </p:pic>
      <p:pic>
        <p:nvPicPr>
          <p:cNvPr id="20" name="Picture 19"/>
          <p:cNvPicPr>
            <a:picLocks noChangeAspect="1"/>
          </p:cNvPicPr>
          <p:nvPr/>
        </p:nvPicPr>
        <p:blipFill rotWithShape="1">
          <a:blip r:embed="rId11"/>
          <a:srcRect l="25863" t="28274" r="27320" b="29422"/>
          <a:stretch/>
        </p:blipFill>
        <p:spPr>
          <a:xfrm>
            <a:off x="4499452" y="4039478"/>
            <a:ext cx="3404382" cy="1815154"/>
          </a:xfrm>
          <a:prstGeom prst="ellipse">
            <a:avLst/>
          </a:prstGeom>
          <a:ln>
            <a:noFill/>
          </a:ln>
          <a:effectLst>
            <a:softEdge rad="112500"/>
          </a:effectLst>
        </p:spPr>
      </p:pic>
      <p:sp>
        <p:nvSpPr>
          <p:cNvPr id="21" name="TextBox 20"/>
          <p:cNvSpPr txBox="1"/>
          <p:nvPr/>
        </p:nvSpPr>
        <p:spPr>
          <a:xfrm>
            <a:off x="4482823" y="2068944"/>
            <a:ext cx="3429614"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01</a:t>
            </a:r>
          </a:p>
        </p:txBody>
      </p:sp>
    </p:spTree>
    <p:extLst>
      <p:ext uri="{BB962C8B-B14F-4D97-AF65-F5344CB8AC3E}">
        <p14:creationId xmlns:p14="http://schemas.microsoft.com/office/powerpoint/2010/main" val="3888210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5484" y="0"/>
            <a:ext cx="10858500" cy="1539139"/>
          </a:xfrm>
          <a:prstGeom prst="rect">
            <a:avLst/>
          </a:prstGeom>
        </p:spPr>
        <p:txBody>
          <a:bodyPr>
            <a:spAutoFit/>
          </a:bodyPr>
          <a:lstStyle/>
          <a:p>
            <a:pPr algn="ctr">
              <a:lnSpc>
                <a:spcPct val="115000"/>
              </a:lnSpc>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1:</a:t>
            </a:r>
            <a:endParaRPr lang="en-US" sz="2800" dirty="0">
              <a:latin typeface="Times New Roman" panose="02020603050405020304" pitchFamily="18" charset="0"/>
              <a:ea typeface="Times New Roman" panose="02020603050405020304" pitchFamily="18" charset="0"/>
            </a:endParaRPr>
          </a:p>
          <a:p>
            <a:pPr algn="ctr">
              <a:lnSpc>
                <a:spcPct val="115000"/>
              </a:lnSpc>
              <a:spcAft>
                <a:spcPts val="0"/>
              </a:spcAft>
            </a:pPr>
            <a:r>
              <a:rPr lang="pt-BR" sz="2800" b="1" dirty="0">
                <a:solidFill>
                  <a:srgbClr val="0070C0"/>
                </a:solidFill>
                <a:latin typeface="Times New Roman" panose="02020603050405020304" pitchFamily="18" charset="0"/>
                <a:ea typeface="Times New Roman" panose="02020603050405020304" pitchFamily="18" charset="0"/>
              </a:rPr>
              <a:t>Cuộc giao đấu giữa hai tù trưởng: Đăm Săn và Mtao Mxây</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nvGraphicFramePr>
        <p:xfrm>
          <a:off x="314863" y="1028700"/>
          <a:ext cx="11549574" cy="5783580"/>
        </p:xfrm>
        <a:graphic>
          <a:graphicData uri="http://schemas.openxmlformats.org/drawingml/2006/table">
            <a:tbl>
              <a:tblPr firstRow="1" firstCol="1" bandRow="1"/>
              <a:tblGrid>
                <a:gridCol w="1751504">
                  <a:extLst>
                    <a:ext uri="{9D8B030D-6E8A-4147-A177-3AD203B41FA5}">
                      <a16:colId xmlns:a16="http://schemas.microsoft.com/office/drawing/2014/main" xmlns="" val="621283893"/>
                    </a:ext>
                  </a:extLst>
                </a:gridCol>
                <a:gridCol w="5577763">
                  <a:extLst>
                    <a:ext uri="{9D8B030D-6E8A-4147-A177-3AD203B41FA5}">
                      <a16:colId xmlns:a16="http://schemas.microsoft.com/office/drawing/2014/main" xmlns="" val="2812285580"/>
                    </a:ext>
                  </a:extLst>
                </a:gridCol>
                <a:gridCol w="4220307">
                  <a:extLst>
                    <a:ext uri="{9D8B030D-6E8A-4147-A177-3AD203B41FA5}">
                      <a16:colId xmlns:a16="http://schemas.microsoft.com/office/drawing/2014/main" xmlns="" val="3711098742"/>
                    </a:ext>
                  </a:extLst>
                </a:gridCol>
              </a:tblGrid>
              <a:tr h="138811">
                <a:tc>
                  <a:txBody>
                    <a:bodyPr/>
                    <a:lstStyle/>
                    <a:p>
                      <a:pPr algn="ctr">
                        <a:lnSpc>
                          <a:spcPct val="115000"/>
                        </a:lnSpc>
                        <a:spcAft>
                          <a:spcPts val="0"/>
                        </a:spcAft>
                      </a:pPr>
                      <a:r>
                        <a:rPr lang="pt-BR" sz="2200" b="1" dirty="0">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1" marR="57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a:txBody>
                    <a:bodyPr/>
                    <a:lstStyle/>
                    <a:p>
                      <a:pPr algn="ctr">
                        <a:lnSpc>
                          <a:spcPct val="115000"/>
                        </a:lnSpc>
                        <a:spcAft>
                          <a:spcPts val="0"/>
                        </a:spcAft>
                      </a:pPr>
                      <a:r>
                        <a:rPr lang="pt-BR" sz="2200" b="1" dirty="0">
                          <a:effectLst/>
                          <a:latin typeface="Times New Roman" panose="02020603050405020304" pitchFamily="18" charset="0"/>
                          <a:ea typeface="Times New Roman" panose="02020603050405020304" pitchFamily="18" charset="0"/>
                          <a:cs typeface="Times New Roman" panose="02020603050405020304" pitchFamily="18" charset="0"/>
                        </a:rPr>
                        <a:t>Nhóm 1, 2</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1" marR="57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a:txBody>
                    <a:bodyPr/>
                    <a:lstStyle/>
                    <a:p>
                      <a:pPr algn="ctr">
                        <a:lnSpc>
                          <a:spcPct val="115000"/>
                        </a:lnSpc>
                        <a:spcAft>
                          <a:spcPts val="0"/>
                        </a:spcAft>
                      </a:pPr>
                      <a:r>
                        <a:rPr lang="pt-BR" sz="2200" b="1" dirty="0">
                          <a:effectLst/>
                          <a:latin typeface="Times New Roman" panose="02020603050405020304" pitchFamily="18" charset="0"/>
                          <a:ea typeface="Times New Roman" panose="02020603050405020304" pitchFamily="18" charset="0"/>
                          <a:cs typeface="Times New Roman" panose="02020603050405020304" pitchFamily="18" charset="0"/>
                        </a:rPr>
                        <a:t>Nhóm 3, 4</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1" marR="57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extLst>
                  <a:ext uri="{0D108BD9-81ED-4DB2-BD59-A6C34878D82A}">
                    <a16:rowId xmlns:a16="http://schemas.microsoft.com/office/drawing/2014/main" xmlns="" val="3668530339"/>
                  </a:ext>
                </a:extLst>
              </a:tr>
              <a:tr h="217611">
                <a:tc>
                  <a:txBody>
                    <a:bodyPr/>
                    <a:lstStyle/>
                    <a:p>
                      <a:pPr>
                        <a:lnSpc>
                          <a:spcPct val="115000"/>
                        </a:lnSpc>
                        <a:spcAft>
                          <a:spcPts val="0"/>
                        </a:spcAft>
                      </a:pPr>
                      <a:r>
                        <a:rPr lang="pt-BR" sz="2200" b="1" dirty="0">
                          <a:effectLst/>
                          <a:latin typeface="Times New Roman" panose="02020603050405020304" pitchFamily="18" charset="0"/>
                          <a:ea typeface="Times New Roman" panose="02020603050405020304" pitchFamily="18" charset="0"/>
                          <a:cs typeface="Times New Roman" panose="02020603050405020304" pitchFamily="18" charset="0"/>
                        </a:rPr>
                        <a:t>Nhiệm vụ</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1" marR="57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200" b="1" dirty="0">
                          <a:effectLst/>
                          <a:latin typeface="Times New Roman" panose="02020603050405020304" pitchFamily="18" charset="0"/>
                          <a:ea typeface="Times New Roman" panose="02020603050405020304" pitchFamily="18" charset="0"/>
                          <a:cs typeface="Times New Roman" panose="02020603050405020304" pitchFamily="18" charset="0"/>
                        </a:rPr>
                        <a:t>Phân tích màn khiêu chiến giữa hai tù trưởng</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1" marR="57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200" b="1">
                          <a:effectLst/>
                          <a:latin typeface="Times New Roman" panose="02020603050405020304" pitchFamily="18" charset="0"/>
                          <a:ea typeface="Times New Roman" panose="02020603050405020304" pitchFamily="18" charset="0"/>
                          <a:cs typeface="Times New Roman" panose="02020603050405020304" pitchFamily="18" charset="0"/>
                        </a:rPr>
                        <a:t>Phân tích màn giao đấu giữa hai tù trưởng</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1" marR="57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90583825"/>
                  </a:ext>
                </a:extLst>
              </a:tr>
              <a:tr h="1823025">
                <a:tc>
                  <a:txBody>
                    <a:bodyPr/>
                    <a:lstStyle/>
                    <a:p>
                      <a:pPr>
                        <a:lnSpc>
                          <a:spcPct val="115000"/>
                        </a:lnSpc>
                        <a:spcAft>
                          <a:spcPts val="0"/>
                        </a:spcAft>
                      </a:pPr>
                      <a:r>
                        <a:rPr lang="pt-BR" sz="2200" b="1" dirty="0">
                          <a:effectLst/>
                          <a:latin typeface="Times New Roman" panose="02020603050405020304" pitchFamily="18" charset="0"/>
                          <a:ea typeface="Times New Roman" panose="02020603050405020304" pitchFamily="18" charset="0"/>
                          <a:cs typeface="Times New Roman" panose="02020603050405020304" pitchFamily="18" charset="0"/>
                        </a:rPr>
                        <a:t>Câu hỏi gợi ý thảo luận nhóm</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1" marR="57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 Vì sao Đăm Săn lại tới tận nhà Mtao Mxây để khiêu chiến? (Nêu nguyên nhân, mục đích màn khiêu chiến của Đăm Săn.)</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Bef>
                          <a:spcPts val="600"/>
                        </a:spcBef>
                        <a:spcAft>
                          <a:spcPts val="600"/>
                        </a:spcAft>
                      </a:pPr>
                      <a:r>
                        <a:rPr lang="pt-BR" sz="22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pt-BR" sz="2200" b="1"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effectLst/>
                          <a:latin typeface="Times New Roman" panose="02020603050405020304" pitchFamily="18" charset="0"/>
                          <a:ea typeface="Times New Roman" panose="02020603050405020304" pitchFamily="18" charset="0"/>
                          <a:cs typeface="Times New Roman" panose="02020603050405020304" pitchFamily="18" charset="0"/>
                        </a:rPr>
                        <a:t>Phân tích hình ảnh Đăm Săn trong lúc khiêu chiến? (lời nói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xưng</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hô</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effectLst/>
                          <a:latin typeface="Times New Roman" panose="02020603050405020304" pitchFamily="18" charset="0"/>
                          <a:ea typeface="Times New Roman" panose="02020603050405020304" pitchFamily="18" charset="0"/>
                          <a:cs typeface="Times New Roman" panose="02020603050405020304" pitchFamily="18" charset="0"/>
                        </a:rPr>
                        <a:t>tư thế, thái độ)</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Bef>
                          <a:spcPts val="600"/>
                        </a:spcBef>
                        <a:spcAft>
                          <a:spcPts val="600"/>
                        </a:spcAft>
                      </a:pPr>
                      <a:r>
                        <a:rPr lang="vi-VN" sz="2200" dirty="0">
                          <a:effectLst/>
                          <a:latin typeface="Times New Roman" panose="02020603050405020304" pitchFamily="18" charset="0"/>
                          <a:ea typeface="Times New Roman" panose="02020603050405020304" pitchFamily="18" charset="0"/>
                          <a:cs typeface="Times New Roman" panose="02020603050405020304" pitchFamily="18" charset="0"/>
                        </a:rPr>
                        <a:t>- So sánh với hình ảnh Mtao Mxây? (lời nói thái độ)</a:t>
                      </a:r>
                      <a:r>
                        <a:rPr lang="en-US" sz="22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effectLst/>
                          <a:latin typeface="Times New Roman" panose="02020603050405020304" pitchFamily="18" charset="0"/>
                          <a:ea typeface="Times New Roman" panose="02020603050405020304" pitchFamily="18" charset="0"/>
                          <a:cs typeface="Times New Roman" panose="02020603050405020304" pitchFamily="18" charset="0"/>
                        </a:rPr>
                        <a:t>(các chi tiết tiêu biểu)</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0000"/>
                        </a:lnSpc>
                        <a:spcBef>
                          <a:spcPts val="600"/>
                        </a:spcBef>
                        <a:spcAft>
                          <a:spcPts val="600"/>
                        </a:spcAft>
                        <a:buSzPts val="1400"/>
                        <a:buFont typeface="Times New Roman" panose="02020603050405020304" pitchFamily="18" charset="0"/>
                        <a:buNone/>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màn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khiêu</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n</a:t>
                      </a:r>
                      <a:r>
                        <a:rPr lang="vi-VN" sz="2200" dirty="0">
                          <a:effectLst/>
                          <a:latin typeface="Times New Roman" panose="02020603050405020304" pitchFamily="18" charset="0"/>
                          <a:ea typeface="Times New Roman" panose="02020603050405020304" pitchFamily="18" charset="0"/>
                          <a:cs typeface="Times New Roman" panose="02020603050405020304" pitchFamily="18" charset="0"/>
                        </a:rPr>
                        <a:t>hận xét khái quát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200" dirty="0">
                          <a:effectLst/>
                          <a:latin typeface="Times New Roman" panose="02020603050405020304" pitchFamily="18" charset="0"/>
                          <a:ea typeface="Times New Roman" panose="02020603050405020304" pitchFamily="18" charset="0"/>
                          <a:cs typeface="Times New Roman" panose="02020603050405020304" pitchFamily="18" charset="0"/>
                        </a:rPr>
                        <a:t> Đăm Săn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Mtao</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cs typeface="Times New Roman" panose="02020603050405020304" pitchFamily="18" charset="0"/>
                        </a:rPr>
                        <a:t>Mxây</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7761" marR="57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15000"/>
                        </a:lnSpc>
                        <a:spcAft>
                          <a:spcPts val="0"/>
                        </a:spcAft>
                        <a:buSzPts val="1400"/>
                        <a:buFont typeface="Times New Roman" panose="02020603050405020304" pitchFamily="18" charset="0"/>
                        <a:buNone/>
                      </a:pP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tù</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15000"/>
                        </a:lnSpc>
                        <a:spcAft>
                          <a:spcPts val="0"/>
                        </a:spcAft>
                        <a:buSzPts val="1400"/>
                        <a:buFont typeface="Times New Roman" panose="02020603050405020304" pitchFamily="18" charset="0"/>
                        <a:buNone/>
                      </a:pP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tù</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15000"/>
                        </a:lnSpc>
                        <a:spcAft>
                          <a:spcPts val="0"/>
                        </a:spcAft>
                        <a:buSzPts val="1400"/>
                        <a:buFont typeface="Times New Roman" panose="02020603050405020304" pitchFamily="18" charset="0"/>
                        <a:buNone/>
                      </a:pP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miếng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1" marR="57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04995821"/>
                  </a:ext>
                </a:extLst>
              </a:tr>
              <a:tr h="326416">
                <a:tc>
                  <a:txBody>
                    <a:bodyPr/>
                    <a:lstStyle/>
                    <a:p>
                      <a:pPr>
                        <a:lnSpc>
                          <a:spcPct val="115000"/>
                        </a:lnSpc>
                        <a:spcAft>
                          <a:spcPts val="0"/>
                        </a:spcAft>
                      </a:pPr>
                      <a:r>
                        <a:rPr lang="pt-BR" sz="2200" b="1">
                          <a:effectLst/>
                          <a:latin typeface="Times New Roman" panose="02020603050405020304" pitchFamily="18" charset="0"/>
                          <a:ea typeface="Times New Roman" panose="02020603050405020304" pitchFamily="18" charset="0"/>
                          <a:cs typeface="Times New Roman" panose="02020603050405020304" pitchFamily="18" charset="0"/>
                        </a:rPr>
                        <a:t>Câu hỏi chung các nhóm</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1" marR="57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tù</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Mtao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Mxây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1" marR="5776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993795471"/>
                  </a:ext>
                </a:extLst>
              </a:tr>
            </a:tbl>
          </a:graphicData>
        </a:graphic>
      </p:graphicFrame>
    </p:spTree>
    <p:extLst>
      <p:ext uri="{BB962C8B-B14F-4D97-AF65-F5344CB8AC3E}">
        <p14:creationId xmlns:p14="http://schemas.microsoft.com/office/powerpoint/2010/main" val="30084524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94812"/>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01715" y="1219287"/>
            <a:ext cx="7284366"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Đoạn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trích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thắng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Mtao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Mxây</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20000"/>
                    </a14:imgEffect>
                  </a14:imgLayer>
                </a14:imgProps>
              </a:ext>
            </a:extLst>
          </a:blip>
          <a:srcRect r="18008" b="8897"/>
          <a:stretch/>
        </p:blipFill>
        <p:spPr>
          <a:xfrm>
            <a:off x="3089240" y="2628494"/>
            <a:ext cx="6000820" cy="3344325"/>
          </a:xfrm>
          <a:prstGeom prst="rect">
            <a:avLst/>
          </a:prstGeom>
        </p:spPr>
      </p:pic>
      <p:sp>
        <p:nvSpPr>
          <p:cNvPr id="10" name="Rectangle 9"/>
          <p:cNvSpPr/>
          <p:nvPr/>
        </p:nvSpPr>
        <p:spPr>
          <a:xfrm>
            <a:off x="401715" y="1793972"/>
            <a:ext cx="4248279" cy="587853"/>
          </a:xfrm>
          <a:prstGeom prst="rect">
            <a:avLst/>
          </a:prstGeom>
        </p:spPr>
        <p:txBody>
          <a:bodyPr wrap="none">
            <a:spAutoFit/>
          </a:bodyPr>
          <a:lstStyle/>
          <a:p>
            <a:pPr algn="just">
              <a:lnSpc>
                <a:spcPct val="115000"/>
              </a:lnSpc>
              <a:spcAft>
                <a:spcPts val="0"/>
              </a:spcAft>
            </a:pPr>
            <a:r>
              <a:rPr lang="en-US" sz="2800" b="1" dirty="0">
                <a:latin typeface="Times New Roman" panose="02020603050405020304" pitchFamily="18" charset="0"/>
                <a:ea typeface="Times New Roman" panose="02020603050405020304" pitchFamily="18" charset="0"/>
              </a:rPr>
              <a:t>a. </a:t>
            </a:r>
            <a:r>
              <a:rPr lang="en-US" sz="2800" b="1" dirty="0" err="1">
                <a:latin typeface="Times New Roman" panose="02020603050405020304" pitchFamily="18" charset="0"/>
                <a:ea typeface="Times New Roman" panose="02020603050405020304" pitchFamily="18" charset="0"/>
              </a:rPr>
              <a:t>Nguyên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trận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chiến</a:t>
            </a:r>
            <a:endParaRPr lang="en-US" sz="2800" dirty="0">
              <a:effectLst/>
              <a:latin typeface="Times New Roman" panose="02020603050405020304" pitchFamily="18" charset="0"/>
              <a:ea typeface="Times New Roman" panose="02020603050405020304" pitchFamily="18" charset="0"/>
            </a:endParaRPr>
          </a:p>
        </p:txBody>
      </p:sp>
      <p:sp>
        <p:nvSpPr>
          <p:cNvPr id="11" name="Round Diagonal Corner Rectangle 10"/>
          <p:cNvSpPr/>
          <p:nvPr/>
        </p:nvSpPr>
        <p:spPr>
          <a:xfrm>
            <a:off x="2277304" y="2417543"/>
            <a:ext cx="7624691" cy="3892501"/>
          </a:xfrm>
          <a:custGeom>
            <a:avLst/>
            <a:gdLst>
              <a:gd name="connsiteX0" fmla="*/ 642325 w 7146388"/>
              <a:gd name="connsiteY0" fmla="*/ 0 h 3853875"/>
              <a:gd name="connsiteX1" fmla="*/ 6991655 w 7146388"/>
              <a:gd name="connsiteY1" fmla="*/ 0 h 3853875"/>
              <a:gd name="connsiteX2" fmla="*/ 7146388 w 7146388"/>
              <a:gd name="connsiteY2" fmla="*/ 154733 h 3853875"/>
              <a:gd name="connsiteX3" fmla="*/ 7146388 w 7146388"/>
              <a:gd name="connsiteY3" fmla="*/ 3211550 h 3853875"/>
              <a:gd name="connsiteX4" fmla="*/ 6504063 w 7146388"/>
              <a:gd name="connsiteY4" fmla="*/ 3853875 h 3853875"/>
              <a:gd name="connsiteX5" fmla="*/ 154733 w 7146388"/>
              <a:gd name="connsiteY5" fmla="*/ 3853875 h 3853875"/>
              <a:gd name="connsiteX6" fmla="*/ 0 w 7146388"/>
              <a:gd name="connsiteY6" fmla="*/ 3699142 h 3853875"/>
              <a:gd name="connsiteX7" fmla="*/ 0 w 7146388"/>
              <a:gd name="connsiteY7" fmla="*/ 642325 h 3853875"/>
              <a:gd name="connsiteX8" fmla="*/ 642325 w 7146388"/>
              <a:gd name="connsiteY8" fmla="*/ 0 h 3853875"/>
              <a:gd name="connsiteX0" fmla="*/ 797070 w 7301133"/>
              <a:gd name="connsiteY0" fmla="*/ 0 h 3853875"/>
              <a:gd name="connsiteX1" fmla="*/ 7146400 w 7301133"/>
              <a:gd name="connsiteY1" fmla="*/ 0 h 3853875"/>
              <a:gd name="connsiteX2" fmla="*/ 7301133 w 7301133"/>
              <a:gd name="connsiteY2" fmla="*/ 154733 h 3853875"/>
              <a:gd name="connsiteX3" fmla="*/ 7301133 w 7301133"/>
              <a:gd name="connsiteY3" fmla="*/ 3211550 h 3853875"/>
              <a:gd name="connsiteX4" fmla="*/ 6658808 w 7301133"/>
              <a:gd name="connsiteY4" fmla="*/ 3853875 h 3853875"/>
              <a:gd name="connsiteX5" fmla="*/ 309478 w 7301133"/>
              <a:gd name="connsiteY5" fmla="*/ 3853875 h 3853875"/>
              <a:gd name="connsiteX6" fmla="*/ 154745 w 7301133"/>
              <a:gd name="connsiteY6" fmla="*/ 3699142 h 3853875"/>
              <a:gd name="connsiteX7" fmla="*/ 0 w 7301133"/>
              <a:gd name="connsiteY7" fmla="*/ 2387123 h 3853875"/>
              <a:gd name="connsiteX8" fmla="*/ 154745 w 7301133"/>
              <a:gd name="connsiteY8" fmla="*/ 642325 h 3853875"/>
              <a:gd name="connsiteX9" fmla="*/ 797070 w 7301133"/>
              <a:gd name="connsiteY9" fmla="*/ 0 h 3853875"/>
              <a:gd name="connsiteX0" fmla="*/ 797070 w 7301133"/>
              <a:gd name="connsiteY0" fmla="*/ 0 h 4033178"/>
              <a:gd name="connsiteX1" fmla="*/ 7146400 w 7301133"/>
              <a:gd name="connsiteY1" fmla="*/ 0 h 4033178"/>
              <a:gd name="connsiteX2" fmla="*/ 7301133 w 7301133"/>
              <a:gd name="connsiteY2" fmla="*/ 154733 h 4033178"/>
              <a:gd name="connsiteX3" fmla="*/ 7301133 w 7301133"/>
              <a:gd name="connsiteY3" fmla="*/ 3211550 h 4033178"/>
              <a:gd name="connsiteX4" fmla="*/ 6658808 w 7301133"/>
              <a:gd name="connsiteY4" fmla="*/ 3853875 h 4033178"/>
              <a:gd name="connsiteX5" fmla="*/ 3432518 w 7301133"/>
              <a:gd name="connsiteY5" fmla="*/ 4033043 h 4033178"/>
              <a:gd name="connsiteX6" fmla="*/ 309478 w 7301133"/>
              <a:gd name="connsiteY6" fmla="*/ 3853875 h 4033178"/>
              <a:gd name="connsiteX7" fmla="*/ 154745 w 7301133"/>
              <a:gd name="connsiteY7" fmla="*/ 3699142 h 4033178"/>
              <a:gd name="connsiteX8" fmla="*/ 0 w 7301133"/>
              <a:gd name="connsiteY8" fmla="*/ 2387123 h 4033178"/>
              <a:gd name="connsiteX9" fmla="*/ 154745 w 7301133"/>
              <a:gd name="connsiteY9" fmla="*/ 642325 h 4033178"/>
              <a:gd name="connsiteX10" fmla="*/ 797070 w 7301133"/>
              <a:gd name="connsiteY10" fmla="*/ 0 h 4033178"/>
              <a:gd name="connsiteX0" fmla="*/ 797070 w 7624691"/>
              <a:gd name="connsiteY0" fmla="*/ 0 h 4033178"/>
              <a:gd name="connsiteX1" fmla="*/ 7146400 w 7624691"/>
              <a:gd name="connsiteY1" fmla="*/ 0 h 4033178"/>
              <a:gd name="connsiteX2" fmla="*/ 7301133 w 7624691"/>
              <a:gd name="connsiteY2" fmla="*/ 154733 h 4033178"/>
              <a:gd name="connsiteX3" fmla="*/ 7624691 w 7624691"/>
              <a:gd name="connsiteY3" fmla="*/ 1796279 h 4033178"/>
              <a:gd name="connsiteX4" fmla="*/ 7301133 w 7624691"/>
              <a:gd name="connsiteY4" fmla="*/ 3211550 h 4033178"/>
              <a:gd name="connsiteX5" fmla="*/ 6658808 w 7624691"/>
              <a:gd name="connsiteY5" fmla="*/ 3853875 h 4033178"/>
              <a:gd name="connsiteX6" fmla="*/ 3432518 w 7624691"/>
              <a:gd name="connsiteY6" fmla="*/ 4033043 h 4033178"/>
              <a:gd name="connsiteX7" fmla="*/ 309478 w 7624691"/>
              <a:gd name="connsiteY7" fmla="*/ 3853875 h 4033178"/>
              <a:gd name="connsiteX8" fmla="*/ 154745 w 7624691"/>
              <a:gd name="connsiteY8" fmla="*/ 3699142 h 4033178"/>
              <a:gd name="connsiteX9" fmla="*/ 0 w 7624691"/>
              <a:gd name="connsiteY9" fmla="*/ 2387123 h 4033178"/>
              <a:gd name="connsiteX10" fmla="*/ 154745 w 7624691"/>
              <a:gd name="connsiteY10" fmla="*/ 642325 h 4033178"/>
              <a:gd name="connsiteX11" fmla="*/ 797070 w 7624691"/>
              <a:gd name="connsiteY11" fmla="*/ 0 h 4033178"/>
              <a:gd name="connsiteX0" fmla="*/ 797070 w 7624691"/>
              <a:gd name="connsiteY0" fmla="*/ 135 h 4033313"/>
              <a:gd name="connsiteX1" fmla="*/ 3784211 w 7624691"/>
              <a:gd name="connsiteY1" fmla="*/ 192697 h 4033313"/>
              <a:gd name="connsiteX2" fmla="*/ 7146400 w 7624691"/>
              <a:gd name="connsiteY2" fmla="*/ 135 h 4033313"/>
              <a:gd name="connsiteX3" fmla="*/ 7301133 w 7624691"/>
              <a:gd name="connsiteY3" fmla="*/ 154868 h 4033313"/>
              <a:gd name="connsiteX4" fmla="*/ 7624691 w 7624691"/>
              <a:gd name="connsiteY4" fmla="*/ 1796414 h 4033313"/>
              <a:gd name="connsiteX5" fmla="*/ 7301133 w 7624691"/>
              <a:gd name="connsiteY5" fmla="*/ 3211685 h 4033313"/>
              <a:gd name="connsiteX6" fmla="*/ 6658808 w 7624691"/>
              <a:gd name="connsiteY6" fmla="*/ 3854010 h 4033313"/>
              <a:gd name="connsiteX7" fmla="*/ 3432518 w 7624691"/>
              <a:gd name="connsiteY7" fmla="*/ 4033178 h 4033313"/>
              <a:gd name="connsiteX8" fmla="*/ 309478 w 7624691"/>
              <a:gd name="connsiteY8" fmla="*/ 3854010 h 4033313"/>
              <a:gd name="connsiteX9" fmla="*/ 154745 w 7624691"/>
              <a:gd name="connsiteY9" fmla="*/ 3699277 h 4033313"/>
              <a:gd name="connsiteX10" fmla="*/ 0 w 7624691"/>
              <a:gd name="connsiteY10" fmla="*/ 2387258 h 4033313"/>
              <a:gd name="connsiteX11" fmla="*/ 154745 w 7624691"/>
              <a:gd name="connsiteY11" fmla="*/ 642460 h 4033313"/>
              <a:gd name="connsiteX12" fmla="*/ 797070 w 7624691"/>
              <a:gd name="connsiteY12" fmla="*/ 135 h 4033313"/>
              <a:gd name="connsiteX0" fmla="*/ 797070 w 7624691"/>
              <a:gd name="connsiteY0" fmla="*/ 135 h 3892501"/>
              <a:gd name="connsiteX1" fmla="*/ 3784211 w 7624691"/>
              <a:gd name="connsiteY1" fmla="*/ 192697 h 3892501"/>
              <a:gd name="connsiteX2" fmla="*/ 7146400 w 7624691"/>
              <a:gd name="connsiteY2" fmla="*/ 135 h 3892501"/>
              <a:gd name="connsiteX3" fmla="*/ 7301133 w 7624691"/>
              <a:gd name="connsiteY3" fmla="*/ 154868 h 3892501"/>
              <a:gd name="connsiteX4" fmla="*/ 7624691 w 7624691"/>
              <a:gd name="connsiteY4" fmla="*/ 1796414 h 3892501"/>
              <a:gd name="connsiteX5" fmla="*/ 7301133 w 7624691"/>
              <a:gd name="connsiteY5" fmla="*/ 3211685 h 3892501"/>
              <a:gd name="connsiteX6" fmla="*/ 6658808 w 7624691"/>
              <a:gd name="connsiteY6" fmla="*/ 3854010 h 3892501"/>
              <a:gd name="connsiteX7" fmla="*/ 3432518 w 7624691"/>
              <a:gd name="connsiteY7" fmla="*/ 3892501 h 3892501"/>
              <a:gd name="connsiteX8" fmla="*/ 309478 w 7624691"/>
              <a:gd name="connsiteY8" fmla="*/ 3854010 h 3892501"/>
              <a:gd name="connsiteX9" fmla="*/ 154745 w 7624691"/>
              <a:gd name="connsiteY9" fmla="*/ 3699277 h 3892501"/>
              <a:gd name="connsiteX10" fmla="*/ 0 w 7624691"/>
              <a:gd name="connsiteY10" fmla="*/ 2387258 h 3892501"/>
              <a:gd name="connsiteX11" fmla="*/ 154745 w 7624691"/>
              <a:gd name="connsiteY11" fmla="*/ 642460 h 3892501"/>
              <a:gd name="connsiteX12" fmla="*/ 797070 w 7624691"/>
              <a:gd name="connsiteY12" fmla="*/ 135 h 3892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4691" h="3892501">
                <a:moveTo>
                  <a:pt x="797070" y="135"/>
                </a:moveTo>
                <a:cubicBezTo>
                  <a:pt x="1788094" y="-6016"/>
                  <a:pt x="2793187" y="198848"/>
                  <a:pt x="3784211" y="192697"/>
                </a:cubicBezTo>
                <a:lnTo>
                  <a:pt x="7146400" y="135"/>
                </a:lnTo>
                <a:cubicBezTo>
                  <a:pt x="7231857" y="135"/>
                  <a:pt x="7301133" y="69411"/>
                  <a:pt x="7301133" y="154868"/>
                </a:cubicBezTo>
                <a:cubicBezTo>
                  <a:pt x="7301133" y="716118"/>
                  <a:pt x="7624691" y="1235164"/>
                  <a:pt x="7624691" y="1796414"/>
                </a:cubicBezTo>
                <a:lnTo>
                  <a:pt x="7301133" y="3211685"/>
                </a:lnTo>
                <a:cubicBezTo>
                  <a:pt x="7301133" y="3566431"/>
                  <a:pt x="7013554" y="3854010"/>
                  <a:pt x="6658808" y="3854010"/>
                </a:cubicBezTo>
                <a:lnTo>
                  <a:pt x="3432518" y="3892501"/>
                </a:lnTo>
                <a:lnTo>
                  <a:pt x="309478" y="3854010"/>
                </a:lnTo>
                <a:cubicBezTo>
                  <a:pt x="224021" y="3854010"/>
                  <a:pt x="154745" y="3784734"/>
                  <a:pt x="154745" y="3699277"/>
                </a:cubicBezTo>
                <a:cubicBezTo>
                  <a:pt x="145367" y="3261937"/>
                  <a:pt x="9378" y="2824598"/>
                  <a:pt x="0" y="2387258"/>
                </a:cubicBezTo>
                <a:cubicBezTo>
                  <a:pt x="9378" y="1805659"/>
                  <a:pt x="145367" y="1224059"/>
                  <a:pt x="154745" y="642460"/>
                </a:cubicBezTo>
                <a:cubicBezTo>
                  <a:pt x="154745" y="287714"/>
                  <a:pt x="442324" y="135"/>
                  <a:pt x="797070" y="135"/>
                </a:cubicBezTo>
                <a:close/>
              </a:path>
            </a:pathLst>
          </a:custGeom>
          <a:solidFill>
            <a:schemeClr val="accent4">
              <a:lumMod val="20000"/>
              <a:lumOff val="80000"/>
              <a:alpha val="84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endParaRPr lang="en-US" sz="2800" dirty="0">
              <a:solidFill>
                <a:schemeClr val="tx1"/>
              </a:solidFill>
              <a:latin typeface="Times New Roman" panose="02020603050405020304" pitchFamily="18" charset="0"/>
              <a:ea typeface="Times New Roman" panose="02020603050405020304" pitchFamily="18" charset="0"/>
            </a:endParaRPr>
          </a:p>
          <a:p>
            <a:pPr algn="ctr">
              <a:lnSpc>
                <a:spcPct val="115000"/>
              </a:lnSpc>
              <a:spcAft>
                <a:spcPts val="0"/>
              </a:spcAft>
            </a:pPr>
            <a:r>
              <a:rPr lang="en-US" sz="2800" dirty="0" err="1">
                <a:solidFill>
                  <a:schemeClr val="tx1"/>
                </a:solidFill>
                <a:latin typeface="Times New Roman" panose="02020603050405020304" pitchFamily="18" charset="0"/>
                <a:ea typeface="Times New Roman" panose="02020603050405020304" pitchFamily="18" charset="0"/>
              </a:rPr>
              <a:t>Tù</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trưởng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Sắt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Mtao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Mxây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lừa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lúc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Đăm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Săn</a:t>
            </a:r>
            <a:r>
              <a:rPr lang="en-US" sz="2800" dirty="0">
                <a:solidFill>
                  <a:schemeClr val="tx1"/>
                </a:solidFill>
                <a:latin typeface="Times New Roman" panose="02020603050405020304" pitchFamily="18" charset="0"/>
                <a:ea typeface="Times New Roman" panose="02020603050405020304" pitchFamily="18" charset="0"/>
              </a:rPr>
              <a:t> </a:t>
            </a:r>
          </a:p>
          <a:p>
            <a:pPr algn="ctr">
              <a:lnSpc>
                <a:spcPct val="115000"/>
              </a:lnSpc>
              <a:spcAft>
                <a:spcPts val="0"/>
              </a:spcAft>
            </a:pPr>
            <a:r>
              <a:rPr lang="en-US" sz="2800" dirty="0" err="1">
                <a:solidFill>
                  <a:schemeClr val="tx1"/>
                </a:solidFill>
                <a:latin typeface="Times New Roman" panose="02020603050405020304" pitchFamily="18" charset="0"/>
                <a:ea typeface="Times New Roman" panose="02020603050405020304" pitchFamily="18" charset="0"/>
              </a:rPr>
              <a:t>cùng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nô</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lệ</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rẫy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sông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lụng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kéo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p>
          <a:p>
            <a:pPr algn="ctr">
              <a:lnSpc>
                <a:spcPct val="115000"/>
              </a:lnSpc>
              <a:spcAft>
                <a:spcPts val="0"/>
              </a:spcAft>
            </a:pPr>
            <a:r>
              <a:rPr lang="en-US" sz="2800" dirty="0" err="1">
                <a:solidFill>
                  <a:schemeClr val="tx1"/>
                </a:solidFill>
                <a:latin typeface="Times New Roman" panose="02020603050405020304" pitchFamily="18" charset="0"/>
                <a:ea typeface="Times New Roman" panose="02020603050405020304" pitchFamily="18" charset="0"/>
              </a:rPr>
              <a:t>tới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cướp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phá</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buôn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chàng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bắt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HNhị</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Đăm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về</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hắn</a:t>
            </a:r>
            <a:r>
              <a:rPr lang="en-US" sz="2800" dirty="0">
                <a:solidFill>
                  <a:schemeClr val="tx1"/>
                </a:solidFill>
                <a:latin typeface="Times New Roman" panose="02020603050405020304" pitchFamily="18" charset="0"/>
                <a:ea typeface="Times New Roman" panose="02020603050405020304" pitchFamily="18" charset="0"/>
              </a:rPr>
              <a:t> -&gt; </a:t>
            </a:r>
            <a:r>
              <a:rPr lang="en-US" sz="2800" dirty="0" err="1">
                <a:solidFill>
                  <a:schemeClr val="tx1"/>
                </a:solidFill>
                <a:latin typeface="Times New Roman" panose="02020603050405020304" pitchFamily="18" charset="0"/>
                <a:ea typeface="Times New Roman" panose="02020603050405020304" pitchFamily="18" charset="0"/>
              </a:rPr>
              <a:t>Đăm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tổ</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đánh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cứu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trở</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về</a:t>
            </a:r>
            <a:r>
              <a:rPr lang="en-US" sz="2800" dirty="0">
                <a:solidFill>
                  <a:schemeClr val="tx1"/>
                </a:solidFill>
                <a:latin typeface="Times New Roman" panose="02020603050405020304" pitchFamily="18" charset="0"/>
                <a:ea typeface="Times New Roman" panose="02020603050405020304" pitchFamily="18" charset="0"/>
              </a:rPr>
              <a:t> -&gt; </a:t>
            </a:r>
            <a:r>
              <a:rPr lang="en-US" sz="2800" dirty="0" err="1">
                <a:solidFill>
                  <a:schemeClr val="tx1"/>
                </a:solidFill>
                <a:latin typeface="Times New Roman" panose="02020603050405020304" pitchFamily="18" charset="0"/>
                <a:ea typeface="Times New Roman" panose="02020603050405020304" pitchFamily="18" charset="0"/>
              </a:rPr>
              <a:t>Chiến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đấu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vì</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danh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dự</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hạnh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phúc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thị</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tộc</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87673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94812"/>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85670" y="1252642"/>
            <a:ext cx="3260829" cy="587853"/>
          </a:xfrm>
          <a:prstGeom prst="rect">
            <a:avLst/>
          </a:prstGeom>
        </p:spPr>
        <p:txBody>
          <a:bodyPr wrap="none">
            <a:spAutoFit/>
          </a:bodyPr>
          <a:lstStyle/>
          <a:p>
            <a:pPr algn="just">
              <a:lnSpc>
                <a:spcPct val="115000"/>
              </a:lnSpc>
              <a:spcAft>
                <a:spcPts val="0"/>
              </a:spcAft>
            </a:pPr>
            <a:r>
              <a:rPr lang="en-US" sz="2800" b="1" dirty="0">
                <a:latin typeface="Times New Roman" panose="02020603050405020304" pitchFamily="18" charset="0"/>
                <a:ea typeface="Times New Roman" panose="02020603050405020304" pitchFamily="18" charset="0"/>
              </a:rPr>
              <a:t>b. </a:t>
            </a:r>
            <a:r>
              <a:rPr lang="en-US" sz="2800" b="1" dirty="0" err="1">
                <a:latin typeface="Times New Roman" panose="02020603050405020304" pitchFamily="18" charset="0"/>
                <a:ea typeface="Times New Roman" panose="02020603050405020304" pitchFamily="18" charset="0"/>
              </a:rPr>
              <a:t>Cảnh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khiêu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chiến</a:t>
            </a:r>
            <a:endParaRPr lang="en-US" sz="2800" dirty="0">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711783" y="2322089"/>
            <a:ext cx="4899491" cy="3895579"/>
          </a:xfrm>
          <a:prstGeom prst="rect">
            <a:avLst/>
          </a:prstGeom>
        </p:spPr>
      </p:pic>
      <p:pic>
        <p:nvPicPr>
          <p:cNvPr id="22" name="Picture 21"/>
          <p:cNvPicPr>
            <a:picLocks noChangeAspect="1"/>
          </p:cNvPicPr>
          <p:nvPr/>
        </p:nvPicPr>
        <p:blipFill>
          <a:blip r:embed="rId11"/>
          <a:stretch>
            <a:fillRect/>
          </a:stretch>
        </p:blipFill>
        <p:spPr>
          <a:xfrm>
            <a:off x="5662657" y="2233403"/>
            <a:ext cx="5907626" cy="4200508"/>
          </a:xfrm>
          <a:prstGeom prst="rect">
            <a:avLst/>
          </a:prstGeom>
        </p:spPr>
      </p:pic>
      <p:graphicFrame>
        <p:nvGraphicFramePr>
          <p:cNvPr id="12" name="Table 11"/>
          <p:cNvGraphicFramePr>
            <a:graphicFrameLocks noGrp="1"/>
          </p:cNvGraphicFramePr>
          <p:nvPr/>
        </p:nvGraphicFramePr>
        <p:xfrm>
          <a:off x="660400" y="1876213"/>
          <a:ext cx="10858500" cy="4416552"/>
        </p:xfrm>
        <a:graphic>
          <a:graphicData uri="http://schemas.openxmlformats.org/drawingml/2006/table">
            <a:tbl>
              <a:tblPr firstRow="1" firstCol="1" lastRow="1" lastCol="1" bandRow="1" bandCol="1">
                <a:effectLst>
                  <a:outerShdw blurRad="50800" dist="50800" dir="5400000" algn="ctr" rotWithShape="0">
                    <a:srgbClr val="000000">
                      <a:alpha val="58000"/>
                    </a:srgbClr>
                  </a:outerShdw>
                </a:effectLst>
              </a:tblPr>
              <a:tblGrid>
                <a:gridCol w="5028767">
                  <a:extLst>
                    <a:ext uri="{9D8B030D-6E8A-4147-A177-3AD203B41FA5}">
                      <a16:colId xmlns:a16="http://schemas.microsoft.com/office/drawing/2014/main" xmlns="" val="3486193608"/>
                    </a:ext>
                  </a:extLst>
                </a:gridCol>
                <a:gridCol w="5829733">
                  <a:extLst>
                    <a:ext uri="{9D8B030D-6E8A-4147-A177-3AD203B41FA5}">
                      <a16:colId xmlns:a16="http://schemas.microsoft.com/office/drawing/2014/main" xmlns="" val="4269731857"/>
                    </a:ext>
                  </a:extLst>
                </a:gridCol>
              </a:tblGrid>
              <a:tr h="0">
                <a:tc>
                  <a:txBody>
                    <a:bodyPr/>
                    <a:lstStyle/>
                    <a:p>
                      <a:pPr algn="ctr">
                        <a:lnSpc>
                          <a:spcPct val="115000"/>
                        </a:lnSpc>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Săn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Mtao</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Mxây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a16="http://schemas.microsoft.com/office/drawing/2014/main" xmlns="" val="2155145769"/>
                  </a:ext>
                </a:extLst>
              </a:tr>
              <a:tr h="1682115">
                <a:tc>
                  <a:txBody>
                    <a:bodyPr/>
                    <a:lstStyle/>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thang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Mtao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Mxây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khỏi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Hứa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lén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alpha val="61000"/>
                      </a:schemeClr>
                    </a:solidFill>
                  </a:tcPr>
                </a:tc>
                <a:tc>
                  <a:txBody>
                    <a:bodyPr/>
                    <a:lstStyle/>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dám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lén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hãi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alpha val="61000"/>
                      </a:schemeClr>
                    </a:solidFill>
                  </a:tcPr>
                </a:tc>
                <a:extLst>
                  <a:ext uri="{0D108BD9-81ED-4DB2-BD59-A6C34878D82A}">
                    <a16:rowId xmlns:a16="http://schemas.microsoft.com/office/drawing/2014/main" xmlns="" val="2929173960"/>
                  </a:ext>
                </a:extLst>
              </a:tr>
            </a:tbl>
          </a:graphicData>
        </a:graphic>
      </p:graphicFrame>
    </p:spTree>
    <p:extLst>
      <p:ext uri="{BB962C8B-B14F-4D97-AF65-F5344CB8AC3E}">
        <p14:creationId xmlns:p14="http://schemas.microsoft.com/office/powerpoint/2010/main" val="4722969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94812"/>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76064" y="1048643"/>
            <a:ext cx="3210110" cy="658642"/>
          </a:xfrm>
          <a:prstGeom prst="rect">
            <a:avLst/>
          </a:prstGeom>
        </p:spPr>
        <p:txBody>
          <a:bodyPr wrap="none">
            <a:spAutoFit/>
          </a:bodyPr>
          <a:lstStyle/>
          <a:p>
            <a:pPr algn="just">
              <a:lnSpc>
                <a:spcPct val="115000"/>
              </a:lnSpc>
              <a:spcAft>
                <a:spcPts val="0"/>
              </a:spcAft>
            </a:pPr>
            <a:r>
              <a:rPr lang="en-US" sz="3200" b="1" dirty="0">
                <a:latin typeface="Times New Roman" panose="02020603050405020304" pitchFamily="18" charset="0"/>
                <a:ea typeface="Times New Roman" panose="02020603050405020304" pitchFamily="18" charset="0"/>
              </a:rPr>
              <a:t>c. </a:t>
            </a:r>
            <a:r>
              <a:rPr lang="en-US" sz="3200" b="1" dirty="0" err="1">
                <a:latin typeface="Times New Roman" panose="02020603050405020304" pitchFamily="18" charset="0"/>
                <a:ea typeface="Times New Roman" panose="02020603050405020304" pitchFamily="18" charset="0"/>
              </a:rPr>
              <a:t>Vào</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cuộc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chiến</a:t>
            </a:r>
            <a:endParaRPr lang="en-US" sz="32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nvGraphicFramePr>
        <p:xfrm>
          <a:off x="660399" y="1369767"/>
          <a:ext cx="10858500" cy="4838269"/>
        </p:xfrm>
        <a:graphic>
          <a:graphicData uri="http://schemas.openxmlformats.org/drawingml/2006/table">
            <a:tbl>
              <a:tblPr firstRow="1" firstCol="1" lastRow="1" lastCol="1" bandRow="1" bandCol="1"/>
              <a:tblGrid>
                <a:gridCol w="1463823">
                  <a:extLst>
                    <a:ext uri="{9D8B030D-6E8A-4147-A177-3AD203B41FA5}">
                      <a16:colId xmlns:a16="http://schemas.microsoft.com/office/drawing/2014/main" xmlns="" val="2601692101"/>
                    </a:ext>
                  </a:extLst>
                </a:gridCol>
                <a:gridCol w="4916962">
                  <a:extLst>
                    <a:ext uri="{9D8B030D-6E8A-4147-A177-3AD203B41FA5}">
                      <a16:colId xmlns:a16="http://schemas.microsoft.com/office/drawing/2014/main" xmlns="" val="3035348058"/>
                    </a:ext>
                  </a:extLst>
                </a:gridCol>
                <a:gridCol w="4477715">
                  <a:extLst>
                    <a:ext uri="{9D8B030D-6E8A-4147-A177-3AD203B41FA5}">
                      <a16:colId xmlns:a16="http://schemas.microsoft.com/office/drawing/2014/main" xmlns="" val="2228087296"/>
                    </a:ext>
                  </a:extLst>
                </a:gridCol>
              </a:tblGrid>
              <a:tr h="400818">
                <a:tc>
                  <a:txBody>
                    <a:bodyPr/>
                    <a:lstStyle/>
                    <a:p>
                      <a:pPr algn="ct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Hiệp</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Đăm Săn</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Mtao Mxây</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a16="http://schemas.microsoft.com/office/drawing/2014/main" xmlns="" val="1292542498"/>
                  </a:ext>
                </a:extLst>
              </a:tr>
              <a:tr h="4417645">
                <a:tc>
                  <a:txBody>
                    <a:bodyPr/>
                    <a:lstStyle/>
                    <a:p>
                      <a:pPr algn="just">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1</a:t>
                      </a:r>
                    </a:p>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Khích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Mtao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Mxây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giỏi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hẳn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Đớp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miếng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Mtao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Mxây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thủng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Múa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mướp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-&gt;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khen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xéo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Hốt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HNhị</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quăng</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miếng</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30" dirty="0" err="1">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400" spc="-3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16202661"/>
                  </a:ext>
                </a:extLst>
              </a:tr>
            </a:tbl>
          </a:graphicData>
        </a:graphic>
      </p:graphicFrame>
    </p:spTree>
    <p:extLst>
      <p:ext uri="{BB962C8B-B14F-4D97-AF65-F5344CB8AC3E}">
        <p14:creationId xmlns:p14="http://schemas.microsoft.com/office/powerpoint/2010/main" val="16311501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94812"/>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76064" y="1048643"/>
            <a:ext cx="3210110"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chiến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Table 6"/>
          <p:cNvGraphicFramePr>
            <a:graphicFrameLocks noGrp="1"/>
          </p:cNvGraphicFramePr>
          <p:nvPr/>
        </p:nvGraphicFramePr>
        <p:xfrm>
          <a:off x="635794" y="1897130"/>
          <a:ext cx="10858500" cy="4101084"/>
        </p:xfrm>
        <a:graphic>
          <a:graphicData uri="http://schemas.openxmlformats.org/drawingml/2006/table">
            <a:tbl>
              <a:tblPr firstRow="1" firstCol="1" lastRow="1" lastCol="1" bandRow="1" bandCol="1"/>
              <a:tblGrid>
                <a:gridCol w="1379416">
                  <a:extLst>
                    <a:ext uri="{9D8B030D-6E8A-4147-A177-3AD203B41FA5}">
                      <a16:colId xmlns:a16="http://schemas.microsoft.com/office/drawing/2014/main" xmlns="" val="2601692101"/>
                    </a:ext>
                  </a:extLst>
                </a:gridCol>
                <a:gridCol w="6101848">
                  <a:extLst>
                    <a:ext uri="{9D8B030D-6E8A-4147-A177-3AD203B41FA5}">
                      <a16:colId xmlns:a16="http://schemas.microsoft.com/office/drawing/2014/main" xmlns="" val="3035348058"/>
                    </a:ext>
                  </a:extLst>
                </a:gridCol>
                <a:gridCol w="3377236">
                  <a:extLst>
                    <a:ext uri="{9D8B030D-6E8A-4147-A177-3AD203B41FA5}">
                      <a16:colId xmlns:a16="http://schemas.microsoft.com/office/drawing/2014/main" xmlns="" val="2228087296"/>
                    </a:ext>
                  </a:extLst>
                </a:gridCol>
              </a:tblGrid>
              <a:tr h="75360">
                <a:tc>
                  <a:txBody>
                    <a:bodyPr/>
                    <a:lstStyle/>
                    <a:p>
                      <a:pPr algn="ctr">
                        <a:lnSpc>
                          <a:spcPct val="115000"/>
                        </a:lnSpc>
                        <a:spcAft>
                          <a:spcPts val="0"/>
                        </a:spcAf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Hiệp</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600">
                          <a:effectLst/>
                          <a:latin typeface="Times New Roman" panose="02020603050405020304" pitchFamily="18" charset="0"/>
                          <a:ea typeface="Times New Roman" panose="02020603050405020304" pitchFamily="18" charset="0"/>
                          <a:cs typeface="Times New Roman" panose="02020603050405020304" pitchFamily="18" charset="0"/>
                        </a:rPr>
                        <a:t>Đăm Săn</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Mtao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Mxây</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a16="http://schemas.microsoft.com/office/drawing/2014/main" xmlns="" val="1292542498"/>
                  </a:ext>
                </a:extLst>
              </a:tr>
              <a:tr h="1131876">
                <a:tc>
                  <a:txBody>
                    <a:bodyPr/>
                    <a:lstStyle/>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chày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mòn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ném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địch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gũi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Bừng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chày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mòn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ném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tai.</a:t>
                      </a:r>
                    </a:p>
                    <a:p>
                      <a:pPr algn="just">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tội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Mtao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Mxây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đâm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tai</a:t>
                      </a:r>
                    </a:p>
                    <a:p>
                      <a:pPr>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chạy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ngã</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lăn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mạng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96934341"/>
                  </a:ext>
                </a:extLst>
              </a:tr>
            </a:tbl>
          </a:graphicData>
        </a:graphic>
      </p:graphicFrame>
    </p:spTree>
    <p:extLst>
      <p:ext uri="{BB962C8B-B14F-4D97-AF65-F5344CB8AC3E}">
        <p14:creationId xmlns:p14="http://schemas.microsoft.com/office/powerpoint/2010/main" val="2561261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94812"/>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76064" y="1048643"/>
            <a:ext cx="3210110"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chiến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Table 6"/>
          <p:cNvGraphicFramePr>
            <a:graphicFrameLocks noGrp="1"/>
          </p:cNvGraphicFramePr>
          <p:nvPr/>
        </p:nvGraphicFramePr>
        <p:xfrm>
          <a:off x="635794" y="1707285"/>
          <a:ext cx="10858500" cy="4626864"/>
        </p:xfrm>
        <a:graphic>
          <a:graphicData uri="http://schemas.openxmlformats.org/drawingml/2006/table">
            <a:tbl>
              <a:tblPr firstRow="1" firstCol="1" lastRow="1" lastCol="1" bandRow="1" bandCol="1"/>
              <a:tblGrid>
                <a:gridCol w="1361818">
                  <a:extLst>
                    <a:ext uri="{9D8B030D-6E8A-4147-A177-3AD203B41FA5}">
                      <a16:colId xmlns:a16="http://schemas.microsoft.com/office/drawing/2014/main" xmlns="" val="2601692101"/>
                    </a:ext>
                  </a:extLst>
                </a:gridCol>
                <a:gridCol w="5894363">
                  <a:extLst>
                    <a:ext uri="{9D8B030D-6E8A-4147-A177-3AD203B41FA5}">
                      <a16:colId xmlns:a16="http://schemas.microsoft.com/office/drawing/2014/main" xmlns="" val="3035348058"/>
                    </a:ext>
                  </a:extLst>
                </a:gridCol>
                <a:gridCol w="3602319">
                  <a:extLst>
                    <a:ext uri="{9D8B030D-6E8A-4147-A177-3AD203B41FA5}">
                      <a16:colId xmlns:a16="http://schemas.microsoft.com/office/drawing/2014/main" xmlns="" val="2228087296"/>
                    </a:ext>
                  </a:extLst>
                </a:gridCol>
              </a:tblGrid>
              <a:tr h="75360">
                <a:tc>
                  <a:txBody>
                    <a:bodyPr/>
                    <a:lstStyle/>
                    <a:p>
                      <a:pPr algn="ctr">
                        <a:lnSpc>
                          <a:spcPct val="115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Đăm Săn</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Mtao Mxây</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a16="http://schemas.microsoft.com/office/drawing/2014/main" xmlns="" val="1292542498"/>
                  </a:ext>
                </a:extLst>
              </a:tr>
              <a:tr h="1572051">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KL</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vĩ</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vóc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Miếng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Bhị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ủng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hùng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Mtao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Mxây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kém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cỏi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hèn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huyênh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hắn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928" marR="189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8436184"/>
                  </a:ext>
                </a:extLst>
              </a:tr>
            </a:tbl>
          </a:graphicData>
        </a:graphic>
      </p:graphicFrame>
    </p:spTree>
    <p:extLst>
      <p:ext uri="{BB962C8B-B14F-4D97-AF65-F5344CB8AC3E}">
        <p14:creationId xmlns:p14="http://schemas.microsoft.com/office/powerpoint/2010/main" val="1985719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294812"/>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9"/>
          <p:cNvGrpSpPr/>
          <p:nvPr/>
        </p:nvGrpSpPr>
        <p:grpSpPr>
          <a:xfrm>
            <a:off x="1170569" y="1607670"/>
            <a:ext cx="10149850" cy="4174714"/>
            <a:chOff x="1078203" y="1726683"/>
            <a:chExt cx="10149850" cy="4174714"/>
          </a:xfrm>
        </p:grpSpPr>
        <p:sp>
          <p:nvSpPr>
            <p:cNvPr id="11" name="Freeform 10"/>
            <p:cNvSpPr/>
            <p:nvPr/>
          </p:nvSpPr>
          <p:spPr>
            <a:xfrm>
              <a:off x="1078203" y="1726683"/>
              <a:ext cx="10149850" cy="927863"/>
            </a:xfrm>
            <a:custGeom>
              <a:avLst/>
              <a:gdLst>
                <a:gd name="connsiteX0" fmla="*/ 0 w 10149850"/>
                <a:gd name="connsiteY0" fmla="*/ 0 h 927863"/>
                <a:gd name="connsiteX1" fmla="*/ 10149850 w 10149850"/>
                <a:gd name="connsiteY1" fmla="*/ 0 h 927863"/>
                <a:gd name="connsiteX2" fmla="*/ 10149850 w 10149850"/>
                <a:gd name="connsiteY2" fmla="*/ 927863 h 927863"/>
                <a:gd name="connsiteX3" fmla="*/ 0 w 10149850"/>
                <a:gd name="connsiteY3" fmla="*/ 927863 h 927863"/>
                <a:gd name="connsiteX4" fmla="*/ 0 w 10149850"/>
                <a:gd name="connsiteY4" fmla="*/ 0 h 927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9850" h="927863">
                  <a:moveTo>
                    <a:pt x="0" y="0"/>
                  </a:moveTo>
                  <a:lnTo>
                    <a:pt x="10149850" y="0"/>
                  </a:lnTo>
                  <a:lnTo>
                    <a:pt x="10149850" y="927863"/>
                  </a:lnTo>
                  <a:lnTo>
                    <a:pt x="0" y="927863"/>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b="1" kern="1200" dirty="0" err="1">
                  <a:latin typeface="Times New Roman" panose="02020603050405020304" pitchFamily="18" charset="0"/>
                  <a:cs typeface="Times New Roman" panose="02020603050405020304" pitchFamily="18" charset="0"/>
                </a:rPr>
                <a:t>Nghệ</a:t>
              </a:r>
              <a:r>
                <a:rPr lang="en-US" sz="4300" b="1" kern="1200" dirty="0">
                  <a:latin typeface="Times New Roman" panose="02020603050405020304" pitchFamily="18" charset="0"/>
                  <a:cs typeface="Times New Roman" panose="02020603050405020304" pitchFamily="18" charset="0"/>
                </a:rPr>
                <a:t> </a:t>
              </a:r>
              <a:r>
                <a:rPr lang="en-US" sz="4300" b="1" kern="1200" dirty="0" err="1">
                  <a:latin typeface="Times New Roman" panose="02020603050405020304" pitchFamily="18" charset="0"/>
                  <a:cs typeface="Times New Roman" panose="02020603050405020304" pitchFamily="18" charset="0"/>
                </a:rPr>
                <a:t>thuật</a:t>
              </a:r>
              <a:r>
                <a:rPr lang="en-US" sz="4300" b="1" kern="1200" dirty="0">
                  <a:latin typeface="Times New Roman" panose="02020603050405020304" pitchFamily="18" charset="0"/>
                  <a:cs typeface="Times New Roman" panose="02020603050405020304" pitchFamily="18" charset="0"/>
                </a:rPr>
                <a:t>:</a:t>
              </a:r>
              <a:r>
                <a:rPr lang="en-US" sz="4300" kern="1200" dirty="0">
                  <a:latin typeface="Times New Roman" panose="02020603050405020304" pitchFamily="18" charset="0"/>
                  <a:cs typeface="Times New Roman" panose="02020603050405020304" pitchFamily="18" charset="0"/>
                </a:rPr>
                <a:t> </a:t>
              </a:r>
            </a:p>
          </p:txBody>
        </p:sp>
        <p:sp>
          <p:nvSpPr>
            <p:cNvPr id="12" name="Freeform 11"/>
            <p:cNvSpPr/>
            <p:nvPr/>
          </p:nvSpPr>
          <p:spPr>
            <a:xfrm>
              <a:off x="1083158" y="2688590"/>
              <a:ext cx="3379979" cy="2891526"/>
            </a:xfrm>
            <a:custGeom>
              <a:avLst/>
              <a:gdLst>
                <a:gd name="connsiteX0" fmla="*/ 0 w 3379979"/>
                <a:gd name="connsiteY0" fmla="*/ 0 h 2891526"/>
                <a:gd name="connsiteX1" fmla="*/ 3379979 w 3379979"/>
                <a:gd name="connsiteY1" fmla="*/ 0 h 2891526"/>
                <a:gd name="connsiteX2" fmla="*/ 3379979 w 3379979"/>
                <a:gd name="connsiteY2" fmla="*/ 2891526 h 2891526"/>
                <a:gd name="connsiteX3" fmla="*/ 0 w 3379979"/>
                <a:gd name="connsiteY3" fmla="*/ 2891526 h 2891526"/>
                <a:gd name="connsiteX4" fmla="*/ 0 w 3379979"/>
                <a:gd name="connsiteY4" fmla="*/ 0 h 289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979" h="2891526">
                  <a:moveTo>
                    <a:pt x="0" y="0"/>
                  </a:moveTo>
                  <a:lnTo>
                    <a:pt x="3379979" y="0"/>
                  </a:lnTo>
                  <a:lnTo>
                    <a:pt x="3379979" y="2891526"/>
                  </a:lnTo>
                  <a:lnTo>
                    <a:pt x="0" y="2891526"/>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600" kern="1200" dirty="0" err="1">
                  <a:latin typeface="Times New Roman" panose="02020603050405020304" pitchFamily="18" charset="0"/>
                  <a:cs typeface="Times New Roman" panose="02020603050405020304" pitchFamily="18" charset="0"/>
                </a:rPr>
                <a:t>Miêu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tả</a:t>
              </a:r>
              <a:r>
                <a:rPr lang="en-US" sz="2600" kern="1200" dirty="0">
                  <a:latin typeface="Times New Roman" panose="02020603050405020304" pitchFamily="18" charset="0"/>
                  <a:cs typeface="Times New Roman" panose="02020603050405020304" pitchFamily="18" charset="0"/>
                </a:rPr>
                <a:t> song </a:t>
              </a:r>
              <a:r>
                <a:rPr lang="en-US" sz="2600" kern="1200" dirty="0" err="1">
                  <a:latin typeface="Times New Roman" panose="02020603050405020304" pitchFamily="18" charset="0"/>
                  <a:cs typeface="Times New Roman" panose="02020603050405020304" pitchFamily="18" charset="0"/>
                </a:rPr>
                <a:t>hành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tương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phản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đối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lập</a:t>
              </a:r>
              <a:r>
                <a:rPr lang="en-US" sz="2600" kern="1200" dirty="0">
                  <a:latin typeface="Times New Roman" panose="02020603050405020304" pitchFamily="18" charset="0"/>
                  <a:cs typeface="Times New Roman" panose="02020603050405020304" pitchFamily="18" charset="0"/>
                </a:rPr>
                <a:t> 2 </a:t>
              </a:r>
              <a:r>
                <a:rPr lang="en-US" sz="2600" kern="1200" dirty="0" err="1">
                  <a:latin typeface="Times New Roman" panose="02020603050405020304" pitchFamily="18" charset="0"/>
                  <a:cs typeface="Times New Roman" panose="02020603050405020304" pitchFamily="18" charset="0"/>
                </a:rPr>
                <a:t>tù</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trưởng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để</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làm</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nổi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bật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hơn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hẳn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của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Đăm</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Săn</a:t>
              </a:r>
              <a:r>
                <a:rPr lang="en-US" sz="2600" kern="1200" dirty="0">
                  <a:latin typeface="Times New Roman" panose="02020603050405020304" pitchFamily="18" charset="0"/>
                  <a:cs typeface="Times New Roman" panose="02020603050405020304" pitchFamily="18" charset="0"/>
                </a:rPr>
                <a:t> so </a:t>
              </a:r>
              <a:r>
                <a:rPr lang="en-US" sz="2600" kern="1200" dirty="0" err="1">
                  <a:latin typeface="Times New Roman" panose="02020603050405020304" pitchFamily="18" charset="0"/>
                  <a:cs typeface="Times New Roman" panose="02020603050405020304" pitchFamily="18" charset="0"/>
                </a:rPr>
                <a:t>với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Mtao</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Mxây</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cả</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về</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tài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năng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sức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lực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phong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độ</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phẩm</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chất</a:t>
              </a:r>
              <a:r>
                <a:rPr lang="en-US" sz="2600" kern="1200" dirty="0">
                  <a:latin typeface="Times New Roman" panose="02020603050405020304" pitchFamily="18" charset="0"/>
                  <a:cs typeface="Times New Roman" panose="02020603050405020304" pitchFamily="18" charset="0"/>
                </a:rPr>
                <a:t>.</a:t>
              </a:r>
            </a:p>
          </p:txBody>
        </p:sp>
        <p:sp>
          <p:nvSpPr>
            <p:cNvPr id="13" name="Freeform 12"/>
            <p:cNvSpPr/>
            <p:nvPr/>
          </p:nvSpPr>
          <p:spPr>
            <a:xfrm>
              <a:off x="4463138" y="2688590"/>
              <a:ext cx="3379979" cy="2891526"/>
            </a:xfrm>
            <a:custGeom>
              <a:avLst/>
              <a:gdLst>
                <a:gd name="connsiteX0" fmla="*/ 0 w 3379979"/>
                <a:gd name="connsiteY0" fmla="*/ 0 h 2891526"/>
                <a:gd name="connsiteX1" fmla="*/ 3379979 w 3379979"/>
                <a:gd name="connsiteY1" fmla="*/ 0 h 2891526"/>
                <a:gd name="connsiteX2" fmla="*/ 3379979 w 3379979"/>
                <a:gd name="connsiteY2" fmla="*/ 2891526 h 2891526"/>
                <a:gd name="connsiteX3" fmla="*/ 0 w 3379979"/>
                <a:gd name="connsiteY3" fmla="*/ 2891526 h 2891526"/>
                <a:gd name="connsiteX4" fmla="*/ 0 w 3379979"/>
                <a:gd name="connsiteY4" fmla="*/ 0 h 289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979" h="2891526">
                  <a:moveTo>
                    <a:pt x="0" y="0"/>
                  </a:moveTo>
                  <a:lnTo>
                    <a:pt x="3379979" y="0"/>
                  </a:lnTo>
                  <a:lnTo>
                    <a:pt x="3379979" y="2891526"/>
                  </a:lnTo>
                  <a:lnTo>
                    <a:pt x="0" y="2891526"/>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err="1">
                  <a:latin typeface="Times New Roman" panose="02020603050405020304" pitchFamily="18" charset="0"/>
                  <a:cs typeface="Times New Roman" panose="02020603050405020304" pitchFamily="18" charset="0"/>
                </a:rPr>
                <a:t>Nghệ</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thuật</a:t>
              </a:r>
              <a:r>
                <a:rPr lang="en-US" sz="2500" kern="1200" dirty="0">
                  <a:latin typeface="Times New Roman" panose="02020603050405020304" pitchFamily="18" charset="0"/>
                  <a:cs typeface="Times New Roman" panose="02020603050405020304" pitchFamily="18" charset="0"/>
                </a:rPr>
                <a:t> so </a:t>
              </a:r>
              <a:r>
                <a:rPr lang="en-US" sz="2500" kern="1200" dirty="0" err="1">
                  <a:latin typeface="Times New Roman" panose="02020603050405020304" pitchFamily="18" charset="0"/>
                  <a:cs typeface="Times New Roman" panose="02020603050405020304" pitchFamily="18" charset="0"/>
                </a:rPr>
                <a:t>sánh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phóng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gắn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với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những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hình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ảnh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thiên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nhiên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kì</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vĩ</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để</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làm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nổi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vẻ</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đẹp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tài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năng</a:t>
              </a:r>
              <a:r>
                <a:rPr lang="en-US" sz="2500" kern="1200" dirty="0">
                  <a:latin typeface="Times New Roman" panose="02020603050405020304" pitchFamily="18" charset="0"/>
                  <a:cs typeface="Times New Roman" panose="02020603050405020304" pitchFamily="18" charset="0"/>
                </a:rPr>
                <a:t> phi </a:t>
              </a:r>
              <a:r>
                <a:rPr lang="en-US" sz="2500" kern="1200" dirty="0" err="1">
                  <a:latin typeface="Times New Roman" panose="02020603050405020304" pitchFamily="18" charset="0"/>
                  <a:cs typeface="Times New Roman" panose="02020603050405020304" pitchFamily="18" charset="0"/>
                </a:rPr>
                <a:t>thường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người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anh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hùng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Đăm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Săn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kết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tinh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vẻ</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đẹp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cộng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đồng</a:t>
              </a:r>
              <a:r>
                <a:rPr lang="en-US" sz="2500" kern="1200" dirty="0">
                  <a:latin typeface="Times New Roman" panose="02020603050405020304" pitchFamily="18" charset="0"/>
                  <a:cs typeface="Times New Roman" panose="02020603050405020304" pitchFamily="18" charset="0"/>
                </a:rPr>
                <a:t>.</a:t>
              </a:r>
            </a:p>
          </p:txBody>
        </p:sp>
        <p:sp>
          <p:nvSpPr>
            <p:cNvPr id="14" name="Freeform 13"/>
            <p:cNvSpPr/>
            <p:nvPr/>
          </p:nvSpPr>
          <p:spPr>
            <a:xfrm>
              <a:off x="7843117" y="2688590"/>
              <a:ext cx="3379979" cy="2891526"/>
            </a:xfrm>
            <a:custGeom>
              <a:avLst/>
              <a:gdLst>
                <a:gd name="connsiteX0" fmla="*/ 0 w 3379979"/>
                <a:gd name="connsiteY0" fmla="*/ 0 h 2891526"/>
                <a:gd name="connsiteX1" fmla="*/ 3379979 w 3379979"/>
                <a:gd name="connsiteY1" fmla="*/ 0 h 2891526"/>
                <a:gd name="connsiteX2" fmla="*/ 3379979 w 3379979"/>
                <a:gd name="connsiteY2" fmla="*/ 2891526 h 2891526"/>
                <a:gd name="connsiteX3" fmla="*/ 0 w 3379979"/>
                <a:gd name="connsiteY3" fmla="*/ 2891526 h 2891526"/>
                <a:gd name="connsiteX4" fmla="*/ 0 w 3379979"/>
                <a:gd name="connsiteY4" fmla="*/ 0 h 289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9979" h="2891526">
                  <a:moveTo>
                    <a:pt x="0" y="0"/>
                  </a:moveTo>
                  <a:lnTo>
                    <a:pt x="3379979" y="0"/>
                  </a:lnTo>
                  <a:lnTo>
                    <a:pt x="3379979" y="2891526"/>
                  </a:lnTo>
                  <a:lnTo>
                    <a:pt x="0" y="2891526"/>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err="1">
                  <a:latin typeface="Times New Roman" panose="02020603050405020304" pitchFamily="18" charset="0"/>
                  <a:cs typeface="Times New Roman" panose="02020603050405020304" pitchFamily="18" charset="0"/>
                </a:rPr>
                <a:t>Ngôn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ngữ</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giàu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hình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ảnh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từ</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ngữ</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có</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ấn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tượng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mạnh,động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từ</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mạnh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nhịp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điệu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vừa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đối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vừa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hào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hùng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Sử</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dụng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phép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trùng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điệp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trùng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lặp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trong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tổ</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chức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câu</a:t>
              </a:r>
              <a:r>
                <a:rPr lang="en-US" sz="2500" kern="1200" dirty="0">
                  <a:latin typeface="Times New Roman" panose="02020603050405020304" pitchFamily="18" charset="0"/>
                  <a:cs typeface="Times New Roman" panose="02020603050405020304" pitchFamily="18" charset="0"/>
                </a:rPr>
                <a:t>. </a:t>
              </a:r>
            </a:p>
          </p:txBody>
        </p:sp>
        <p:sp>
          <p:nvSpPr>
            <p:cNvPr id="15" name="Rectangle 14"/>
            <p:cNvSpPr/>
            <p:nvPr/>
          </p:nvSpPr>
          <p:spPr>
            <a:xfrm>
              <a:off x="1078203" y="5580117"/>
              <a:ext cx="10149850" cy="321280"/>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567827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5838" y="1315290"/>
            <a:ext cx="10219464" cy="587853"/>
          </a:xfrm>
          <a:prstGeom prst="rect">
            <a:avLst/>
          </a:prstGeom>
        </p:spPr>
        <p:txBody>
          <a:bodyPr wrap="none">
            <a:spAutoFit/>
          </a:bodyPr>
          <a:lstStyle/>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MS Mincho"/>
              </a:rPr>
              <a:t>2. </a:t>
            </a:r>
            <a:r>
              <a:rPr lang="en-US" sz="2800" b="1" dirty="0" err="1">
                <a:solidFill>
                  <a:srgbClr val="0070C0"/>
                </a:solidFill>
                <a:latin typeface="Times New Roman" panose="02020603050405020304" pitchFamily="18" charset="0"/>
                <a:ea typeface="MS Mincho"/>
              </a:rPr>
              <a:t>Cảnh</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Đăm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Săn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thuyết</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phục</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tôi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tớ</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dân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làng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Mtao</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Mxây</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đi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theo</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9"/>
          <a:stretch>
            <a:fillRect/>
          </a:stretch>
        </p:blipFill>
        <p:spPr>
          <a:xfrm>
            <a:off x="448553" y="2842043"/>
            <a:ext cx="4960768" cy="3156634"/>
          </a:xfrm>
          <a:prstGeom prst="rect">
            <a:avLst/>
          </a:prstGeom>
        </p:spPr>
      </p:pic>
      <p:sp>
        <p:nvSpPr>
          <p:cNvPr id="22" name="Pentagon 21"/>
          <p:cNvSpPr/>
          <p:nvPr/>
        </p:nvSpPr>
        <p:spPr>
          <a:xfrm>
            <a:off x="925599" y="1963278"/>
            <a:ext cx="3058060" cy="705890"/>
          </a:xfrm>
          <a:prstGeom prst="homePlate">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Hoạt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nhóm</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0"/>
          <a:stretch>
            <a:fillRect/>
          </a:stretch>
        </p:blipFill>
        <p:spPr>
          <a:xfrm>
            <a:off x="8432800" y="2896339"/>
            <a:ext cx="3189848" cy="2478386"/>
          </a:xfrm>
          <a:prstGeom prst="ellipse">
            <a:avLst/>
          </a:prstGeom>
          <a:ln>
            <a:noFill/>
          </a:ln>
          <a:effectLst>
            <a:softEdge rad="112500"/>
          </a:effectLst>
        </p:spPr>
      </p:pic>
      <p:sp>
        <p:nvSpPr>
          <p:cNvPr id="18" name="Vertical Scroll 17"/>
          <p:cNvSpPr/>
          <p:nvPr/>
        </p:nvSpPr>
        <p:spPr>
          <a:xfrm>
            <a:off x="5477957" y="2232285"/>
            <a:ext cx="3204873" cy="3682454"/>
          </a:xfrm>
          <a:prstGeom prst="verticalScroll">
            <a:avLst>
              <a:gd name="adj" fmla="val 98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6">
                    <a:lumMod val="50000"/>
                  </a:schemeClr>
                </a:solidFill>
                <a:latin typeface="Times New Roman" panose="02020603050405020304" pitchFamily="18" charset="0"/>
                <a:cs typeface="Times New Roman" panose="02020603050405020304" pitchFamily="18" charset="0"/>
              </a:rPr>
              <a:t>Nhiệm</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vụ</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Hoàn</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phiếu</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học</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tập</a:t>
            </a:r>
            <a:r>
              <a:rPr lang="en-US" sz="3600" b="1" dirty="0">
                <a:solidFill>
                  <a:schemeClr val="accent6">
                    <a:lumMod val="50000"/>
                  </a:schemeClr>
                </a:solidFill>
                <a:latin typeface="Times New Roman" panose="02020603050405020304" pitchFamily="18" charset="0"/>
                <a:cs typeface="Times New Roman" panose="02020603050405020304" pitchFamily="18" charset="0"/>
              </a:rPr>
              <a:t> 02</a:t>
            </a:r>
          </a:p>
        </p:txBody>
      </p:sp>
    </p:spTree>
    <p:extLst>
      <p:ext uri="{BB962C8B-B14F-4D97-AF65-F5344CB8AC3E}">
        <p14:creationId xmlns:p14="http://schemas.microsoft.com/office/powerpoint/2010/main" val="1980572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endParaRPr lang="en-US" altLang="en-US" dirty="0"/>
          </a:p>
        </p:txBody>
      </p:sp>
      <p:sp>
        <p:nvSpPr>
          <p:cNvPr id="93187" name="Rectangle 3"/>
          <p:cNvSpPr>
            <a:spLocks noGrp="1" noChangeArrowheads="1"/>
          </p:cNvSpPr>
          <p:nvPr>
            <p:ph type="body" idx="1"/>
          </p:nvPr>
        </p:nvSpPr>
        <p:spPr/>
        <p:txBody>
          <a:bodyPr/>
          <a:lstStyle/>
          <a:p>
            <a:endParaRPr lang="en-US" altLang="en-US" dirty="0"/>
          </a:p>
        </p:txBody>
      </p:sp>
      <p:pic>
        <p:nvPicPr>
          <p:cNvPr id="93188" name="Picture 4" descr="tay-nguyen-6"/>
          <p:cNvPicPr>
            <a:picLocks noChangeAspect="1" noChangeArrowheads="1"/>
          </p:cNvPicPr>
          <p:nvPr/>
        </p:nvPicPr>
        <p:blipFill rotWithShape="1">
          <a:blip r:embed="rId2">
            <a:extLst>
              <a:ext uri="{28A0092B-C50C-407E-A947-70E740481C1C}">
                <a14:useLocalDpi xmlns:a14="http://schemas.microsoft.com/office/drawing/2010/main" val="0"/>
              </a:ext>
            </a:extLst>
          </a:blip>
          <a:srcRect t="21830"/>
          <a:stretch/>
        </p:blipFill>
        <p:spPr bwMode="auto">
          <a:xfrm>
            <a:off x="-2" y="-20440"/>
            <a:ext cx="12192001" cy="6878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80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93188"/>
                                        </p:tgtEl>
                                        <p:attrNameLst>
                                          <p:attrName>style.visibility</p:attrName>
                                        </p:attrNameLst>
                                      </p:cBhvr>
                                      <p:to>
                                        <p:strVal val="visible"/>
                                      </p:to>
                                    </p:set>
                                    <p:anim from="(-#ppt_w/2)" to="(#ppt_x)" calcmode="lin" valueType="num">
                                      <p:cBhvr>
                                        <p:cTn id="7" dur="600" fill="hold">
                                          <p:stCondLst>
                                            <p:cond delay="0"/>
                                          </p:stCondLst>
                                        </p:cTn>
                                        <p:tgtEl>
                                          <p:spTgt spid="93188"/>
                                        </p:tgtEl>
                                        <p:attrNameLst>
                                          <p:attrName>ppt_x</p:attrName>
                                        </p:attrNameLst>
                                      </p:cBhvr>
                                    </p:anim>
                                    <p:anim from="0" to="-1.0" calcmode="lin" valueType="num">
                                      <p:cBhvr>
                                        <p:cTn id="8" dur="200" decel="50000" autoRev="1" fill="hold">
                                          <p:stCondLst>
                                            <p:cond delay="600"/>
                                          </p:stCondLst>
                                        </p:cTn>
                                        <p:tgtEl>
                                          <p:spTgt spid="93188"/>
                                        </p:tgtEl>
                                        <p:attrNameLst>
                                          <p:attrName>xshear</p:attrName>
                                        </p:attrNameLst>
                                      </p:cBhvr>
                                    </p:anim>
                                    <p:animScale>
                                      <p:cBhvr>
                                        <p:cTn id="9" dur="200" decel="100000" autoRev="1" fill="hold">
                                          <p:stCondLst>
                                            <p:cond delay="600"/>
                                          </p:stCondLst>
                                        </p:cTn>
                                        <p:tgtEl>
                                          <p:spTgt spid="93188"/>
                                        </p:tgtEl>
                                      </p:cBhvr>
                                      <p:from x="100000" y="100000"/>
                                      <p:to x="80000" y="100000"/>
                                    </p:animScale>
                                    <p:anim by="(#ppt_h/3+#ppt_w*0.1)" calcmode="lin" valueType="num">
                                      <p:cBhvr additive="sum">
                                        <p:cTn id="10" dur="200" decel="100000" autoRev="1" fill="hold">
                                          <p:stCondLst>
                                            <p:cond delay="600"/>
                                          </p:stCondLst>
                                        </p:cTn>
                                        <p:tgtEl>
                                          <p:spTgt spid="9318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0400" y="112970"/>
            <a:ext cx="10858500" cy="2034660"/>
          </a:xfrm>
          <a:prstGeom prst="rect">
            <a:avLst/>
          </a:prstGeom>
        </p:spPr>
        <p:txBody>
          <a:bodyPr>
            <a:spAutoFit/>
          </a:bodyPr>
          <a:lstStyle/>
          <a:p>
            <a:pPr algn="ctr">
              <a:lnSpc>
                <a:spcPct val="115000"/>
              </a:lnSpc>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2:</a:t>
            </a:r>
            <a:endParaRPr lang="en-US" sz="2800" dirty="0">
              <a:latin typeface="Times New Roman" panose="02020603050405020304" pitchFamily="18" charset="0"/>
              <a:ea typeface="Times New Roman" panose="02020603050405020304" pitchFamily="18" charset="0"/>
            </a:endParaRPr>
          </a:p>
          <a:p>
            <a:pPr algn="ctr">
              <a:lnSpc>
                <a:spcPct val="115000"/>
              </a:lnSpc>
              <a:spcAft>
                <a:spcPts val="0"/>
              </a:spcAft>
            </a:pPr>
            <a:r>
              <a:rPr lang="pt-BR" sz="2800" b="1" dirty="0">
                <a:solidFill>
                  <a:srgbClr val="0070C0"/>
                </a:solidFill>
                <a:latin typeface="Times New Roman" panose="02020603050405020304" pitchFamily="18" charset="0"/>
                <a:ea typeface="Times New Roman" panose="02020603050405020304" pitchFamily="18" charset="0"/>
              </a:rPr>
              <a:t>Vẻ đẹp Đăm Săn trong màn thuyết phục dân làng và cảnh ăn mừng chiến thắng</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nvGraphicFramePr>
        <p:xfrm>
          <a:off x="660399" y="1646772"/>
          <a:ext cx="10858500" cy="5047488"/>
        </p:xfrm>
        <a:graphic>
          <a:graphicData uri="http://schemas.openxmlformats.org/drawingml/2006/table">
            <a:tbl>
              <a:tblPr firstRow="1" firstCol="1" bandRow="1"/>
              <a:tblGrid>
                <a:gridCol w="1787379">
                  <a:extLst>
                    <a:ext uri="{9D8B030D-6E8A-4147-A177-3AD203B41FA5}">
                      <a16:colId xmlns:a16="http://schemas.microsoft.com/office/drawing/2014/main" xmlns="" val="445722491"/>
                    </a:ext>
                  </a:extLst>
                </a:gridCol>
                <a:gridCol w="4572000">
                  <a:extLst>
                    <a:ext uri="{9D8B030D-6E8A-4147-A177-3AD203B41FA5}">
                      <a16:colId xmlns:a16="http://schemas.microsoft.com/office/drawing/2014/main" xmlns="" val="242446252"/>
                    </a:ext>
                  </a:extLst>
                </a:gridCol>
                <a:gridCol w="4499121">
                  <a:extLst>
                    <a:ext uri="{9D8B030D-6E8A-4147-A177-3AD203B41FA5}">
                      <a16:colId xmlns:a16="http://schemas.microsoft.com/office/drawing/2014/main" xmlns="" val="2982158236"/>
                    </a:ext>
                  </a:extLst>
                </a:gridCol>
              </a:tblGrid>
              <a:tr h="0">
                <a:tc rowSpan="2">
                  <a:txBody>
                    <a:bodyPr/>
                    <a:lstStyle/>
                    <a:p>
                      <a:pP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VÒNG CHUYÊN GIA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pPr>
                      <a:r>
                        <a:rPr lang="pt-BR"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1, 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Tìm hiểu cảnh Đăm Săn thuyết phục tôi tớ, dân làng MM đi theo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3, 4:</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Tìm hiểu cảnh Đăm Săn cùng dân làng ăn mừng chiến thắng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88476652"/>
                  </a:ext>
                </a:extLst>
              </a:tr>
              <a:tr h="0">
                <a:tc vMerge="1">
                  <a:txBody>
                    <a:bodyPr/>
                    <a:lstStyle/>
                    <a:p>
                      <a:endParaRPr lang="en-US"/>
                    </a:p>
                  </a:txBody>
                  <a:tcPr/>
                </a:tc>
                <a:tc>
                  <a:txBody>
                    <a:bodyPr/>
                    <a:lstStyle/>
                    <a:p>
                      <a:pPr>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Mtao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Mxây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tù</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Khép</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chóc</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7035589"/>
                  </a:ext>
                </a:extLst>
              </a:tr>
            </a:tbl>
          </a:graphicData>
        </a:graphic>
      </p:graphicFrame>
    </p:spTree>
    <p:extLst>
      <p:ext uri="{BB962C8B-B14F-4D97-AF65-F5344CB8AC3E}">
        <p14:creationId xmlns:p14="http://schemas.microsoft.com/office/powerpoint/2010/main" val="41263676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5838" y="1315290"/>
            <a:ext cx="10219464"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Đăm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Săn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thuyết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phục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tôi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làng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Mtao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Mxây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theo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9"/>
          <a:stretch>
            <a:fillRect/>
          </a:stretch>
        </p:blipFill>
        <p:spPr>
          <a:xfrm>
            <a:off x="448553" y="2842043"/>
            <a:ext cx="4960768" cy="3156634"/>
          </a:xfrm>
          <a:prstGeom prst="rect">
            <a:avLst/>
          </a:prstGeom>
        </p:spPr>
      </p:pic>
      <p:sp>
        <p:nvSpPr>
          <p:cNvPr id="22" name="Pentagon 21"/>
          <p:cNvSpPr/>
          <p:nvPr/>
        </p:nvSpPr>
        <p:spPr>
          <a:xfrm>
            <a:off x="925599" y="1963278"/>
            <a:ext cx="3058060" cy="705890"/>
          </a:xfrm>
          <a:prstGeom prst="homePlate">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7" name="Table 6"/>
          <p:cNvGraphicFramePr>
            <a:graphicFrameLocks noGrp="1"/>
          </p:cNvGraphicFramePr>
          <p:nvPr/>
        </p:nvGraphicFramePr>
        <p:xfrm>
          <a:off x="5585460" y="2467390"/>
          <a:ext cx="5933440" cy="3435096"/>
        </p:xfrm>
        <a:graphic>
          <a:graphicData uri="http://schemas.openxmlformats.org/drawingml/2006/table">
            <a:tbl>
              <a:tblPr firstRow="1" firstCol="1" bandRow="1"/>
              <a:tblGrid>
                <a:gridCol w="1977390">
                  <a:extLst>
                    <a:ext uri="{9D8B030D-6E8A-4147-A177-3AD203B41FA5}">
                      <a16:colId xmlns:a16="http://schemas.microsoft.com/office/drawing/2014/main" xmlns="" val="1881237011"/>
                    </a:ext>
                  </a:extLst>
                </a:gridCol>
                <a:gridCol w="3956050">
                  <a:extLst>
                    <a:ext uri="{9D8B030D-6E8A-4147-A177-3AD203B41FA5}">
                      <a16:colId xmlns:a16="http://schemas.microsoft.com/office/drawing/2014/main" xmlns="" val="2561849822"/>
                    </a:ext>
                  </a:extLst>
                </a:gridCol>
              </a:tblGrid>
              <a:tr h="0">
                <a:tc>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VÒNG MẢNH GHÉP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A022"/>
                    </a:solidFill>
                  </a:tcPr>
                </a:tc>
                <a:tc>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Nhóm mảnh ghép mới thảo luận câu 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Hãy làm sáng tỏ một đặc điểm nổi bật của thể loại sử thi được thể hiện trong đoạn trích “Chiến thắng Mtao Mxây”.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57439430"/>
                  </a:ext>
                </a:extLst>
              </a:tr>
            </a:tbl>
          </a:graphicData>
        </a:graphic>
      </p:graphicFrame>
    </p:spTree>
    <p:extLst>
      <p:ext uri="{BB962C8B-B14F-4D97-AF65-F5344CB8AC3E}">
        <p14:creationId xmlns:p14="http://schemas.microsoft.com/office/powerpoint/2010/main" val="4003049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5838" y="1315290"/>
            <a:ext cx="10219464"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Đăm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Săn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thuyết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phục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tôi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làng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Mtao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Mxây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theo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1" name="Group 10"/>
          <p:cNvGrpSpPr/>
          <p:nvPr/>
        </p:nvGrpSpPr>
        <p:grpSpPr>
          <a:xfrm>
            <a:off x="4407354" y="1898095"/>
            <a:ext cx="6851443" cy="4282151"/>
            <a:chOff x="3628223" y="1898095"/>
            <a:chExt cx="6851443" cy="4282151"/>
          </a:xfrm>
        </p:grpSpPr>
        <p:sp>
          <p:nvSpPr>
            <p:cNvPr id="12" name="Shape 11"/>
            <p:cNvSpPr/>
            <p:nvPr/>
          </p:nvSpPr>
          <p:spPr>
            <a:xfrm>
              <a:off x="3628223" y="1898095"/>
              <a:ext cx="6851443" cy="4282151"/>
            </a:xfrm>
            <a:prstGeom prst="swooshArrow">
              <a:avLst>
                <a:gd name="adj1" fmla="val 25000"/>
                <a:gd name="adj2" fmla="val 25000"/>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Oval 12"/>
            <p:cNvSpPr/>
            <p:nvPr/>
          </p:nvSpPr>
          <p:spPr>
            <a:xfrm>
              <a:off x="4498356" y="4853636"/>
              <a:ext cx="178137" cy="17813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4587425" y="4942705"/>
              <a:ext cx="1596386" cy="1237541"/>
            </a:xfrm>
            <a:custGeom>
              <a:avLst/>
              <a:gdLst>
                <a:gd name="connsiteX0" fmla="*/ 0 w 1596386"/>
                <a:gd name="connsiteY0" fmla="*/ 0 h 1237541"/>
                <a:gd name="connsiteX1" fmla="*/ 1596386 w 1596386"/>
                <a:gd name="connsiteY1" fmla="*/ 0 h 1237541"/>
                <a:gd name="connsiteX2" fmla="*/ 1596386 w 1596386"/>
                <a:gd name="connsiteY2" fmla="*/ 1237541 h 1237541"/>
                <a:gd name="connsiteX3" fmla="*/ 0 w 1596386"/>
                <a:gd name="connsiteY3" fmla="*/ 1237541 h 1237541"/>
                <a:gd name="connsiteX4" fmla="*/ 0 w 1596386"/>
                <a:gd name="connsiteY4" fmla="*/ 0 h 123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386" h="1237541">
                  <a:moveTo>
                    <a:pt x="0" y="0"/>
                  </a:moveTo>
                  <a:lnTo>
                    <a:pt x="1596386" y="0"/>
                  </a:lnTo>
                  <a:lnTo>
                    <a:pt x="1596386" y="1237541"/>
                  </a:lnTo>
                  <a:lnTo>
                    <a:pt x="0" y="1237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4391" tIns="0" rIns="0" bIns="0" numCol="1" spcCol="1270" anchor="t" anchorCtr="0">
              <a:noAutofit/>
            </a:bodyPr>
            <a:lstStyle/>
            <a:p>
              <a:pPr lvl="0" algn="l"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Lần</a:t>
              </a:r>
              <a:r>
                <a:rPr lang="en-US" sz="3200" kern="1200" dirty="0">
                  <a:latin typeface="Times New Roman" panose="02020603050405020304" pitchFamily="18" charset="0"/>
                  <a:cs typeface="Times New Roman" panose="02020603050405020304" pitchFamily="18" charset="0"/>
                </a:rPr>
                <a:t> 1: </a:t>
              </a:r>
              <a:r>
                <a:rPr lang="en-US" sz="3200" kern="1200" dirty="0" err="1">
                  <a:latin typeface="Times New Roman" panose="02020603050405020304" pitchFamily="18" charset="0"/>
                  <a:cs typeface="Times New Roman" panose="02020603050405020304" pitchFamily="18" charset="0"/>
                </a:rPr>
                <a:t>Gõ</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một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nhà</a:t>
              </a:r>
              <a:endParaRPr lang="en-US" sz="3200" kern="1200" dirty="0">
                <a:latin typeface="Times New Roman" panose="02020603050405020304" pitchFamily="18" charset="0"/>
                <a:cs typeface="Times New Roman" panose="02020603050405020304" pitchFamily="18" charset="0"/>
              </a:endParaRPr>
            </a:p>
          </p:txBody>
        </p:sp>
        <p:sp>
          <p:nvSpPr>
            <p:cNvPr id="15" name="Oval 14"/>
            <p:cNvSpPr/>
            <p:nvPr/>
          </p:nvSpPr>
          <p:spPr>
            <a:xfrm>
              <a:off x="6070762" y="3689747"/>
              <a:ext cx="322017" cy="32201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6231771" y="3850756"/>
              <a:ext cx="1644346" cy="2329490"/>
            </a:xfrm>
            <a:custGeom>
              <a:avLst/>
              <a:gdLst>
                <a:gd name="connsiteX0" fmla="*/ 0 w 1644346"/>
                <a:gd name="connsiteY0" fmla="*/ 0 h 2329490"/>
                <a:gd name="connsiteX1" fmla="*/ 1644346 w 1644346"/>
                <a:gd name="connsiteY1" fmla="*/ 0 h 2329490"/>
                <a:gd name="connsiteX2" fmla="*/ 1644346 w 1644346"/>
                <a:gd name="connsiteY2" fmla="*/ 2329490 h 2329490"/>
                <a:gd name="connsiteX3" fmla="*/ 0 w 1644346"/>
                <a:gd name="connsiteY3" fmla="*/ 2329490 h 2329490"/>
                <a:gd name="connsiteX4" fmla="*/ 0 w 1644346"/>
                <a:gd name="connsiteY4" fmla="*/ 0 h 2329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346" h="2329490">
                  <a:moveTo>
                    <a:pt x="0" y="0"/>
                  </a:moveTo>
                  <a:lnTo>
                    <a:pt x="1644346" y="0"/>
                  </a:lnTo>
                  <a:lnTo>
                    <a:pt x="1644346" y="2329490"/>
                  </a:lnTo>
                  <a:lnTo>
                    <a:pt x="0" y="2329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31" tIns="0" rIns="0" bIns="0" numCol="1" spcCol="1270" anchor="t" anchorCtr="0">
              <a:noAutofit/>
            </a:bodyPr>
            <a:lstStyle/>
            <a:p>
              <a:pPr lvl="0" algn="l"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Lần</a:t>
              </a:r>
              <a:r>
                <a:rPr lang="en-US" sz="3200" kern="1200" dirty="0">
                  <a:latin typeface="Times New Roman" panose="02020603050405020304" pitchFamily="18" charset="0"/>
                  <a:cs typeface="Times New Roman" panose="02020603050405020304" pitchFamily="18" charset="0"/>
                </a:rPr>
                <a:t> 2: </a:t>
              </a:r>
              <a:r>
                <a:rPr lang="en-US" sz="3200" kern="1200" dirty="0" err="1">
                  <a:latin typeface="Times New Roman" panose="02020603050405020304" pitchFamily="18" charset="0"/>
                  <a:cs typeface="Times New Roman" panose="02020603050405020304" pitchFamily="18" charset="0"/>
                </a:rPr>
                <a:t>Gõ</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hai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nhà</a:t>
              </a:r>
              <a:endParaRPr lang="en-US" sz="3200" kern="1200" dirty="0">
                <a:latin typeface="Times New Roman" panose="02020603050405020304" pitchFamily="18" charset="0"/>
                <a:cs typeface="Times New Roman" panose="02020603050405020304" pitchFamily="18" charset="0"/>
              </a:endParaRPr>
            </a:p>
          </p:txBody>
        </p:sp>
        <p:sp>
          <p:nvSpPr>
            <p:cNvPr id="18" name="Oval 17"/>
            <p:cNvSpPr/>
            <p:nvPr/>
          </p:nvSpPr>
          <p:spPr>
            <a:xfrm>
              <a:off x="7961761" y="2981479"/>
              <a:ext cx="445343" cy="44534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8184433" y="3204151"/>
              <a:ext cx="1644346" cy="2976095"/>
            </a:xfrm>
            <a:custGeom>
              <a:avLst/>
              <a:gdLst>
                <a:gd name="connsiteX0" fmla="*/ 0 w 1644346"/>
                <a:gd name="connsiteY0" fmla="*/ 0 h 2976095"/>
                <a:gd name="connsiteX1" fmla="*/ 1644346 w 1644346"/>
                <a:gd name="connsiteY1" fmla="*/ 0 h 2976095"/>
                <a:gd name="connsiteX2" fmla="*/ 1644346 w 1644346"/>
                <a:gd name="connsiteY2" fmla="*/ 2976095 h 2976095"/>
                <a:gd name="connsiteX3" fmla="*/ 0 w 1644346"/>
                <a:gd name="connsiteY3" fmla="*/ 2976095 h 2976095"/>
                <a:gd name="connsiteX4" fmla="*/ 0 w 1644346"/>
                <a:gd name="connsiteY4" fmla="*/ 0 h 2976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346" h="2976095">
                  <a:moveTo>
                    <a:pt x="0" y="0"/>
                  </a:moveTo>
                  <a:lnTo>
                    <a:pt x="1644346" y="0"/>
                  </a:lnTo>
                  <a:lnTo>
                    <a:pt x="1644346" y="2976095"/>
                  </a:lnTo>
                  <a:lnTo>
                    <a:pt x="0" y="29760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5978" tIns="0" rIns="0" bIns="0" numCol="1" spcCol="1270" anchor="t" anchorCtr="0">
              <a:noAutofit/>
            </a:bodyPr>
            <a:lstStyle/>
            <a:p>
              <a:pPr lvl="0" algn="l"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Lần</a:t>
              </a:r>
              <a:r>
                <a:rPr lang="en-US" sz="3200" kern="1200" dirty="0">
                  <a:latin typeface="Times New Roman" panose="02020603050405020304" pitchFamily="18" charset="0"/>
                  <a:cs typeface="Times New Roman" panose="02020603050405020304" pitchFamily="18" charset="0"/>
                </a:rPr>
                <a:t> 3: </a:t>
              </a:r>
              <a:r>
                <a:rPr lang="en-US" sz="3200" kern="1200" dirty="0" err="1">
                  <a:latin typeface="Times New Roman" panose="02020603050405020304" pitchFamily="18" charset="0"/>
                  <a:cs typeface="Times New Roman" panose="02020603050405020304" pitchFamily="18" charset="0"/>
                </a:rPr>
                <a:t>Gõ</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tất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nhà</a:t>
              </a:r>
              <a:r>
                <a:rPr lang="en-US" sz="3200" kern="1200" dirty="0">
                  <a:latin typeface="Times New Roman" panose="02020603050405020304" pitchFamily="18" charset="0"/>
                  <a:cs typeface="Times New Roman" panose="02020603050405020304" pitchFamily="18" charset="0"/>
                </a:rPr>
                <a:t>.</a:t>
              </a:r>
            </a:p>
          </p:txBody>
        </p:sp>
      </p:grpSp>
      <p:sp>
        <p:nvSpPr>
          <p:cNvPr id="20" name="Right Arrow 19"/>
          <p:cNvSpPr/>
          <p:nvPr/>
        </p:nvSpPr>
        <p:spPr>
          <a:xfrm>
            <a:off x="4858399" y="2478980"/>
            <a:ext cx="2876338" cy="1241241"/>
          </a:xfrm>
          <a:prstGeom prst="rightArrow">
            <a:avLst>
              <a:gd name="adj1" fmla="val 68134"/>
              <a:gd name="adj2" fmla="val 50000"/>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6">
                    <a:lumMod val="50000"/>
                  </a:schemeClr>
                </a:solidFill>
                <a:latin typeface="Times New Roman" panose="02020603050405020304" pitchFamily="18" charset="0"/>
                <a:cs typeface="Times New Roman" panose="02020603050405020304" pitchFamily="18" charset="0"/>
              </a:rPr>
              <a:t>Khác</a:t>
            </a:r>
            <a:r>
              <a:rPr 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6">
                    <a:lumMod val="50000"/>
                  </a:schemeClr>
                </a:solidFill>
                <a:latin typeface="Times New Roman" panose="02020603050405020304" pitchFamily="18" charset="0"/>
                <a:cs typeface="Times New Roman" panose="02020603050405020304" pitchFamily="18" charset="0"/>
              </a:rPr>
              <a:t>nhau</a:t>
            </a:r>
            <a:endParaRPr lang="en-US" sz="36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1" name="Down Arrow Callout 20"/>
          <p:cNvSpPr/>
          <p:nvPr/>
        </p:nvSpPr>
        <p:spPr>
          <a:xfrm>
            <a:off x="1039601" y="2152357"/>
            <a:ext cx="2905332" cy="1274465"/>
          </a:xfrm>
          <a:prstGeom prst="downArrowCallout">
            <a:avLst>
              <a:gd name="adj1" fmla="val 51492"/>
              <a:gd name="adj2" fmla="val 51491"/>
              <a:gd name="adj3" fmla="val 25000"/>
              <a:gd name="adj4" fmla="val 64977"/>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accent6">
                    <a:lumMod val="50000"/>
                  </a:schemeClr>
                </a:solidFill>
                <a:latin typeface="Times New Roman" panose="02020603050405020304" pitchFamily="18" charset="0"/>
                <a:cs typeface="Times New Roman" panose="02020603050405020304" pitchFamily="18" charset="0"/>
              </a:rPr>
              <a:t>Số</a:t>
            </a:r>
            <a:r>
              <a:rPr 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6">
                    <a:lumMod val="50000"/>
                  </a:schemeClr>
                </a:solidFill>
                <a:latin typeface="Times New Roman" panose="02020603050405020304" pitchFamily="18" charset="0"/>
                <a:cs typeface="Times New Roman" panose="02020603050405020304" pitchFamily="18" charset="0"/>
              </a:rPr>
              <a:t>lần</a:t>
            </a:r>
            <a:r>
              <a:rPr 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6">
                    <a:lumMod val="50000"/>
                  </a:schemeClr>
                </a:solidFill>
                <a:latin typeface="Times New Roman" panose="02020603050405020304" pitchFamily="18" charset="0"/>
                <a:cs typeface="Times New Roman" panose="02020603050405020304" pitchFamily="18" charset="0"/>
              </a:rPr>
              <a:t>đối</a:t>
            </a:r>
            <a:r>
              <a:rPr lang="en-US" sz="3600" dirty="0">
                <a:solidFill>
                  <a:schemeClr val="accent6">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6">
                    <a:lumMod val="50000"/>
                  </a:schemeClr>
                </a:solidFill>
                <a:latin typeface="Times New Roman" panose="02020603050405020304" pitchFamily="18" charset="0"/>
                <a:cs typeface="Times New Roman" panose="02020603050405020304" pitchFamily="18" charset="0"/>
              </a:rPr>
              <a:t>đáp</a:t>
            </a:r>
            <a:endParaRPr lang="en-US" sz="36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4" name="Freeform 33"/>
          <p:cNvSpPr/>
          <p:nvPr/>
        </p:nvSpPr>
        <p:spPr>
          <a:xfrm>
            <a:off x="934409" y="3521549"/>
            <a:ext cx="1314772" cy="2012542"/>
          </a:xfrm>
          <a:custGeom>
            <a:avLst/>
            <a:gdLst>
              <a:gd name="connsiteX0" fmla="*/ 549187 w 1027489"/>
              <a:gd name="connsiteY0" fmla="*/ 0 h 1519311"/>
              <a:gd name="connsiteX1" fmla="*/ 703932 w 1027489"/>
              <a:gd name="connsiteY1" fmla="*/ 14068 h 1519311"/>
              <a:gd name="connsiteX2" fmla="*/ 774270 w 1027489"/>
              <a:gd name="connsiteY2" fmla="*/ 126609 h 1519311"/>
              <a:gd name="connsiteX3" fmla="*/ 788338 w 1027489"/>
              <a:gd name="connsiteY3" fmla="*/ 168812 h 1519311"/>
              <a:gd name="connsiteX4" fmla="*/ 816473 w 1027489"/>
              <a:gd name="connsiteY4" fmla="*/ 281354 h 1519311"/>
              <a:gd name="connsiteX5" fmla="*/ 802406 w 1027489"/>
              <a:gd name="connsiteY5" fmla="*/ 534572 h 1519311"/>
              <a:gd name="connsiteX6" fmla="*/ 718000 w 1027489"/>
              <a:gd name="connsiteY6" fmla="*/ 562708 h 1519311"/>
              <a:gd name="connsiteX7" fmla="*/ 633593 w 1027489"/>
              <a:gd name="connsiteY7" fmla="*/ 590843 h 1519311"/>
              <a:gd name="connsiteX8" fmla="*/ 591390 w 1027489"/>
              <a:gd name="connsiteY8" fmla="*/ 618978 h 1519311"/>
              <a:gd name="connsiteX9" fmla="*/ 506984 w 1027489"/>
              <a:gd name="connsiteY9" fmla="*/ 647114 h 1519311"/>
              <a:gd name="connsiteX10" fmla="*/ 549187 w 1027489"/>
              <a:gd name="connsiteY10" fmla="*/ 661181 h 1519311"/>
              <a:gd name="connsiteX11" fmla="*/ 732067 w 1027489"/>
              <a:gd name="connsiteY11" fmla="*/ 675249 h 1519311"/>
              <a:gd name="connsiteX12" fmla="*/ 816473 w 1027489"/>
              <a:gd name="connsiteY12" fmla="*/ 731520 h 1519311"/>
              <a:gd name="connsiteX13" fmla="*/ 844609 w 1027489"/>
              <a:gd name="connsiteY13" fmla="*/ 773723 h 1519311"/>
              <a:gd name="connsiteX14" fmla="*/ 914947 w 1027489"/>
              <a:gd name="connsiteY14" fmla="*/ 829994 h 1519311"/>
              <a:gd name="connsiteX15" fmla="*/ 971218 w 1027489"/>
              <a:gd name="connsiteY15" fmla="*/ 942535 h 1519311"/>
              <a:gd name="connsiteX16" fmla="*/ 985286 w 1027489"/>
              <a:gd name="connsiteY16" fmla="*/ 998806 h 1519311"/>
              <a:gd name="connsiteX17" fmla="*/ 1013421 w 1027489"/>
              <a:gd name="connsiteY17" fmla="*/ 1041009 h 1519311"/>
              <a:gd name="connsiteX18" fmla="*/ 1027489 w 1027489"/>
              <a:gd name="connsiteY18" fmla="*/ 1083212 h 1519311"/>
              <a:gd name="connsiteX19" fmla="*/ 1013421 w 1027489"/>
              <a:gd name="connsiteY19" fmla="*/ 1294228 h 1519311"/>
              <a:gd name="connsiteX20" fmla="*/ 985286 w 1027489"/>
              <a:gd name="connsiteY20" fmla="*/ 1336431 h 1519311"/>
              <a:gd name="connsiteX21" fmla="*/ 802406 w 1027489"/>
              <a:gd name="connsiteY21" fmla="*/ 1434904 h 1519311"/>
              <a:gd name="connsiteX22" fmla="*/ 718000 w 1027489"/>
              <a:gd name="connsiteY22" fmla="*/ 1477108 h 1519311"/>
              <a:gd name="connsiteX23" fmla="*/ 675796 w 1027489"/>
              <a:gd name="connsiteY23" fmla="*/ 1491175 h 1519311"/>
              <a:gd name="connsiteX24" fmla="*/ 521052 w 1027489"/>
              <a:gd name="connsiteY24" fmla="*/ 1505243 h 1519311"/>
              <a:gd name="connsiteX25" fmla="*/ 422578 w 1027489"/>
              <a:gd name="connsiteY25" fmla="*/ 1519311 h 1519311"/>
              <a:gd name="connsiteX26" fmla="*/ 281901 w 1027489"/>
              <a:gd name="connsiteY26" fmla="*/ 1505243 h 1519311"/>
              <a:gd name="connsiteX27" fmla="*/ 211563 w 1027489"/>
              <a:gd name="connsiteY27" fmla="*/ 1434904 h 1519311"/>
              <a:gd name="connsiteX28" fmla="*/ 169360 w 1027489"/>
              <a:gd name="connsiteY28" fmla="*/ 1420837 h 1519311"/>
              <a:gd name="connsiteX29" fmla="*/ 113089 w 1027489"/>
              <a:gd name="connsiteY29" fmla="*/ 1336431 h 1519311"/>
              <a:gd name="connsiteX30" fmla="*/ 70886 w 1027489"/>
              <a:gd name="connsiteY30" fmla="*/ 1195754 h 1519311"/>
              <a:gd name="connsiteX31" fmla="*/ 42750 w 1027489"/>
              <a:gd name="connsiteY31" fmla="*/ 1139483 h 1519311"/>
              <a:gd name="connsiteX32" fmla="*/ 70886 w 1027489"/>
              <a:gd name="connsiteY32" fmla="*/ 1167618 h 1519311"/>
              <a:gd name="connsiteX33" fmla="*/ 127156 w 1027489"/>
              <a:gd name="connsiteY33" fmla="*/ 1181686 h 1519311"/>
              <a:gd name="connsiteX34" fmla="*/ 197495 w 1027489"/>
              <a:gd name="connsiteY34" fmla="*/ 1195754 h 1519311"/>
              <a:gd name="connsiteX35" fmla="*/ 239698 w 1027489"/>
              <a:gd name="connsiteY35" fmla="*/ 1209821 h 1519311"/>
              <a:gd name="connsiteX36" fmla="*/ 295969 w 1027489"/>
              <a:gd name="connsiteY36" fmla="*/ 1223889 h 1519311"/>
              <a:gd name="connsiteX37" fmla="*/ 492916 w 1027489"/>
              <a:gd name="connsiteY37" fmla="*/ 1209821 h 1519311"/>
              <a:gd name="connsiteX38" fmla="*/ 535120 w 1027489"/>
              <a:gd name="connsiteY38" fmla="*/ 1125415 h 1519311"/>
              <a:gd name="connsiteX39" fmla="*/ 563255 w 1027489"/>
              <a:gd name="connsiteY39" fmla="*/ 1069144 h 1519311"/>
              <a:gd name="connsiteX40" fmla="*/ 549187 w 1027489"/>
              <a:gd name="connsiteY40" fmla="*/ 956603 h 1519311"/>
              <a:gd name="connsiteX41" fmla="*/ 521052 w 1027489"/>
              <a:gd name="connsiteY41" fmla="*/ 914400 h 1519311"/>
              <a:gd name="connsiteX42" fmla="*/ 394443 w 1027489"/>
              <a:gd name="connsiteY42" fmla="*/ 900332 h 1519311"/>
              <a:gd name="connsiteX43" fmla="*/ 366307 w 1027489"/>
              <a:gd name="connsiteY43" fmla="*/ 872197 h 1519311"/>
              <a:gd name="connsiteX44" fmla="*/ 366307 w 1027489"/>
              <a:gd name="connsiteY44" fmla="*/ 534572 h 1519311"/>
              <a:gd name="connsiteX45" fmla="*/ 450713 w 1027489"/>
              <a:gd name="connsiteY45" fmla="*/ 506437 h 1519311"/>
              <a:gd name="connsiteX46" fmla="*/ 521052 w 1027489"/>
              <a:gd name="connsiteY46" fmla="*/ 450166 h 1519311"/>
              <a:gd name="connsiteX47" fmla="*/ 549187 w 1027489"/>
              <a:gd name="connsiteY47" fmla="*/ 365760 h 1519311"/>
              <a:gd name="connsiteX48" fmla="*/ 506984 w 1027489"/>
              <a:gd name="connsiteY48" fmla="*/ 239151 h 1519311"/>
              <a:gd name="connsiteX49" fmla="*/ 422578 w 1027489"/>
              <a:gd name="connsiteY49" fmla="*/ 211015 h 1519311"/>
              <a:gd name="connsiteX50" fmla="*/ 324104 w 1027489"/>
              <a:gd name="connsiteY50" fmla="*/ 225083 h 1519311"/>
              <a:gd name="connsiteX51" fmla="*/ 281901 w 1027489"/>
              <a:gd name="connsiteY51" fmla="*/ 267286 h 1519311"/>
              <a:gd name="connsiteX52" fmla="*/ 239698 w 1027489"/>
              <a:gd name="connsiteY52" fmla="*/ 295421 h 1519311"/>
              <a:gd name="connsiteX53" fmla="*/ 197495 w 1027489"/>
              <a:gd name="connsiteY53" fmla="*/ 309489 h 1519311"/>
              <a:gd name="connsiteX54" fmla="*/ 155292 w 1027489"/>
              <a:gd name="connsiteY54" fmla="*/ 337624 h 1519311"/>
              <a:gd name="connsiteX55" fmla="*/ 113089 w 1027489"/>
              <a:gd name="connsiteY55" fmla="*/ 351692 h 1519311"/>
              <a:gd name="connsiteX56" fmla="*/ 42750 w 1027489"/>
              <a:gd name="connsiteY56" fmla="*/ 393895 h 1519311"/>
              <a:gd name="connsiteX57" fmla="*/ 547 w 1027489"/>
              <a:gd name="connsiteY57" fmla="*/ 379828 h 1519311"/>
              <a:gd name="connsiteX58" fmla="*/ 28683 w 1027489"/>
              <a:gd name="connsiteY58" fmla="*/ 351692 h 1519311"/>
              <a:gd name="connsiteX59" fmla="*/ 70886 w 1027489"/>
              <a:gd name="connsiteY59" fmla="*/ 337624 h 1519311"/>
              <a:gd name="connsiteX60" fmla="*/ 169360 w 1027489"/>
              <a:gd name="connsiteY60" fmla="*/ 295421 h 1519311"/>
              <a:gd name="connsiteX61" fmla="*/ 197495 w 1027489"/>
              <a:gd name="connsiteY61" fmla="*/ 253218 h 1519311"/>
              <a:gd name="connsiteX62" fmla="*/ 239698 w 1027489"/>
              <a:gd name="connsiteY62" fmla="*/ 211015 h 1519311"/>
              <a:gd name="connsiteX63" fmla="*/ 253766 w 1027489"/>
              <a:gd name="connsiteY63" fmla="*/ 140677 h 1519311"/>
              <a:gd name="connsiteX64" fmla="*/ 183427 w 1027489"/>
              <a:gd name="connsiteY64" fmla="*/ 196948 h 1519311"/>
              <a:gd name="connsiteX65" fmla="*/ 225630 w 1027489"/>
              <a:gd name="connsiteY65" fmla="*/ 126609 h 1519311"/>
              <a:gd name="connsiteX66" fmla="*/ 267833 w 1027489"/>
              <a:gd name="connsiteY66" fmla="*/ 112541 h 1519311"/>
              <a:gd name="connsiteX67" fmla="*/ 310036 w 1027489"/>
              <a:gd name="connsiteY67" fmla="*/ 84406 h 1519311"/>
              <a:gd name="connsiteX68" fmla="*/ 352240 w 1027489"/>
              <a:gd name="connsiteY68" fmla="*/ 70338 h 1519311"/>
              <a:gd name="connsiteX69" fmla="*/ 450713 w 1027489"/>
              <a:gd name="connsiteY69" fmla="*/ 28135 h 1519311"/>
              <a:gd name="connsiteX70" fmla="*/ 506984 w 1027489"/>
              <a:gd name="connsiteY70" fmla="*/ 14068 h 1519311"/>
              <a:gd name="connsiteX71" fmla="*/ 549187 w 1027489"/>
              <a:gd name="connsiteY71" fmla="*/ 0 h 151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27489" h="1519311">
                <a:moveTo>
                  <a:pt x="549187" y="0"/>
                </a:moveTo>
                <a:cubicBezTo>
                  <a:pt x="600769" y="4689"/>
                  <a:pt x="653287" y="3216"/>
                  <a:pt x="703932" y="14068"/>
                </a:cubicBezTo>
                <a:cubicBezTo>
                  <a:pt x="759951" y="26072"/>
                  <a:pt x="759839" y="83316"/>
                  <a:pt x="774270" y="126609"/>
                </a:cubicBezTo>
                <a:cubicBezTo>
                  <a:pt x="778959" y="140677"/>
                  <a:pt x="785430" y="154271"/>
                  <a:pt x="788338" y="168812"/>
                </a:cubicBezTo>
                <a:cubicBezTo>
                  <a:pt x="805314" y="253692"/>
                  <a:pt x="794845" y="216467"/>
                  <a:pt x="816473" y="281354"/>
                </a:cubicBezTo>
                <a:cubicBezTo>
                  <a:pt x="811784" y="365760"/>
                  <a:pt x="830332" y="454782"/>
                  <a:pt x="802406" y="534572"/>
                </a:cubicBezTo>
                <a:cubicBezTo>
                  <a:pt x="792609" y="562564"/>
                  <a:pt x="746135" y="553330"/>
                  <a:pt x="718000" y="562708"/>
                </a:cubicBezTo>
                <a:cubicBezTo>
                  <a:pt x="717995" y="562710"/>
                  <a:pt x="633598" y="590839"/>
                  <a:pt x="633593" y="590843"/>
                </a:cubicBezTo>
                <a:cubicBezTo>
                  <a:pt x="619525" y="600221"/>
                  <a:pt x="606840" y="612111"/>
                  <a:pt x="591390" y="618978"/>
                </a:cubicBezTo>
                <a:cubicBezTo>
                  <a:pt x="564289" y="631023"/>
                  <a:pt x="506984" y="647114"/>
                  <a:pt x="506984" y="647114"/>
                </a:cubicBezTo>
                <a:cubicBezTo>
                  <a:pt x="521052" y="651803"/>
                  <a:pt x="534473" y="659342"/>
                  <a:pt x="549187" y="661181"/>
                </a:cubicBezTo>
                <a:cubicBezTo>
                  <a:pt x="609855" y="668764"/>
                  <a:pt x="672940" y="659689"/>
                  <a:pt x="732067" y="675249"/>
                </a:cubicBezTo>
                <a:cubicBezTo>
                  <a:pt x="764768" y="683855"/>
                  <a:pt x="816473" y="731520"/>
                  <a:pt x="816473" y="731520"/>
                </a:cubicBezTo>
                <a:cubicBezTo>
                  <a:pt x="825852" y="745588"/>
                  <a:pt x="832654" y="761768"/>
                  <a:pt x="844609" y="773723"/>
                </a:cubicBezTo>
                <a:cubicBezTo>
                  <a:pt x="917732" y="846845"/>
                  <a:pt x="859259" y="760383"/>
                  <a:pt x="914947" y="829994"/>
                </a:cubicBezTo>
                <a:cubicBezTo>
                  <a:pt x="944488" y="866920"/>
                  <a:pt x="955627" y="895761"/>
                  <a:pt x="971218" y="942535"/>
                </a:cubicBezTo>
                <a:cubicBezTo>
                  <a:pt x="977332" y="960877"/>
                  <a:pt x="977670" y="981035"/>
                  <a:pt x="985286" y="998806"/>
                </a:cubicBezTo>
                <a:cubicBezTo>
                  <a:pt x="991946" y="1014346"/>
                  <a:pt x="1005860" y="1025887"/>
                  <a:pt x="1013421" y="1041009"/>
                </a:cubicBezTo>
                <a:cubicBezTo>
                  <a:pt x="1020053" y="1054272"/>
                  <a:pt x="1022800" y="1069144"/>
                  <a:pt x="1027489" y="1083212"/>
                </a:cubicBezTo>
                <a:cubicBezTo>
                  <a:pt x="1022800" y="1153551"/>
                  <a:pt x="1025010" y="1224692"/>
                  <a:pt x="1013421" y="1294228"/>
                </a:cubicBezTo>
                <a:cubicBezTo>
                  <a:pt x="1010641" y="1310905"/>
                  <a:pt x="995848" y="1323229"/>
                  <a:pt x="985286" y="1336431"/>
                </a:cubicBezTo>
                <a:cubicBezTo>
                  <a:pt x="940738" y="1392115"/>
                  <a:pt x="867771" y="1413117"/>
                  <a:pt x="802406" y="1434904"/>
                </a:cubicBezTo>
                <a:cubicBezTo>
                  <a:pt x="758228" y="1479082"/>
                  <a:pt x="790593" y="1456367"/>
                  <a:pt x="718000" y="1477108"/>
                </a:cubicBezTo>
                <a:cubicBezTo>
                  <a:pt x="703742" y="1481182"/>
                  <a:pt x="690476" y="1489078"/>
                  <a:pt x="675796" y="1491175"/>
                </a:cubicBezTo>
                <a:cubicBezTo>
                  <a:pt x="624522" y="1498500"/>
                  <a:pt x="572529" y="1499523"/>
                  <a:pt x="521052" y="1505243"/>
                </a:cubicBezTo>
                <a:cubicBezTo>
                  <a:pt x="488097" y="1508905"/>
                  <a:pt x="455403" y="1514622"/>
                  <a:pt x="422578" y="1519311"/>
                </a:cubicBezTo>
                <a:cubicBezTo>
                  <a:pt x="375686" y="1514622"/>
                  <a:pt x="325657" y="1522745"/>
                  <a:pt x="281901" y="1505243"/>
                </a:cubicBezTo>
                <a:cubicBezTo>
                  <a:pt x="251115" y="1492928"/>
                  <a:pt x="243019" y="1445389"/>
                  <a:pt x="211563" y="1434904"/>
                </a:cubicBezTo>
                <a:lnTo>
                  <a:pt x="169360" y="1420837"/>
                </a:lnTo>
                <a:cubicBezTo>
                  <a:pt x="150603" y="1392702"/>
                  <a:pt x="121290" y="1369236"/>
                  <a:pt x="113089" y="1336431"/>
                </a:cubicBezTo>
                <a:cubicBezTo>
                  <a:pt x="102993" y="1296047"/>
                  <a:pt x="88009" y="1229999"/>
                  <a:pt x="70886" y="1195754"/>
                </a:cubicBezTo>
                <a:cubicBezTo>
                  <a:pt x="61507" y="1176997"/>
                  <a:pt x="42750" y="1160454"/>
                  <a:pt x="42750" y="1139483"/>
                </a:cubicBezTo>
                <a:cubicBezTo>
                  <a:pt x="42750" y="1126220"/>
                  <a:pt x="59023" y="1161687"/>
                  <a:pt x="70886" y="1167618"/>
                </a:cubicBezTo>
                <a:cubicBezTo>
                  <a:pt x="88179" y="1176264"/>
                  <a:pt x="108282" y="1177492"/>
                  <a:pt x="127156" y="1181686"/>
                </a:cubicBezTo>
                <a:cubicBezTo>
                  <a:pt x="150497" y="1186873"/>
                  <a:pt x="174298" y="1189955"/>
                  <a:pt x="197495" y="1195754"/>
                </a:cubicBezTo>
                <a:cubicBezTo>
                  <a:pt x="211881" y="1199350"/>
                  <a:pt x="225440" y="1205747"/>
                  <a:pt x="239698" y="1209821"/>
                </a:cubicBezTo>
                <a:cubicBezTo>
                  <a:pt x="258288" y="1215132"/>
                  <a:pt x="277212" y="1219200"/>
                  <a:pt x="295969" y="1223889"/>
                </a:cubicBezTo>
                <a:cubicBezTo>
                  <a:pt x="361618" y="1219200"/>
                  <a:pt x="428227" y="1221950"/>
                  <a:pt x="492916" y="1209821"/>
                </a:cubicBezTo>
                <a:cubicBezTo>
                  <a:pt x="527399" y="1203355"/>
                  <a:pt x="528512" y="1143036"/>
                  <a:pt x="535120" y="1125415"/>
                </a:cubicBezTo>
                <a:cubicBezTo>
                  <a:pt x="542483" y="1105779"/>
                  <a:pt x="553877" y="1087901"/>
                  <a:pt x="563255" y="1069144"/>
                </a:cubicBezTo>
                <a:cubicBezTo>
                  <a:pt x="558566" y="1031630"/>
                  <a:pt x="559134" y="993076"/>
                  <a:pt x="549187" y="956603"/>
                </a:cubicBezTo>
                <a:cubicBezTo>
                  <a:pt x="544738" y="940292"/>
                  <a:pt x="536941" y="920178"/>
                  <a:pt x="521052" y="914400"/>
                </a:cubicBezTo>
                <a:cubicBezTo>
                  <a:pt x="481146" y="899889"/>
                  <a:pt x="436646" y="905021"/>
                  <a:pt x="394443" y="900332"/>
                </a:cubicBezTo>
                <a:cubicBezTo>
                  <a:pt x="385064" y="890954"/>
                  <a:pt x="369524" y="885064"/>
                  <a:pt x="366307" y="872197"/>
                </a:cubicBezTo>
                <a:cubicBezTo>
                  <a:pt x="349264" y="804024"/>
                  <a:pt x="343893" y="585804"/>
                  <a:pt x="366307" y="534572"/>
                </a:cubicBezTo>
                <a:cubicBezTo>
                  <a:pt x="378194" y="507401"/>
                  <a:pt x="450713" y="506437"/>
                  <a:pt x="450713" y="506437"/>
                </a:cubicBezTo>
                <a:cubicBezTo>
                  <a:pt x="465620" y="496499"/>
                  <a:pt x="511030" y="470209"/>
                  <a:pt x="521052" y="450166"/>
                </a:cubicBezTo>
                <a:cubicBezTo>
                  <a:pt x="534315" y="423640"/>
                  <a:pt x="549187" y="365760"/>
                  <a:pt x="549187" y="365760"/>
                </a:cubicBezTo>
                <a:cubicBezTo>
                  <a:pt x="543163" y="323589"/>
                  <a:pt x="554599" y="262959"/>
                  <a:pt x="506984" y="239151"/>
                </a:cubicBezTo>
                <a:cubicBezTo>
                  <a:pt x="480458" y="225888"/>
                  <a:pt x="422578" y="211015"/>
                  <a:pt x="422578" y="211015"/>
                </a:cubicBezTo>
                <a:cubicBezTo>
                  <a:pt x="389753" y="215704"/>
                  <a:pt x="354890" y="212768"/>
                  <a:pt x="324104" y="225083"/>
                </a:cubicBezTo>
                <a:cubicBezTo>
                  <a:pt x="305632" y="232472"/>
                  <a:pt x="297185" y="254550"/>
                  <a:pt x="281901" y="267286"/>
                </a:cubicBezTo>
                <a:cubicBezTo>
                  <a:pt x="268913" y="278110"/>
                  <a:pt x="254820" y="287860"/>
                  <a:pt x="239698" y="295421"/>
                </a:cubicBezTo>
                <a:cubicBezTo>
                  <a:pt x="226435" y="302053"/>
                  <a:pt x="210758" y="302857"/>
                  <a:pt x="197495" y="309489"/>
                </a:cubicBezTo>
                <a:cubicBezTo>
                  <a:pt x="182373" y="317050"/>
                  <a:pt x="170414" y="330063"/>
                  <a:pt x="155292" y="337624"/>
                </a:cubicBezTo>
                <a:cubicBezTo>
                  <a:pt x="142029" y="344256"/>
                  <a:pt x="126352" y="345060"/>
                  <a:pt x="113089" y="351692"/>
                </a:cubicBezTo>
                <a:cubicBezTo>
                  <a:pt x="88633" y="363920"/>
                  <a:pt x="66196" y="379827"/>
                  <a:pt x="42750" y="393895"/>
                </a:cubicBezTo>
                <a:cubicBezTo>
                  <a:pt x="28682" y="389206"/>
                  <a:pt x="5236" y="393896"/>
                  <a:pt x="547" y="379828"/>
                </a:cubicBezTo>
                <a:cubicBezTo>
                  <a:pt x="-3647" y="367245"/>
                  <a:pt x="17310" y="358516"/>
                  <a:pt x="28683" y="351692"/>
                </a:cubicBezTo>
                <a:cubicBezTo>
                  <a:pt x="41398" y="344063"/>
                  <a:pt x="57623" y="344256"/>
                  <a:pt x="70886" y="337624"/>
                </a:cubicBezTo>
                <a:cubicBezTo>
                  <a:pt x="168035" y="289049"/>
                  <a:pt x="52249" y="324699"/>
                  <a:pt x="169360" y="295421"/>
                </a:cubicBezTo>
                <a:cubicBezTo>
                  <a:pt x="178738" y="281353"/>
                  <a:pt x="186671" y="266206"/>
                  <a:pt x="197495" y="253218"/>
                </a:cubicBezTo>
                <a:cubicBezTo>
                  <a:pt x="210231" y="237934"/>
                  <a:pt x="229827" y="228288"/>
                  <a:pt x="239698" y="211015"/>
                </a:cubicBezTo>
                <a:cubicBezTo>
                  <a:pt x="254903" y="184406"/>
                  <a:pt x="253766" y="165781"/>
                  <a:pt x="253766" y="140677"/>
                </a:cubicBezTo>
                <a:lnTo>
                  <a:pt x="183427" y="196948"/>
                </a:lnTo>
                <a:cubicBezTo>
                  <a:pt x="197495" y="173502"/>
                  <a:pt x="206296" y="145943"/>
                  <a:pt x="225630" y="126609"/>
                </a:cubicBezTo>
                <a:cubicBezTo>
                  <a:pt x="236115" y="116123"/>
                  <a:pt x="254570" y="119173"/>
                  <a:pt x="267833" y="112541"/>
                </a:cubicBezTo>
                <a:cubicBezTo>
                  <a:pt x="282955" y="104980"/>
                  <a:pt x="294914" y="91967"/>
                  <a:pt x="310036" y="84406"/>
                </a:cubicBezTo>
                <a:cubicBezTo>
                  <a:pt x="323299" y="77774"/>
                  <a:pt x="338472" y="75845"/>
                  <a:pt x="352240" y="70338"/>
                </a:cubicBezTo>
                <a:cubicBezTo>
                  <a:pt x="385398" y="57075"/>
                  <a:pt x="417151" y="40339"/>
                  <a:pt x="450713" y="28135"/>
                </a:cubicBezTo>
                <a:cubicBezTo>
                  <a:pt x="468883" y="21528"/>
                  <a:pt x="488394" y="19379"/>
                  <a:pt x="506984" y="14068"/>
                </a:cubicBezTo>
                <a:cubicBezTo>
                  <a:pt x="521242" y="9994"/>
                  <a:pt x="535119" y="4689"/>
                  <a:pt x="549187"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322040" y="4105530"/>
            <a:ext cx="2094131" cy="1569660"/>
          </a:xfrm>
          <a:prstGeom prst="rect">
            <a:avLst/>
          </a:prstGeom>
        </p:spPr>
        <p:txBody>
          <a:bodyPr wrap="square">
            <a:spAutoFit/>
          </a:bodyPr>
          <a:lstStyle/>
          <a:p>
            <a:r>
              <a:rPr lang="en-US" sz="3200" dirty="0">
                <a:latin typeface="Times New Roman" panose="02020603050405020304" pitchFamily="18" charset="0"/>
                <a:ea typeface="Times New Roman" panose="02020603050405020304" pitchFamily="18" charset="0"/>
              </a:rPr>
              <a:t>(</a:t>
            </a:r>
            <a:r>
              <a:rPr lang="en-US" sz="3200" dirty="0" err="1">
                <a:latin typeface="Times New Roman" panose="02020603050405020304" pitchFamily="18" charset="0"/>
                <a:ea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trưng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nhiều</a:t>
            </a:r>
            <a:r>
              <a:rPr lang="en-US" sz="3200" dirty="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272667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4"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9"/>
          <a:stretch>
            <a:fillRect/>
          </a:stretch>
        </p:blipFill>
        <p:spPr>
          <a:xfrm>
            <a:off x="701579" y="1773893"/>
            <a:ext cx="4426246" cy="4081263"/>
          </a:xfrm>
          <a:prstGeom prst="rect">
            <a:avLst/>
          </a:prstGeom>
        </p:spPr>
      </p:pic>
      <p:pic>
        <p:nvPicPr>
          <p:cNvPr id="7" name="Picture 6"/>
          <p:cNvPicPr>
            <a:picLocks noChangeAspect="1"/>
          </p:cNvPicPr>
          <p:nvPr/>
        </p:nvPicPr>
        <p:blipFill rotWithShape="1">
          <a:blip r:embed="rId10"/>
          <a:srcRect t="20065"/>
          <a:stretch/>
        </p:blipFill>
        <p:spPr>
          <a:xfrm>
            <a:off x="7373942" y="1808759"/>
            <a:ext cx="4103779" cy="4172107"/>
          </a:xfrm>
          <a:prstGeom prst="rect">
            <a:avLst/>
          </a:prstGeom>
        </p:spPr>
      </p:pic>
      <mc:AlternateContent xmlns:mc="http://schemas.openxmlformats.org/markup-compatibility/2006" xmlns:a14="http://schemas.microsoft.com/office/drawing/2010/main">
        <mc:Choice Requires="a14">
          <p:sp>
            <p:nvSpPr>
              <p:cNvPr id="10" name="Double Wave 9"/>
              <p:cNvSpPr/>
              <p:nvPr/>
            </p:nvSpPr>
            <p:spPr>
              <a:xfrm>
                <a:off x="3495916" y="1989024"/>
                <a:ext cx="5187468" cy="3416275"/>
              </a:xfrm>
              <a:prstGeom prst="doubleWave">
                <a:avLst>
                  <a:gd name="adj1" fmla="val 6250"/>
                  <a:gd name="adj2" fmla="val 1855"/>
                </a:avLst>
              </a:prstGeom>
              <a:solidFill>
                <a:schemeClr val="accent2">
                  <a:lumMod val="60000"/>
                  <a:lumOff val="40000"/>
                  <a:alpha val="7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4000" dirty="0" err="1">
                    <a:solidFill>
                      <a:schemeClr val="tx1"/>
                    </a:solidFill>
                    <a:latin typeface="Times New Roman" panose="02020603050405020304" pitchFamily="18" charset="0"/>
                    <a:ea typeface="Times New Roman" panose="02020603050405020304" pitchFamily="18" charset="0"/>
                  </a:rPr>
                  <a:t>Mục</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đích</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kêu</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gọi</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mọi</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người</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để</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xây</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dựng</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một</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thị</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tộc</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hùng</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mạnh</a:t>
                </a:r>
                <a:r>
                  <a:rPr lang="en-US" sz="4000" dirty="0">
                    <a:solidFill>
                      <a:schemeClr val="tx1"/>
                    </a:solidFill>
                    <a:latin typeface="Times New Roman" panose="02020603050405020304" pitchFamily="18" charset="0"/>
                    <a:ea typeface="Times New Roman" panose="02020603050405020304" pitchFamily="18" charset="0"/>
                  </a:rPr>
                  <a:t> </a:t>
                </a:r>
                <a14:m>
                  <m:oMath xmlns:m="http://schemas.openxmlformats.org/officeDocument/2006/math">
                    <m:r>
                      <a:rPr lang="en-US" sz="4000" i="1" smtClean="0">
                        <a:solidFill>
                          <a:schemeClr val="tx1"/>
                        </a:solidFill>
                        <a:latin typeface="Cambria Math" panose="02040503050406030204" pitchFamily="18" charset="0"/>
                        <a:ea typeface="Cambria Math" panose="02040503050406030204" pitchFamily="18" charset="0"/>
                      </a:rPr>
                      <m:t>→</m:t>
                    </m:r>
                  </m:oMath>
                </a14:m>
                <a:r>
                  <a:rPr lang="en-US" sz="4000" dirty="0" err="1">
                    <a:solidFill>
                      <a:schemeClr val="tx1"/>
                    </a:solidFill>
                    <a:latin typeface="Times New Roman" panose="02020603050405020304" pitchFamily="18" charset="0"/>
                    <a:ea typeface="Times New Roman" panose="02020603050405020304" pitchFamily="18" charset="0"/>
                  </a:rPr>
                  <a:t>chính</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nghĩa</a:t>
                </a:r>
                <a:r>
                  <a:rPr lang="en-US" sz="4000" dirty="0">
                    <a:solidFill>
                      <a:schemeClr val="tx1"/>
                    </a:solidFill>
                    <a:latin typeface="Times New Roman" panose="02020603050405020304" pitchFamily="18" charset="0"/>
                    <a:ea typeface="Times New Roman" panose="02020603050405020304" pitchFamily="18" charset="0"/>
                  </a:rPr>
                  <a:t>.</a:t>
                </a:r>
                <a:endParaRPr lang="en-US" sz="4000" dirty="0">
                  <a:solidFill>
                    <a:schemeClr val="tx1"/>
                  </a:solidFill>
                  <a:effectLst/>
                  <a:latin typeface="Times New Roman" panose="02020603050405020304" pitchFamily="18" charset="0"/>
                  <a:ea typeface="Times New Roman" panose="02020603050405020304" pitchFamily="18" charset="0"/>
                </a:endParaRPr>
              </a:p>
            </p:txBody>
          </p:sp>
        </mc:Choice>
        <mc:Fallback xmlns="">
          <p:sp>
            <p:nvSpPr>
              <p:cNvPr id="10" name="Double Wave 9"/>
              <p:cNvSpPr>
                <a:spLocks noRot="1" noChangeAspect="1" noMove="1" noResize="1" noEditPoints="1" noAdjustHandles="1" noChangeArrowheads="1" noChangeShapeType="1" noTextEdit="1"/>
              </p:cNvSpPr>
              <p:nvPr/>
            </p:nvSpPr>
            <p:spPr>
              <a:xfrm>
                <a:off x="3495916" y="1989024"/>
                <a:ext cx="5187468" cy="3416275"/>
              </a:xfrm>
              <a:prstGeom prst="doubleWave">
                <a:avLst>
                  <a:gd name="adj1" fmla="val 6250"/>
                  <a:gd name="adj2" fmla="val 1855"/>
                </a:avLst>
              </a:prstGeom>
              <a:blipFill rotWithShape="0">
                <a:blip r:embed="rId11"/>
                <a:stretch>
                  <a:fillRect/>
                </a:stretch>
              </a:blipFill>
              <a:ln>
                <a:solidFill>
                  <a:schemeClr val="accent2">
                    <a:lumMod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30270654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pic>
        <p:nvPicPr>
          <p:cNvPr id="49" name="Picture 48"/>
          <p:cNvPicPr>
            <a:picLocks noChangeAspect="1"/>
          </p:cNvPicPr>
          <p:nvPr/>
        </p:nvPicPr>
        <p:blipFill>
          <a:blip r:embed="rId4"/>
          <a:stretch>
            <a:fillRect/>
          </a:stretch>
        </p:blipFill>
        <p:spPr>
          <a:xfrm>
            <a:off x="450166" y="1028700"/>
            <a:ext cx="11310425" cy="5540912"/>
          </a:xfrm>
          <a:prstGeom prst="rect">
            <a:avLst/>
          </a:prstGeom>
        </p:spPr>
      </p:pic>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5"/>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3" name="Rounded Rectangle 32"/>
          <p:cNvSpPr/>
          <p:nvPr/>
        </p:nvSpPr>
        <p:spPr>
          <a:xfrm>
            <a:off x="4195366" y="780255"/>
            <a:ext cx="3739356" cy="509886"/>
          </a:xfrm>
          <a:prstGeom prst="roundRect">
            <a:avLst>
              <a:gd name="adj" fmla="val 50000"/>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9"/>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1" name="Group 50"/>
          <p:cNvGrpSpPr/>
          <p:nvPr/>
        </p:nvGrpSpPr>
        <p:grpSpPr>
          <a:xfrm>
            <a:off x="660400" y="1792466"/>
            <a:ext cx="3708992" cy="3775550"/>
            <a:chOff x="660400" y="1792466"/>
            <a:chExt cx="3708992" cy="3775550"/>
          </a:xfrm>
        </p:grpSpPr>
        <p:grpSp>
          <p:nvGrpSpPr>
            <p:cNvPr id="14" name="Group 13"/>
            <p:cNvGrpSpPr/>
            <p:nvPr/>
          </p:nvGrpSpPr>
          <p:grpSpPr>
            <a:xfrm>
              <a:off x="660400" y="1792466"/>
              <a:ext cx="3708992" cy="3775550"/>
              <a:chOff x="459731" y="2444361"/>
              <a:chExt cx="2690372" cy="2831023"/>
            </a:xfrm>
          </p:grpSpPr>
          <p:grpSp>
            <p:nvGrpSpPr>
              <p:cNvPr id="13" name="Group 12"/>
              <p:cNvGrpSpPr/>
              <p:nvPr/>
            </p:nvGrpSpPr>
            <p:grpSpPr>
              <a:xfrm>
                <a:off x="1704583" y="2444361"/>
                <a:ext cx="1445520" cy="2831023"/>
                <a:chOff x="5110025" y="1971881"/>
                <a:chExt cx="1244852" cy="2489982"/>
              </a:xfrm>
            </p:grpSpPr>
            <p:sp>
              <p:nvSpPr>
                <p:cNvPr id="30" name="Freeform 29"/>
                <p:cNvSpPr/>
                <p:nvPr/>
              </p:nvSpPr>
              <p:spPr>
                <a:xfrm>
                  <a:off x="5110025" y="3216872"/>
                  <a:ext cx="1244852" cy="1244991"/>
                </a:xfrm>
                <a:custGeom>
                  <a:avLst/>
                  <a:gdLst>
                    <a:gd name="connsiteX0" fmla="*/ 0 w 1244852"/>
                    <a:gd name="connsiteY0" fmla="*/ 0 h 1244991"/>
                    <a:gd name="connsiteX1" fmla="*/ 1244852 w 1244852"/>
                    <a:gd name="connsiteY1" fmla="*/ 0 h 1244991"/>
                    <a:gd name="connsiteX2" fmla="*/ 0 w 1244852"/>
                    <a:gd name="connsiteY2" fmla="*/ 1244991 h 1244991"/>
                    <a:gd name="connsiteX3" fmla="*/ 0 w 1244852"/>
                    <a:gd name="connsiteY3" fmla="*/ 0 h 1244991"/>
                  </a:gdLst>
                  <a:ahLst/>
                  <a:cxnLst>
                    <a:cxn ang="0">
                      <a:pos x="connsiteX0" y="connsiteY0"/>
                    </a:cxn>
                    <a:cxn ang="0">
                      <a:pos x="connsiteX1" y="connsiteY1"/>
                    </a:cxn>
                    <a:cxn ang="0">
                      <a:pos x="connsiteX2" y="connsiteY2"/>
                    </a:cxn>
                    <a:cxn ang="0">
                      <a:pos x="connsiteX3" y="connsiteY3"/>
                    </a:cxn>
                  </a:cxnLst>
                  <a:rect l="l" t="t" r="r" b="b"/>
                  <a:pathLst>
                    <a:path w="1244852" h="1244991">
                      <a:moveTo>
                        <a:pt x="0" y="0"/>
                      </a:moveTo>
                      <a:lnTo>
                        <a:pt x="1244852" y="0"/>
                      </a:lnTo>
                      <a:cubicBezTo>
                        <a:pt x="1244852" y="687590"/>
                        <a:pt x="687513" y="1244991"/>
                        <a:pt x="0" y="1244991"/>
                      </a:cubicBezTo>
                      <a:lnTo>
                        <a:pt x="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5110025" y="1971881"/>
                  <a:ext cx="1244852" cy="1244991"/>
                </a:xfrm>
                <a:custGeom>
                  <a:avLst/>
                  <a:gdLst>
                    <a:gd name="connsiteX0" fmla="*/ 0 w 1244852"/>
                    <a:gd name="connsiteY0" fmla="*/ 0 h 1244991"/>
                    <a:gd name="connsiteX1" fmla="*/ 1244852 w 1244852"/>
                    <a:gd name="connsiteY1" fmla="*/ 1244991 h 1244991"/>
                    <a:gd name="connsiteX2" fmla="*/ 0 w 1244852"/>
                    <a:gd name="connsiteY2" fmla="*/ 1244991 h 1244991"/>
                    <a:gd name="connsiteX3" fmla="*/ 0 w 1244852"/>
                    <a:gd name="connsiteY3" fmla="*/ 0 h 1244991"/>
                  </a:gdLst>
                  <a:ahLst/>
                  <a:cxnLst>
                    <a:cxn ang="0">
                      <a:pos x="connsiteX0" y="connsiteY0"/>
                    </a:cxn>
                    <a:cxn ang="0">
                      <a:pos x="connsiteX1" y="connsiteY1"/>
                    </a:cxn>
                    <a:cxn ang="0">
                      <a:pos x="connsiteX2" y="connsiteY2"/>
                    </a:cxn>
                    <a:cxn ang="0">
                      <a:pos x="connsiteX3" y="connsiteY3"/>
                    </a:cxn>
                  </a:cxnLst>
                  <a:rect l="l" t="t" r="r" b="b"/>
                  <a:pathLst>
                    <a:path w="1244852" h="1244991">
                      <a:moveTo>
                        <a:pt x="0" y="0"/>
                      </a:moveTo>
                      <a:cubicBezTo>
                        <a:pt x="687513" y="0"/>
                        <a:pt x="1244852" y="557401"/>
                        <a:pt x="1244852" y="1244991"/>
                      </a:cubicBezTo>
                      <a:lnTo>
                        <a:pt x="0" y="1244991"/>
                      </a:lnTo>
                      <a:lnTo>
                        <a:pt x="0" y="0"/>
                      </a:ln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p:cNvSpPr/>
              <p:nvPr/>
            </p:nvSpPr>
            <p:spPr>
              <a:xfrm>
                <a:off x="459731" y="2600380"/>
                <a:ext cx="2489703" cy="2489982"/>
              </a:xfrm>
              <a:prstGeom prst="ellipse">
                <a:avLst/>
              </a:prstGeom>
              <a:solidFill>
                <a:schemeClr val="bg1"/>
              </a:solid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964383" y="2291527"/>
              <a:ext cx="3078336" cy="3065455"/>
            </a:xfrm>
            <a:prstGeom prst="rect">
              <a:avLst/>
            </a:prstGeom>
          </p:spPr>
          <p:txBody>
            <a:bodyPr wrap="square">
              <a:spAutoFit/>
            </a:bodyPr>
            <a:lstStyle/>
            <a:p>
              <a:pPr algn="ctr">
                <a:lnSpc>
                  <a:spcPct val="115000"/>
                </a:lnSpc>
                <a:spcAft>
                  <a:spcPts val="0"/>
                </a:spcAft>
              </a:pP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endParaRPr lang="en-US" sz="2800" dirty="0">
                <a:latin typeface="Times New Roman" panose="02020603050405020304" pitchFamily="18" charset="0"/>
                <a:ea typeface="Times New Roman" panose="02020603050405020304" pitchFamily="18" charset="0"/>
              </a:endParaRPr>
            </a:p>
            <a:p>
              <a:pPr algn="ctr">
                <a:lnSpc>
                  <a:spcPct val="115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cà</a:t>
              </a:r>
              <a:r>
                <a:rPr lang="en-US" sz="2800" dirty="0">
                  <a:latin typeface="Times New Roman" panose="02020603050405020304" pitchFamily="18" charset="0"/>
                  <a:ea typeface="Times New Roman" panose="02020603050405020304" pitchFamily="18" charset="0"/>
                </a:rPr>
                <a:t> tong,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ùn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ùn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sp>
        <p:nvSpPr>
          <p:cNvPr id="27" name="Freeform 26"/>
          <p:cNvSpPr/>
          <p:nvPr/>
        </p:nvSpPr>
        <p:spPr>
          <a:xfrm>
            <a:off x="3857997" y="1931790"/>
            <a:ext cx="1157113" cy="3692921"/>
          </a:xfrm>
          <a:custGeom>
            <a:avLst/>
            <a:gdLst>
              <a:gd name="connsiteX0" fmla="*/ 207266 w 1157113"/>
              <a:gd name="connsiteY0" fmla="*/ 0 h 3692921"/>
              <a:gd name="connsiteX1" fmla="*/ 389141 w 1157113"/>
              <a:gd name="connsiteY1" fmla="*/ 159370 h 3692921"/>
              <a:gd name="connsiteX2" fmla="*/ 529878 w 1157113"/>
              <a:gd name="connsiteY2" fmla="*/ 321830 h 3692921"/>
              <a:gd name="connsiteX3" fmla="*/ 533164 w 1157113"/>
              <a:gd name="connsiteY3" fmla="*/ 319792 h 3692921"/>
              <a:gd name="connsiteX4" fmla="*/ 599568 w 1157113"/>
              <a:gd name="connsiteY4" fmla="*/ 307458 h 3692921"/>
              <a:gd name="connsiteX5" fmla="*/ 770165 w 1157113"/>
              <a:gd name="connsiteY5" fmla="*/ 464407 h 3692921"/>
              <a:gd name="connsiteX6" fmla="*/ 720198 w 1157113"/>
              <a:gd name="connsiteY6" fmla="*/ 575387 h 3692921"/>
              <a:gd name="connsiteX7" fmla="*/ 705341 w 1157113"/>
              <a:gd name="connsiteY7" fmla="*/ 584603 h 3692921"/>
              <a:gd name="connsiteX8" fmla="*/ 809073 w 1157113"/>
              <a:gd name="connsiteY8" fmla="*/ 789208 h 3692921"/>
              <a:gd name="connsiteX9" fmla="*/ 1018872 w 1157113"/>
              <a:gd name="connsiteY9" fmla="*/ 1716160 h 3692921"/>
              <a:gd name="connsiteX10" fmla="*/ 1018974 w 1157113"/>
              <a:gd name="connsiteY10" fmla="*/ 1723642 h 3692921"/>
              <a:gd name="connsiteX11" fmla="*/ 1052920 w 1157113"/>
              <a:gd name="connsiteY11" fmla="*/ 1729947 h 3692921"/>
              <a:gd name="connsiteX12" fmla="*/ 1157113 w 1157113"/>
              <a:gd name="connsiteY12" fmla="*/ 1874562 h 3692921"/>
              <a:gd name="connsiteX13" fmla="*/ 1052920 w 1157113"/>
              <a:gd name="connsiteY13" fmla="*/ 2019177 h 3692921"/>
              <a:gd name="connsiteX14" fmla="*/ 1012836 w 1157113"/>
              <a:gd name="connsiteY14" fmla="*/ 2026622 h 3692921"/>
              <a:gd name="connsiteX15" fmla="*/ 999047 w 1157113"/>
              <a:gd name="connsiteY15" fmla="*/ 2163598 h 3692921"/>
              <a:gd name="connsiteX16" fmla="*/ 594341 w 1157113"/>
              <a:gd name="connsiteY16" fmla="*/ 3208643 h 3692921"/>
              <a:gd name="connsiteX17" fmla="*/ 550937 w 1157113"/>
              <a:gd name="connsiteY17" fmla="*/ 3258924 h 3692921"/>
              <a:gd name="connsiteX18" fmla="*/ 580827 w 1157113"/>
              <a:gd name="connsiteY18" fmla="*/ 3299710 h 3692921"/>
              <a:gd name="connsiteX19" fmla="*/ 594233 w 1157113"/>
              <a:gd name="connsiteY19" fmla="*/ 3360802 h 3692921"/>
              <a:gd name="connsiteX20" fmla="*/ 423636 w 1157113"/>
              <a:gd name="connsiteY20" fmla="*/ 3517751 h 3692921"/>
              <a:gd name="connsiteX21" fmla="*/ 357232 w 1157113"/>
              <a:gd name="connsiteY21" fmla="*/ 3505417 h 3692921"/>
              <a:gd name="connsiteX22" fmla="*/ 327690 w 1157113"/>
              <a:gd name="connsiteY22" fmla="*/ 3487093 h 3692921"/>
              <a:gd name="connsiteX23" fmla="*/ 231862 w 1157113"/>
              <a:gd name="connsiteY23" fmla="*/ 3568002 h 3692921"/>
              <a:gd name="connsiteX24" fmla="*/ 18222 w 1157113"/>
              <a:gd name="connsiteY24" fmla="*/ 3692921 h 3692921"/>
              <a:gd name="connsiteX25" fmla="*/ 0 w 1157113"/>
              <a:gd name="connsiteY25" fmla="*/ 3631335 h 3692921"/>
              <a:gd name="connsiteX26" fmla="*/ 204317 w 1157113"/>
              <a:gd name="connsiteY26" fmla="*/ 3509894 h 3692921"/>
              <a:gd name="connsiteX27" fmla="*/ 282089 w 1157113"/>
              <a:gd name="connsiteY27" fmla="*/ 3443240 h 3692921"/>
              <a:gd name="connsiteX28" fmla="*/ 266446 w 1157113"/>
              <a:gd name="connsiteY28" fmla="*/ 3421894 h 3692921"/>
              <a:gd name="connsiteX29" fmla="*/ 253039 w 1157113"/>
              <a:gd name="connsiteY29" fmla="*/ 3360802 h 3692921"/>
              <a:gd name="connsiteX30" fmla="*/ 423636 w 1157113"/>
              <a:gd name="connsiteY30" fmla="*/ 3203853 h 3692921"/>
              <a:gd name="connsiteX31" fmla="*/ 490040 w 1157113"/>
              <a:gd name="connsiteY31" fmla="*/ 3216187 h 3692921"/>
              <a:gd name="connsiteX32" fmla="*/ 499259 w 1157113"/>
              <a:gd name="connsiteY32" fmla="*/ 3221905 h 3692921"/>
              <a:gd name="connsiteX33" fmla="*/ 550747 w 1157113"/>
              <a:gd name="connsiteY33" fmla="*/ 3161395 h 3692921"/>
              <a:gd name="connsiteX34" fmla="*/ 936697 w 1157113"/>
              <a:gd name="connsiteY34" fmla="*/ 2149806 h 3692921"/>
              <a:gd name="connsiteX35" fmla="*/ 949017 w 1157113"/>
              <a:gd name="connsiteY35" fmla="*/ 2024546 h 3692921"/>
              <a:gd name="connsiteX36" fmla="*/ 920112 w 1157113"/>
              <a:gd name="connsiteY36" fmla="*/ 2019177 h 3692921"/>
              <a:gd name="connsiteX37" fmla="*/ 815919 w 1157113"/>
              <a:gd name="connsiteY37" fmla="*/ 1874562 h 3692921"/>
              <a:gd name="connsiteX38" fmla="*/ 920112 w 1157113"/>
              <a:gd name="connsiteY38" fmla="*/ 1729947 h 3692921"/>
              <a:gd name="connsiteX39" fmla="*/ 951908 w 1157113"/>
              <a:gd name="connsiteY39" fmla="*/ 1724041 h 3692921"/>
              <a:gd name="connsiteX40" fmla="*/ 946197 w 1157113"/>
              <a:gd name="connsiteY40" fmla="*/ 1582449 h 3692921"/>
              <a:gd name="connsiteX41" fmla="*/ 754810 w 1157113"/>
              <a:gd name="connsiteY41" fmla="*/ 823393 h 3692921"/>
              <a:gd name="connsiteX42" fmla="*/ 649144 w 1157113"/>
              <a:gd name="connsiteY42" fmla="*/ 612148 h 3692921"/>
              <a:gd name="connsiteX43" fmla="*/ 599568 w 1157113"/>
              <a:gd name="connsiteY43" fmla="*/ 621356 h 3692921"/>
              <a:gd name="connsiteX44" fmla="*/ 428971 w 1157113"/>
              <a:gd name="connsiteY44" fmla="*/ 464407 h 3692921"/>
              <a:gd name="connsiteX45" fmla="*/ 442378 w 1157113"/>
              <a:gd name="connsiteY45" fmla="*/ 403315 h 3692921"/>
              <a:gd name="connsiteX46" fmla="*/ 476289 w 1157113"/>
              <a:gd name="connsiteY46" fmla="*/ 357042 h 3692921"/>
              <a:gd name="connsiteX47" fmla="*/ 354753 w 1157113"/>
              <a:gd name="connsiteY47" fmla="*/ 214441 h 3692921"/>
              <a:gd name="connsiteX48" fmla="*/ 181507 w 1157113"/>
              <a:gd name="connsiteY48" fmla="*/ 59795 h 369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7113" h="3692921">
                <a:moveTo>
                  <a:pt x="207266" y="0"/>
                </a:moveTo>
                <a:cubicBezTo>
                  <a:pt x="271056" y="48162"/>
                  <a:pt x="331763" y="101472"/>
                  <a:pt x="389141" y="159370"/>
                </a:cubicBezTo>
                <a:lnTo>
                  <a:pt x="529878" y="321830"/>
                </a:lnTo>
                <a:lnTo>
                  <a:pt x="533164" y="319792"/>
                </a:lnTo>
                <a:cubicBezTo>
                  <a:pt x="553574" y="311850"/>
                  <a:pt x="576014" y="307458"/>
                  <a:pt x="599568" y="307458"/>
                </a:cubicBezTo>
                <a:cubicBezTo>
                  <a:pt x="693786" y="307458"/>
                  <a:pt x="770165" y="377726"/>
                  <a:pt x="770165" y="464407"/>
                </a:cubicBezTo>
                <a:cubicBezTo>
                  <a:pt x="770165" y="507747"/>
                  <a:pt x="751070" y="546985"/>
                  <a:pt x="720198" y="575387"/>
                </a:cubicBezTo>
                <a:lnTo>
                  <a:pt x="705341" y="584603"/>
                </a:lnTo>
                <a:lnTo>
                  <a:pt x="809073" y="789208"/>
                </a:lnTo>
                <a:cubicBezTo>
                  <a:pt x="932287" y="1070563"/>
                  <a:pt x="1005724" y="1387547"/>
                  <a:pt x="1018872" y="1716160"/>
                </a:cubicBezTo>
                <a:lnTo>
                  <a:pt x="1018974" y="1723642"/>
                </a:lnTo>
                <a:lnTo>
                  <a:pt x="1052920" y="1729947"/>
                </a:lnTo>
                <a:cubicBezTo>
                  <a:pt x="1114150" y="1753773"/>
                  <a:pt x="1157113" y="1809551"/>
                  <a:pt x="1157113" y="1874562"/>
                </a:cubicBezTo>
                <a:cubicBezTo>
                  <a:pt x="1157113" y="1939573"/>
                  <a:pt x="1114150" y="1995351"/>
                  <a:pt x="1052920" y="2019177"/>
                </a:cubicBezTo>
                <a:lnTo>
                  <a:pt x="1012836" y="2026622"/>
                </a:lnTo>
                <a:lnTo>
                  <a:pt x="999047" y="2163598"/>
                </a:lnTo>
                <a:cubicBezTo>
                  <a:pt x="946941" y="2563175"/>
                  <a:pt x="804287" y="2925715"/>
                  <a:pt x="594341" y="3208643"/>
                </a:cubicBezTo>
                <a:lnTo>
                  <a:pt x="550937" y="3258924"/>
                </a:lnTo>
                <a:lnTo>
                  <a:pt x="580827" y="3299710"/>
                </a:lnTo>
                <a:cubicBezTo>
                  <a:pt x="589460" y="3318488"/>
                  <a:pt x="594233" y="3339132"/>
                  <a:pt x="594233" y="3360802"/>
                </a:cubicBezTo>
                <a:cubicBezTo>
                  <a:pt x="594233" y="3447483"/>
                  <a:pt x="517854" y="3517751"/>
                  <a:pt x="423636" y="3517751"/>
                </a:cubicBezTo>
                <a:cubicBezTo>
                  <a:pt x="400082" y="3517751"/>
                  <a:pt x="377642" y="3513359"/>
                  <a:pt x="357232" y="3505417"/>
                </a:cubicBezTo>
                <a:lnTo>
                  <a:pt x="327690" y="3487093"/>
                </a:lnTo>
                <a:lnTo>
                  <a:pt x="231862" y="3568002"/>
                </a:lnTo>
                <a:cubicBezTo>
                  <a:pt x="164006" y="3616170"/>
                  <a:pt x="92672" y="3658031"/>
                  <a:pt x="18222" y="3692921"/>
                </a:cubicBezTo>
                <a:lnTo>
                  <a:pt x="0" y="3631335"/>
                </a:lnTo>
                <a:cubicBezTo>
                  <a:pt x="71216" y="3597364"/>
                  <a:pt x="139437" y="3556670"/>
                  <a:pt x="204317" y="3509894"/>
                </a:cubicBezTo>
                <a:lnTo>
                  <a:pt x="282089" y="3443240"/>
                </a:lnTo>
                <a:lnTo>
                  <a:pt x="266446" y="3421894"/>
                </a:lnTo>
                <a:cubicBezTo>
                  <a:pt x="257813" y="3403117"/>
                  <a:pt x="253039" y="3382473"/>
                  <a:pt x="253039" y="3360802"/>
                </a:cubicBezTo>
                <a:cubicBezTo>
                  <a:pt x="253039" y="3274121"/>
                  <a:pt x="329418" y="3203853"/>
                  <a:pt x="423636" y="3203853"/>
                </a:cubicBezTo>
                <a:cubicBezTo>
                  <a:pt x="447191" y="3203853"/>
                  <a:pt x="469630" y="3208245"/>
                  <a:pt x="490040" y="3216187"/>
                </a:cubicBezTo>
                <a:lnTo>
                  <a:pt x="499259" y="3221905"/>
                </a:lnTo>
                <a:lnTo>
                  <a:pt x="550747" y="3161395"/>
                </a:lnTo>
                <a:cubicBezTo>
                  <a:pt x="751286" y="2887260"/>
                  <a:pt x="887312" y="2536366"/>
                  <a:pt x="936697" y="2149806"/>
                </a:cubicBezTo>
                <a:lnTo>
                  <a:pt x="949017" y="2024546"/>
                </a:lnTo>
                <a:lnTo>
                  <a:pt x="920112" y="2019177"/>
                </a:lnTo>
                <a:cubicBezTo>
                  <a:pt x="858882" y="1995351"/>
                  <a:pt x="815919" y="1939573"/>
                  <a:pt x="815919" y="1874562"/>
                </a:cubicBezTo>
                <a:cubicBezTo>
                  <a:pt x="815919" y="1809551"/>
                  <a:pt x="858882" y="1753773"/>
                  <a:pt x="920112" y="1729947"/>
                </a:cubicBezTo>
                <a:lnTo>
                  <a:pt x="951908" y="1724041"/>
                </a:lnTo>
                <a:lnTo>
                  <a:pt x="946197" y="1582449"/>
                </a:lnTo>
                <a:cubicBezTo>
                  <a:pt x="921343" y="1314044"/>
                  <a:pt x="855466" y="1056210"/>
                  <a:pt x="754810" y="823393"/>
                </a:cubicBezTo>
                <a:lnTo>
                  <a:pt x="649144" y="612148"/>
                </a:lnTo>
                <a:lnTo>
                  <a:pt x="599568" y="621356"/>
                </a:lnTo>
                <a:cubicBezTo>
                  <a:pt x="505350" y="621356"/>
                  <a:pt x="428971" y="551088"/>
                  <a:pt x="428971" y="464407"/>
                </a:cubicBezTo>
                <a:cubicBezTo>
                  <a:pt x="428971" y="442737"/>
                  <a:pt x="433745" y="422092"/>
                  <a:pt x="442378" y="403315"/>
                </a:cubicBezTo>
                <a:lnTo>
                  <a:pt x="476289" y="357042"/>
                </a:lnTo>
                <a:lnTo>
                  <a:pt x="354753" y="214441"/>
                </a:lnTo>
                <a:cubicBezTo>
                  <a:pt x="300097" y="158329"/>
                  <a:pt x="242272" y="106602"/>
                  <a:pt x="181507" y="59795"/>
                </a:cubicBezTo>
                <a:close/>
              </a:path>
            </a:pathLst>
          </a:cu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5022105" y="1503414"/>
            <a:ext cx="6240718" cy="1521516"/>
            <a:chOff x="5022105" y="1503414"/>
            <a:chExt cx="6240718" cy="1521516"/>
          </a:xfrm>
        </p:grpSpPr>
        <p:grpSp>
          <p:nvGrpSpPr>
            <p:cNvPr id="15" name="Group 14"/>
            <p:cNvGrpSpPr/>
            <p:nvPr/>
          </p:nvGrpSpPr>
          <p:grpSpPr>
            <a:xfrm>
              <a:off x="5022105" y="1503414"/>
              <a:ext cx="6240718" cy="1521516"/>
              <a:chOff x="5022105" y="1503414"/>
              <a:chExt cx="6240718" cy="1521516"/>
            </a:xfrm>
            <a:scene3d>
              <a:camera prst="orthographicFront">
                <a:rot lat="0" lon="0" rev="0"/>
              </a:camera>
              <a:lightRig rig="soft" dir="t">
                <a:rot lat="0" lon="0" rev="0"/>
              </a:lightRig>
            </a:scene3d>
          </p:grpSpPr>
          <p:sp>
            <p:nvSpPr>
              <p:cNvPr id="5" name="Rounded Rectangle 4"/>
              <p:cNvSpPr/>
              <p:nvPr/>
            </p:nvSpPr>
            <p:spPr>
              <a:xfrm>
                <a:off x="5298751" y="1503414"/>
                <a:ext cx="5964072" cy="1521516"/>
              </a:xfrm>
              <a:prstGeom prst="roundRect">
                <a:avLst>
                  <a:gd name="adj" fmla="val 50000"/>
                </a:avLst>
              </a:prstGeom>
              <a:solidFill>
                <a:schemeClr val="accent4">
                  <a:lumMod val="20000"/>
                  <a:lumOff val="8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022105" y="1922214"/>
                <a:ext cx="693935" cy="659348"/>
              </a:xfrm>
              <a:prstGeom prst="ellipse">
                <a:avLst/>
              </a:prstGeom>
              <a:solidFill>
                <a:schemeClr val="accent4">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846437" y="1591583"/>
              <a:ext cx="5172726" cy="1384995"/>
            </a:xfrm>
            <a:prstGeom prst="rect">
              <a:avLst/>
            </a:prstGeom>
          </p:spPr>
          <p:txBody>
            <a:bodyPr wrap="square">
              <a:spAutoFit/>
            </a:bodyPr>
            <a:lstStyle/>
            <a:p>
              <a:r>
                <a:rPr lang="en-US" sz="2800">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tuyệt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Săn</a:t>
              </a:r>
              <a:endParaRPr lang="en-US" sz="2800" dirty="0"/>
            </a:p>
          </p:txBody>
        </p:sp>
      </p:grpSp>
      <p:grpSp>
        <p:nvGrpSpPr>
          <p:cNvPr id="52" name="Group 51"/>
          <p:cNvGrpSpPr/>
          <p:nvPr/>
        </p:nvGrpSpPr>
        <p:grpSpPr>
          <a:xfrm>
            <a:off x="5288046" y="3143651"/>
            <a:ext cx="6279152" cy="1521516"/>
            <a:chOff x="5288046" y="3143651"/>
            <a:chExt cx="6279152" cy="1521516"/>
          </a:xfrm>
        </p:grpSpPr>
        <p:grpSp>
          <p:nvGrpSpPr>
            <p:cNvPr id="22" name="Group 21"/>
            <p:cNvGrpSpPr/>
            <p:nvPr/>
          </p:nvGrpSpPr>
          <p:grpSpPr>
            <a:xfrm>
              <a:off x="5288046" y="3143651"/>
              <a:ext cx="6279152" cy="1521516"/>
              <a:chOff x="5288046" y="3108799"/>
              <a:chExt cx="6279152" cy="1521516"/>
            </a:xfrm>
          </p:grpSpPr>
          <p:sp>
            <p:nvSpPr>
              <p:cNvPr id="36" name="Rounded Rectangle 35"/>
              <p:cNvSpPr/>
              <p:nvPr/>
            </p:nvSpPr>
            <p:spPr>
              <a:xfrm>
                <a:off x="5603126" y="3108799"/>
                <a:ext cx="5964072" cy="1521516"/>
              </a:xfrm>
              <a:prstGeom prst="roundRect">
                <a:avLst>
                  <a:gd name="adj" fmla="val 5000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288046" y="3520594"/>
                <a:ext cx="693935" cy="659348"/>
              </a:xfrm>
              <a:prstGeom prst="ellipse">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5885769" y="3246734"/>
              <a:ext cx="5661913" cy="1200329"/>
            </a:xfrm>
            <a:prstGeom prst="rect">
              <a:avLst/>
            </a:prstGeom>
          </p:spPr>
          <p:txBody>
            <a:bodyPr wrap="square">
              <a:spAutoFit/>
            </a:bodyPr>
            <a:lstStyle/>
            <a:p>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giữa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quyền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toàn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bộ</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đồng</a:t>
              </a:r>
              <a:r>
                <a:rPr lang="en-US" sz="2400" dirty="0">
                  <a:latin typeface="Times New Roman" panose="02020603050405020304" pitchFamily="18" charset="0"/>
                  <a:ea typeface="Times New Roman" panose="02020603050405020304" pitchFamily="18" charset="0"/>
                </a:rPr>
                <a:t> </a:t>
              </a:r>
              <a:endParaRPr lang="en-US" sz="2400" dirty="0"/>
            </a:p>
          </p:txBody>
        </p:sp>
      </p:grpSp>
      <p:grpSp>
        <p:nvGrpSpPr>
          <p:cNvPr id="40" name="Group 39"/>
          <p:cNvGrpSpPr/>
          <p:nvPr/>
        </p:nvGrpSpPr>
        <p:grpSpPr>
          <a:xfrm>
            <a:off x="4857105" y="4783888"/>
            <a:ext cx="6260840" cy="1578894"/>
            <a:chOff x="4857105" y="4714184"/>
            <a:chExt cx="6260840" cy="1578894"/>
          </a:xfrm>
        </p:grpSpPr>
        <p:grpSp>
          <p:nvGrpSpPr>
            <p:cNvPr id="18" name="Group 17"/>
            <p:cNvGrpSpPr/>
            <p:nvPr/>
          </p:nvGrpSpPr>
          <p:grpSpPr>
            <a:xfrm>
              <a:off x="4857105" y="4714184"/>
              <a:ext cx="6260840" cy="1521516"/>
              <a:chOff x="4857105" y="4714184"/>
              <a:chExt cx="6260840" cy="1521516"/>
            </a:xfrm>
            <a:scene3d>
              <a:camera prst="orthographicFront">
                <a:rot lat="0" lon="0" rev="0"/>
              </a:camera>
              <a:lightRig rig="soft" dir="t">
                <a:rot lat="0" lon="0" rev="0"/>
              </a:lightRig>
            </a:scene3d>
          </p:grpSpPr>
          <p:sp>
            <p:nvSpPr>
              <p:cNvPr id="37" name="Rounded Rectangle 36"/>
              <p:cNvSpPr/>
              <p:nvPr/>
            </p:nvSpPr>
            <p:spPr>
              <a:xfrm>
                <a:off x="5153873" y="4714184"/>
                <a:ext cx="5964072" cy="1521516"/>
              </a:xfrm>
              <a:prstGeom prst="roundRect">
                <a:avLst>
                  <a:gd name="adj" fmla="val 50000"/>
                </a:avLst>
              </a:prstGeom>
              <a:solidFill>
                <a:schemeClr val="accent4">
                  <a:lumMod val="20000"/>
                  <a:lumOff val="8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857105" y="5187245"/>
                <a:ext cx="693935" cy="659348"/>
              </a:xfrm>
              <a:prstGeom prst="ellipse">
                <a:avLst/>
              </a:prstGeom>
              <a:solidFill>
                <a:schemeClr val="accent4">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5568172" y="4714184"/>
              <a:ext cx="5167201" cy="1578894"/>
            </a:xfrm>
            <a:prstGeom prst="rect">
              <a:avLst/>
            </a:prstGeom>
          </p:spPr>
          <p:txBody>
            <a:bodyPr wrap="square">
              <a:spAutoFit/>
            </a:bodyPr>
            <a:lstStyle/>
            <a:p>
              <a:pPr algn="just">
                <a:lnSpc>
                  <a:spcPct val="115000"/>
                </a:lnSpc>
                <a:spcAft>
                  <a:spcPts val="0"/>
                </a:spcAft>
              </a:pP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hùng</a:t>
              </a:r>
              <a:r>
                <a:rPr lang="en-US"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pSp>
      <p:cxnSp>
        <p:nvCxnSpPr>
          <p:cNvPr id="42" name="Straight Arrow Connector 41"/>
          <p:cNvCxnSpPr/>
          <p:nvPr/>
        </p:nvCxnSpPr>
        <p:spPr>
          <a:xfrm flipV="1">
            <a:off x="4536559" y="2233790"/>
            <a:ext cx="751487" cy="115473"/>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861526" y="3811050"/>
            <a:ext cx="685092" cy="54978"/>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296240" y="5302835"/>
            <a:ext cx="857633" cy="321876"/>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46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in)">
                                      <p:cBhvr>
                                        <p:cTn id="7" dur="2000"/>
                                        <p:tgtEl>
                                          <p:spTgt spid="5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par>
                                <p:cTn id="24" presetID="22" presetClass="entr" presetSubtype="8"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par>
                                <p:cTn id="32" presetID="22" presetClass="entr" presetSubtype="8"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381856" y="1242002"/>
            <a:ext cx="4714752" cy="548099"/>
          </a:xfrm>
          <a:prstGeom prst="rect">
            <a:avLst/>
          </a:prstGeom>
        </p:spPr>
        <p:txBody>
          <a:bodyPr wrap="none">
            <a:spAutoFit/>
          </a:bodyPr>
          <a:lstStyle/>
          <a:p>
            <a:pPr algn="just">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3. </a:t>
            </a:r>
            <a:r>
              <a:rPr lang="en-US" sz="2800" b="1" dirty="0" err="1">
                <a:solidFill>
                  <a:srgbClr val="0070C0"/>
                </a:solidFill>
                <a:latin typeface="Times New Roman" panose="02020603050405020304" pitchFamily="18" charset="0"/>
                <a:ea typeface="Times New Roman" panose="02020603050405020304" pitchFamily="18" charset="0"/>
              </a:rPr>
              <a:t>Cảnh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mừng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chiến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thắng</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9"/>
          <a:stretch>
            <a:fillRect/>
          </a:stretch>
        </p:blipFill>
        <p:spPr>
          <a:xfrm>
            <a:off x="827151" y="2713909"/>
            <a:ext cx="4203572" cy="28238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2" name="Group 21"/>
          <p:cNvGrpSpPr/>
          <p:nvPr/>
        </p:nvGrpSpPr>
        <p:grpSpPr>
          <a:xfrm>
            <a:off x="4696206" y="2467893"/>
            <a:ext cx="6477031" cy="2945028"/>
            <a:chOff x="4924426" y="2125671"/>
            <a:chExt cx="6842058" cy="2945028"/>
          </a:xfrm>
        </p:grpSpPr>
        <p:sp>
          <p:nvSpPr>
            <p:cNvPr id="23" name="Freeform 22"/>
            <p:cNvSpPr/>
            <p:nvPr/>
          </p:nvSpPr>
          <p:spPr>
            <a:xfrm>
              <a:off x="7337360" y="3474809"/>
              <a:ext cx="738187" cy="793551"/>
            </a:xfrm>
            <a:custGeom>
              <a:avLst/>
              <a:gdLst/>
              <a:ahLst/>
              <a:cxnLst/>
              <a:rect l="0" t="0" r="0" b="0"/>
              <a:pathLst>
                <a:path>
                  <a:moveTo>
                    <a:pt x="0" y="0"/>
                  </a:moveTo>
                  <a:lnTo>
                    <a:pt x="369093" y="0"/>
                  </a:lnTo>
                  <a:lnTo>
                    <a:pt x="369093" y="793551"/>
                  </a:lnTo>
                  <a:lnTo>
                    <a:pt x="738187" y="793551"/>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4" name="Freeform 23"/>
            <p:cNvSpPr/>
            <p:nvPr/>
          </p:nvSpPr>
          <p:spPr>
            <a:xfrm>
              <a:off x="7337360" y="2681257"/>
              <a:ext cx="738187" cy="793551"/>
            </a:xfrm>
            <a:custGeom>
              <a:avLst/>
              <a:gdLst/>
              <a:ahLst/>
              <a:cxnLst/>
              <a:rect l="0" t="0" r="0" b="0"/>
              <a:pathLst>
                <a:path>
                  <a:moveTo>
                    <a:pt x="0" y="793551"/>
                  </a:moveTo>
                  <a:lnTo>
                    <a:pt x="369093" y="793551"/>
                  </a:lnTo>
                  <a:lnTo>
                    <a:pt x="369093" y="0"/>
                  </a:lnTo>
                  <a:lnTo>
                    <a:pt x="738187"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7" name="Freeform 26"/>
            <p:cNvSpPr/>
            <p:nvPr/>
          </p:nvSpPr>
          <p:spPr>
            <a:xfrm>
              <a:off x="4924426" y="2911941"/>
              <a:ext cx="2412933"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3600" b="1" kern="1200" dirty="0" err="1">
                  <a:latin typeface="Times New Roman" panose="02020603050405020304" pitchFamily="18" charset="0"/>
                  <a:cs typeface="Times New Roman" panose="02020603050405020304" pitchFamily="18" charset="0"/>
                </a:rPr>
                <a:t>Lí</a:t>
              </a:r>
              <a:r>
                <a:rPr lang="en-US" sz="3600" b="1" kern="1200" dirty="0">
                  <a:latin typeface="Times New Roman" panose="02020603050405020304" pitchFamily="18" charset="0"/>
                  <a:cs typeface="Times New Roman" panose="02020603050405020304" pitchFamily="18" charset="0"/>
                </a:rPr>
                <a:t> do:</a:t>
              </a:r>
              <a:r>
                <a:rPr lang="en-US" sz="3600" kern="1200" dirty="0">
                  <a:latin typeface="Times New Roman" panose="02020603050405020304" pitchFamily="18" charset="0"/>
                  <a:cs typeface="Times New Roman" panose="02020603050405020304" pitchFamily="18" charset="0"/>
                </a:rPr>
                <a:t> </a:t>
              </a:r>
            </a:p>
          </p:txBody>
        </p:sp>
        <p:sp>
          <p:nvSpPr>
            <p:cNvPr id="29" name="Freeform 28"/>
            <p:cNvSpPr/>
            <p:nvPr/>
          </p:nvSpPr>
          <p:spPr>
            <a:xfrm>
              <a:off x="8075547" y="2125671"/>
              <a:ext cx="3690937" cy="123225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gần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gũi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giữa</a:t>
              </a:r>
              <a:r>
                <a:rPr lang="en-US" sz="3200" kern="1200" dirty="0">
                  <a:latin typeface="Times New Roman" panose="02020603050405020304" pitchFamily="18" charset="0"/>
                  <a:cs typeface="Times New Roman" panose="02020603050405020304" pitchFamily="18" charset="0"/>
                </a:rPr>
                <a:t> con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thần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linh</a:t>
              </a:r>
              <a:r>
                <a:rPr lang="en-US" sz="3200" kern="1200" dirty="0">
                  <a:latin typeface="Times New Roman" panose="02020603050405020304" pitchFamily="18" charset="0"/>
                  <a:cs typeface="Times New Roman" panose="02020603050405020304" pitchFamily="18" charset="0"/>
                </a:rPr>
                <a:t>.</a:t>
              </a:r>
            </a:p>
          </p:txBody>
        </p:sp>
        <p:sp>
          <p:nvSpPr>
            <p:cNvPr id="30" name="Freeform 29"/>
            <p:cNvSpPr/>
            <p:nvPr/>
          </p:nvSpPr>
          <p:spPr>
            <a:xfrm>
              <a:off x="8055146" y="3579924"/>
              <a:ext cx="3690937" cy="149077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Tượng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trưng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công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sức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mạnh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Đấng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tối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cao</a:t>
              </a:r>
              <a:r>
                <a:rPr lang="en-US" sz="3200" kern="1200" dirty="0">
                  <a:latin typeface="Times New Roman" panose="02020603050405020304" pitchFamily="18" charset="0"/>
                  <a:cs typeface="Times New Roman" panose="02020603050405020304" pitchFamily="18" charset="0"/>
                </a:rPr>
                <a:t>.</a:t>
              </a:r>
            </a:p>
          </p:txBody>
        </p:sp>
      </p:grpSp>
      <p:sp>
        <p:nvSpPr>
          <p:cNvPr id="36" name="Rectangle 35"/>
          <p:cNvSpPr/>
          <p:nvPr/>
        </p:nvSpPr>
        <p:spPr>
          <a:xfrm>
            <a:off x="410355" y="1805776"/>
            <a:ext cx="3785011" cy="584775"/>
          </a:xfrm>
          <a:prstGeom prst="rect">
            <a:avLst/>
          </a:prstGeom>
        </p:spPr>
        <p:txBody>
          <a:bodyPr wrap="none">
            <a:spAutoFit/>
          </a:bodyPr>
          <a:lstStyle/>
          <a:p>
            <a:r>
              <a:rPr lang="en-US" sz="3200" dirty="0">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a. </a:t>
            </a:r>
            <a:r>
              <a:rPr lang="en-US" sz="3200" b="1" dirty="0" err="1">
                <a:latin typeface="Times New Roman" panose="02020603050405020304" pitchFamily="18" charset="0"/>
                <a:ea typeface="Times New Roman" panose="02020603050405020304" pitchFamily="18" charset="0"/>
              </a:rPr>
              <a:t>Lễ</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cúng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thần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linh</a:t>
            </a:r>
            <a:endParaRPr lang="en-US" sz="3200" dirty="0"/>
          </a:p>
        </p:txBody>
      </p:sp>
    </p:spTree>
    <p:extLst>
      <p:ext uri="{BB962C8B-B14F-4D97-AF65-F5344CB8AC3E}">
        <p14:creationId xmlns:p14="http://schemas.microsoft.com/office/powerpoint/2010/main" val="346583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381856" y="1242002"/>
            <a:ext cx="4714752" cy="5480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thắng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6" name="Rectangle 35"/>
          <p:cNvSpPr/>
          <p:nvPr/>
        </p:nvSpPr>
        <p:spPr>
          <a:xfrm>
            <a:off x="410355" y="1805776"/>
            <a:ext cx="378501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Lễ</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cúng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linh</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9"/>
          <a:stretch>
            <a:fillRect/>
          </a:stretch>
        </p:blipFill>
        <p:spPr>
          <a:xfrm>
            <a:off x="7099003" y="1418730"/>
            <a:ext cx="4302720" cy="2960587"/>
          </a:xfrm>
          <a:prstGeom prst="rect">
            <a:avLst/>
          </a:prstGeom>
        </p:spPr>
      </p:pic>
      <p:pic>
        <p:nvPicPr>
          <p:cNvPr id="10" name="Picture 9"/>
          <p:cNvPicPr>
            <a:picLocks noChangeAspect="1"/>
          </p:cNvPicPr>
          <p:nvPr/>
        </p:nvPicPr>
        <p:blipFill rotWithShape="1">
          <a:blip r:embed="rId10"/>
          <a:srcRect t="16397"/>
          <a:stretch/>
        </p:blipFill>
        <p:spPr>
          <a:xfrm>
            <a:off x="486928" y="3078740"/>
            <a:ext cx="3359833" cy="3370710"/>
          </a:xfrm>
          <a:prstGeom prst="rect">
            <a:avLst/>
          </a:prstGeom>
        </p:spPr>
      </p:pic>
      <p:sp>
        <p:nvSpPr>
          <p:cNvPr id="11" name="Rectangle 10"/>
          <p:cNvSpPr/>
          <p:nvPr/>
        </p:nvSpPr>
        <p:spPr>
          <a:xfrm>
            <a:off x="508782" y="2325514"/>
            <a:ext cx="5868914" cy="658642"/>
          </a:xfrm>
          <a:prstGeom prst="rect">
            <a:avLst/>
          </a:prstGeom>
        </p:spPr>
        <p:txBody>
          <a:bodyPr wrap="none">
            <a:spAutoFit/>
          </a:bodyPr>
          <a:lstStyle/>
          <a:p>
            <a:pPr algn="just">
              <a:lnSpc>
                <a:spcPct val="115000"/>
              </a:lnSpc>
              <a:spcAft>
                <a:spcPts val="0"/>
              </a:spcAft>
            </a:pPr>
            <a:r>
              <a:rPr lang="en-US" sz="3200" dirty="0" err="1">
                <a:latin typeface="Times New Roman" panose="02020603050405020304" pitchFamily="18" charset="0"/>
                <a:ea typeface="Times New Roman" panose="02020603050405020304" pitchFamily="18" charset="0"/>
              </a:rPr>
              <a:t>Rượu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dâng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con.</a:t>
            </a:r>
            <a:endParaRPr lang="en-US" sz="32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978496" y="4481127"/>
            <a:ext cx="4923143" cy="658642"/>
          </a:xfrm>
          <a:prstGeom prst="rect">
            <a:avLst/>
          </a:prstGeom>
        </p:spPr>
        <p:txBody>
          <a:bodyPr wrap="none">
            <a:spAutoFit/>
          </a:bodyPr>
          <a:lstStyle/>
          <a:p>
            <a:pPr algn="just">
              <a:lnSpc>
                <a:spcPct val="115000"/>
              </a:lnSpc>
              <a:spcAft>
                <a:spcPts val="0"/>
              </a:spcAft>
            </a:pPr>
            <a:r>
              <a:rPr lang="en-US" sz="3200" dirty="0" err="1">
                <a:latin typeface="Times New Roman" panose="02020603050405020304" pitchFamily="18" charset="0"/>
                <a:ea typeface="Times New Roman" panose="02020603050405020304" pitchFamily="18" charset="0"/>
              </a:rPr>
              <a:t>Rượu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bảy</a:t>
            </a:r>
            <a:r>
              <a:rPr lang="en-US" sz="3200" dirty="0">
                <a:latin typeface="Times New Roman" panose="02020603050405020304" pitchFamily="18" charset="0"/>
                <a:ea typeface="Times New Roman" panose="02020603050405020304" pitchFamily="18" charset="0"/>
              </a:rPr>
              <a:t> con.</a:t>
            </a:r>
            <a:endParaRPr lang="en-US" sz="3200" dirty="0">
              <a:effectLst/>
              <a:latin typeface="Times New Roman" panose="02020603050405020304" pitchFamily="18" charset="0"/>
              <a:ea typeface="Times New Roman" panose="02020603050405020304" pitchFamily="18" charset="0"/>
            </a:endParaRPr>
          </a:p>
        </p:txBody>
      </p:sp>
      <p:sp>
        <p:nvSpPr>
          <p:cNvPr id="13" name="Wave 12"/>
          <p:cNvSpPr/>
          <p:nvPr/>
        </p:nvSpPr>
        <p:spPr>
          <a:xfrm>
            <a:off x="3820210" y="3139126"/>
            <a:ext cx="3327199" cy="1088868"/>
          </a:xfrm>
          <a:prstGeom prst="wave">
            <a:avLst>
              <a:gd name="adj1" fmla="val 12500"/>
              <a:gd name="adj2" fmla="val -3917"/>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Times New Roman" panose="02020603050405020304" pitchFamily="18" charset="0"/>
                <a:ea typeface="Times New Roman" panose="02020603050405020304" pitchFamily="18" charset="0"/>
              </a:rPr>
              <a:t>Lễ cúng</a:t>
            </a:r>
            <a:endParaRPr lang="en-US" sz="3600"/>
          </a:p>
        </p:txBody>
      </p:sp>
      <p:sp>
        <p:nvSpPr>
          <p:cNvPr id="14" name="Rectangle 13"/>
          <p:cNvSpPr/>
          <p:nvPr/>
        </p:nvSpPr>
        <p:spPr>
          <a:xfrm>
            <a:off x="4009912" y="5634360"/>
            <a:ext cx="7774885" cy="584775"/>
          </a:xfrm>
          <a:prstGeom prst="rect">
            <a:avLst/>
          </a:prstGeom>
        </p:spPr>
        <p:txBody>
          <a:bodyPr wrap="none">
            <a:spAutoFit/>
          </a:bodyPr>
          <a:lstStyle/>
          <a:p>
            <a:r>
              <a:rPr lang="en-US" sz="3200" dirty="0" err="1">
                <a:latin typeface="Times New Roman" panose="02020603050405020304" pitchFamily="18" charset="0"/>
                <a:ea typeface="Times New Roman" panose="02020603050405020304" pitchFamily="18" charset="0"/>
              </a:rPr>
              <a:t>Lễ</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hậu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hĩnh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tôn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trọng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linh</a:t>
            </a:r>
            <a:r>
              <a:rPr lang="en-US" sz="3200" dirty="0">
                <a:latin typeface="Times New Roman" panose="02020603050405020304" pitchFamily="18" charset="0"/>
                <a:ea typeface="Times New Roman" panose="02020603050405020304" pitchFamily="18" charset="0"/>
              </a:rPr>
              <a:t>.</a:t>
            </a:r>
            <a:endParaRPr lang="en-US" sz="3200" dirty="0"/>
          </a:p>
        </p:txBody>
      </p:sp>
      <p:sp>
        <p:nvSpPr>
          <p:cNvPr id="15" name="Down Arrow 14"/>
          <p:cNvSpPr/>
          <p:nvPr/>
        </p:nvSpPr>
        <p:spPr>
          <a:xfrm>
            <a:off x="6354877" y="5276756"/>
            <a:ext cx="1823769" cy="357251"/>
          </a:xfrm>
          <a:prstGeom prst="downArrow">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09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732819" y="1172509"/>
            <a:ext cx="2733441" cy="613245"/>
          </a:xfrm>
          <a:prstGeom prst="rect">
            <a:avLst/>
          </a:prstGeom>
        </p:spPr>
        <p:txBody>
          <a:bodyPr wrap="none">
            <a:spAutoFit/>
          </a:bodyPr>
          <a:lstStyle/>
          <a:p>
            <a:pPr algn="just">
              <a:lnSpc>
                <a:spcPct val="115000"/>
              </a:lnSpc>
              <a:spcAft>
                <a:spcPts val="0"/>
              </a:spcAft>
            </a:pPr>
            <a:r>
              <a:rPr lang="en-US" sz="3200" b="1" dirty="0">
                <a:latin typeface="Times New Roman" panose="02020603050405020304" pitchFamily="18" charset="0"/>
                <a:ea typeface="Times New Roman" panose="02020603050405020304" pitchFamily="18" charset="0"/>
              </a:rPr>
              <a:t>b. </a:t>
            </a:r>
            <a:r>
              <a:rPr lang="en-US" sz="3200" b="1" dirty="0" err="1">
                <a:latin typeface="Times New Roman" panose="02020603050405020304" pitchFamily="18" charset="0"/>
                <a:ea typeface="Times New Roman" panose="02020603050405020304" pitchFamily="18" charset="0"/>
              </a:rPr>
              <a:t>Lễ</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ăn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mừng</a:t>
            </a:r>
            <a:endParaRPr lang="en-US" sz="3200" dirty="0">
              <a:effectLst/>
              <a:latin typeface="Times New Roman" panose="02020603050405020304" pitchFamily="18" charset="0"/>
              <a:ea typeface="Times New Roman" panose="02020603050405020304" pitchFamily="18" charset="0"/>
            </a:endParaRPr>
          </a:p>
        </p:txBody>
      </p:sp>
      <p:grpSp>
        <p:nvGrpSpPr>
          <p:cNvPr id="15" name="Group 14"/>
          <p:cNvGrpSpPr/>
          <p:nvPr/>
        </p:nvGrpSpPr>
        <p:grpSpPr>
          <a:xfrm>
            <a:off x="600698" y="1821823"/>
            <a:ext cx="7189336" cy="4257572"/>
            <a:chOff x="1741106" y="1792245"/>
            <a:chExt cx="7189336" cy="4257572"/>
          </a:xfrm>
        </p:grpSpPr>
        <p:sp>
          <p:nvSpPr>
            <p:cNvPr id="17" name="Straight Connector 16"/>
            <p:cNvSpPr/>
            <p:nvPr/>
          </p:nvSpPr>
          <p:spPr>
            <a:xfrm>
              <a:off x="3869892" y="5411181"/>
              <a:ext cx="4274602"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17"/>
            <p:cNvSpPr/>
            <p:nvPr/>
          </p:nvSpPr>
          <p:spPr>
            <a:xfrm>
              <a:off x="3869892" y="3921031"/>
              <a:ext cx="3661511"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18"/>
            <p:cNvSpPr/>
            <p:nvPr/>
          </p:nvSpPr>
          <p:spPr>
            <a:xfrm>
              <a:off x="3869892" y="2430881"/>
              <a:ext cx="4274602"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Oval 19"/>
            <p:cNvSpPr/>
            <p:nvPr/>
          </p:nvSpPr>
          <p:spPr>
            <a:xfrm>
              <a:off x="1741106" y="1792245"/>
              <a:ext cx="4257572" cy="4257572"/>
            </a:xfrm>
            <a:prstGeom prst="ellipse">
              <a:avLst/>
            </a:prstGeom>
            <a:blipFill>
              <a:blip r:embed="rId9"/>
              <a:srcRect/>
              <a:stretch>
                <a:fillRect l="-10000" r="-1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20"/>
            <p:cNvSpPr/>
            <p:nvPr/>
          </p:nvSpPr>
          <p:spPr>
            <a:xfrm>
              <a:off x="2507469" y="4053016"/>
              <a:ext cx="2724846" cy="1404998"/>
            </a:xfrm>
            <a:custGeom>
              <a:avLst/>
              <a:gdLst>
                <a:gd name="connsiteX0" fmla="*/ 0 w 2724846"/>
                <a:gd name="connsiteY0" fmla="*/ 0 h 1404998"/>
                <a:gd name="connsiteX1" fmla="*/ 2724846 w 2724846"/>
                <a:gd name="connsiteY1" fmla="*/ 0 h 1404998"/>
                <a:gd name="connsiteX2" fmla="*/ 2724846 w 2724846"/>
                <a:gd name="connsiteY2" fmla="*/ 1404998 h 1404998"/>
                <a:gd name="connsiteX3" fmla="*/ 0 w 2724846"/>
                <a:gd name="connsiteY3" fmla="*/ 1404998 h 1404998"/>
                <a:gd name="connsiteX4" fmla="*/ 0 w 2724846"/>
                <a:gd name="connsiteY4" fmla="*/ 0 h 14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846" h="1404998">
                  <a:moveTo>
                    <a:pt x="0" y="0"/>
                  </a:moveTo>
                  <a:lnTo>
                    <a:pt x="2724846" y="0"/>
                  </a:lnTo>
                  <a:lnTo>
                    <a:pt x="2724846" y="1404998"/>
                  </a:lnTo>
                  <a:lnTo>
                    <a:pt x="0" y="140499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a:p>
          </p:txBody>
        </p:sp>
        <p:sp>
          <p:nvSpPr>
            <p:cNvPr id="25" name="Oval 24"/>
            <p:cNvSpPr/>
            <p:nvPr/>
          </p:nvSpPr>
          <p:spPr>
            <a:xfrm>
              <a:off x="7505859" y="1792245"/>
              <a:ext cx="1277271" cy="1277271"/>
            </a:xfrm>
            <a:prstGeom prst="ellipse">
              <a:avLst/>
            </a:prstGeom>
            <a:blipFill>
              <a:blip r:embed="rId10"/>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Freeform 33"/>
            <p:cNvSpPr/>
            <p:nvPr/>
          </p:nvSpPr>
          <p:spPr>
            <a:xfrm>
              <a:off x="8783131" y="1792245"/>
              <a:ext cx="147311" cy="1277271"/>
            </a:xfrm>
            <a:custGeom>
              <a:avLst/>
              <a:gdLst>
                <a:gd name="connsiteX0" fmla="*/ 0 w 147311"/>
                <a:gd name="connsiteY0" fmla="*/ 0 h 1277271"/>
                <a:gd name="connsiteX1" fmla="*/ 147311 w 147311"/>
                <a:gd name="connsiteY1" fmla="*/ 0 h 1277271"/>
                <a:gd name="connsiteX2" fmla="*/ 147311 w 147311"/>
                <a:gd name="connsiteY2" fmla="*/ 1277271 h 1277271"/>
                <a:gd name="connsiteX3" fmla="*/ 0 w 147311"/>
                <a:gd name="connsiteY3" fmla="*/ 1277271 h 1277271"/>
                <a:gd name="connsiteX4" fmla="*/ 0 w 147311"/>
                <a:gd name="connsiteY4" fmla="*/ 0 h 1277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11" h="1277271">
                  <a:moveTo>
                    <a:pt x="0" y="0"/>
                  </a:moveTo>
                  <a:lnTo>
                    <a:pt x="147311" y="0"/>
                  </a:lnTo>
                  <a:lnTo>
                    <a:pt x="147311" y="1277271"/>
                  </a:lnTo>
                  <a:lnTo>
                    <a:pt x="0" y="12772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a:p>
          </p:txBody>
        </p:sp>
        <p:sp>
          <p:nvSpPr>
            <p:cNvPr id="37" name="Oval 36"/>
            <p:cNvSpPr/>
            <p:nvPr/>
          </p:nvSpPr>
          <p:spPr>
            <a:xfrm>
              <a:off x="6892769" y="3282395"/>
              <a:ext cx="1277271" cy="1277271"/>
            </a:xfrm>
            <a:prstGeom prst="ellipse">
              <a:avLst/>
            </a:prstGeom>
            <a:blipFill>
              <a:blip r:embed="rId11"/>
              <a:srcRect/>
              <a:stretch>
                <a:fillRect t="-25000" b="-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Freeform 37"/>
            <p:cNvSpPr/>
            <p:nvPr/>
          </p:nvSpPr>
          <p:spPr>
            <a:xfrm>
              <a:off x="8170040" y="3282395"/>
              <a:ext cx="208621" cy="1277271"/>
            </a:xfrm>
            <a:custGeom>
              <a:avLst/>
              <a:gdLst>
                <a:gd name="connsiteX0" fmla="*/ 0 w 208621"/>
                <a:gd name="connsiteY0" fmla="*/ 0 h 1277271"/>
                <a:gd name="connsiteX1" fmla="*/ 208621 w 208621"/>
                <a:gd name="connsiteY1" fmla="*/ 0 h 1277271"/>
                <a:gd name="connsiteX2" fmla="*/ 208621 w 208621"/>
                <a:gd name="connsiteY2" fmla="*/ 1277271 h 1277271"/>
                <a:gd name="connsiteX3" fmla="*/ 0 w 208621"/>
                <a:gd name="connsiteY3" fmla="*/ 1277271 h 1277271"/>
                <a:gd name="connsiteX4" fmla="*/ 0 w 208621"/>
                <a:gd name="connsiteY4" fmla="*/ 0 h 1277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21" h="1277271">
                  <a:moveTo>
                    <a:pt x="0" y="0"/>
                  </a:moveTo>
                  <a:lnTo>
                    <a:pt x="208621" y="0"/>
                  </a:lnTo>
                  <a:lnTo>
                    <a:pt x="208621" y="1277271"/>
                  </a:lnTo>
                  <a:lnTo>
                    <a:pt x="0" y="12772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a:p>
          </p:txBody>
        </p:sp>
        <p:sp>
          <p:nvSpPr>
            <p:cNvPr id="39" name="Oval 38"/>
            <p:cNvSpPr/>
            <p:nvPr/>
          </p:nvSpPr>
          <p:spPr>
            <a:xfrm>
              <a:off x="7505859" y="4772545"/>
              <a:ext cx="1277271" cy="1277271"/>
            </a:xfrm>
            <a:prstGeom prst="ellipse">
              <a:avLst/>
            </a:prstGeom>
            <a:blipFill>
              <a:blip r:embed="rId12"/>
              <a:srcRect/>
              <a:stretch>
                <a:fillRect l="-4000" r="-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0" name="Freeform 39"/>
            <p:cNvSpPr/>
            <p:nvPr/>
          </p:nvSpPr>
          <p:spPr>
            <a:xfrm>
              <a:off x="8783131" y="4772545"/>
              <a:ext cx="147311" cy="1277271"/>
            </a:xfrm>
            <a:custGeom>
              <a:avLst/>
              <a:gdLst>
                <a:gd name="connsiteX0" fmla="*/ 0 w 147311"/>
                <a:gd name="connsiteY0" fmla="*/ 0 h 1277271"/>
                <a:gd name="connsiteX1" fmla="*/ 147311 w 147311"/>
                <a:gd name="connsiteY1" fmla="*/ 0 h 1277271"/>
                <a:gd name="connsiteX2" fmla="*/ 147311 w 147311"/>
                <a:gd name="connsiteY2" fmla="*/ 1277271 h 1277271"/>
                <a:gd name="connsiteX3" fmla="*/ 0 w 147311"/>
                <a:gd name="connsiteY3" fmla="*/ 1277271 h 1277271"/>
                <a:gd name="connsiteX4" fmla="*/ 0 w 147311"/>
                <a:gd name="connsiteY4" fmla="*/ 0 h 1277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11" h="1277271">
                  <a:moveTo>
                    <a:pt x="0" y="0"/>
                  </a:moveTo>
                  <a:lnTo>
                    <a:pt x="147311" y="0"/>
                  </a:lnTo>
                  <a:lnTo>
                    <a:pt x="147311" y="1277271"/>
                  </a:lnTo>
                  <a:lnTo>
                    <a:pt x="0" y="12772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a:p>
          </p:txBody>
        </p:sp>
      </p:grpSp>
      <p:sp>
        <p:nvSpPr>
          <p:cNvPr id="41" name="Rectangle 40"/>
          <p:cNvSpPr/>
          <p:nvPr/>
        </p:nvSpPr>
        <p:spPr>
          <a:xfrm>
            <a:off x="4675369" y="1764317"/>
            <a:ext cx="6843531" cy="4219617"/>
          </a:xfrm>
          <a:prstGeom prst="rect">
            <a:avLst/>
          </a:prstGeom>
          <a:solidFill>
            <a:schemeClr val="lt1">
              <a:alpha val="7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lgn="just">
              <a:lnSpc>
                <a:spcPct val="115000"/>
              </a:lnSpc>
              <a:spcAft>
                <a:spcPts val="0"/>
              </a:spcAft>
              <a:buFont typeface="Wingdings" panose="05000000000000000000" pitchFamily="2" charset="2"/>
              <a:buChar char="v"/>
            </a:pPr>
            <a:r>
              <a:rPr lang="en-US" sz="3600" dirty="0" err="1">
                <a:latin typeface="Times New Roman" panose="02020603050405020304" pitchFamily="18" charset="0"/>
                <a:ea typeface="Times New Roman" panose="02020603050405020304" pitchFamily="18" charset="0"/>
              </a:rPr>
              <a:t>Nói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với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tớ</a:t>
            </a:r>
            <a:r>
              <a:rPr lang="en-US" sz="3600" dirty="0">
                <a:latin typeface="Times New Roman" panose="02020603050405020304" pitchFamily="18" charset="0"/>
                <a:ea typeface="Times New Roman" panose="02020603050405020304" pitchFamily="18" charset="0"/>
              </a:rPr>
              <a:t> → </a:t>
            </a:r>
            <a:r>
              <a:rPr lang="en-US" sz="3600" dirty="0" err="1">
                <a:latin typeface="Times New Roman" panose="02020603050405020304" pitchFamily="18" charset="0"/>
                <a:ea typeface="Times New Roman" panose="02020603050405020304" pitchFamily="18" charset="0"/>
              </a:rPr>
              <a:t>tự</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hào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tự</a:t>
            </a:r>
            <a:r>
              <a:rPr lang="en-US" sz="3600" dirty="0">
                <a:latin typeface="Times New Roman" panose="02020603050405020304" pitchFamily="18" charset="0"/>
                <a:ea typeface="Times New Roman" panose="02020603050405020304" pitchFamily="18" charset="0"/>
              </a:rPr>
              <a:t> tin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mạnh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bản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thân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giàu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thị</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tộc</a:t>
            </a:r>
            <a:r>
              <a:rPr lang="en-US" sz="3600" dirty="0">
                <a:latin typeface="Times New Roman" panose="02020603050405020304" pitchFamily="18" charset="0"/>
                <a:ea typeface="Times New Roman" panose="02020603050405020304" pitchFamily="18" charset="0"/>
              </a:rPr>
              <a:t>.</a:t>
            </a:r>
          </a:p>
          <a:p>
            <a:pPr marL="571500" indent="-571500">
              <a:buFont typeface="Wingdings" panose="05000000000000000000" pitchFamily="2" charset="2"/>
              <a:buChar char="v"/>
            </a:pPr>
            <a:r>
              <a:rPr lang="en-US" sz="3600" dirty="0">
                <a:latin typeface="Times New Roman" panose="02020603050405020304" pitchFamily="18" charset="0"/>
                <a:ea typeface="Times New Roman" panose="02020603050405020304" pitchFamily="18" charset="0"/>
              </a:rPr>
              <a:t>Ra </a:t>
            </a:r>
            <a:r>
              <a:rPr lang="en-US" sz="3600" dirty="0" err="1">
                <a:latin typeface="Times New Roman" panose="02020603050405020304" pitchFamily="18" charset="0"/>
                <a:ea typeface="Times New Roman" panose="02020603050405020304" pitchFamily="18" charset="0"/>
              </a:rPr>
              <a:t>lệnh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nổi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nhiều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loại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cồng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chiêng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tiếp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tục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nhấn</a:t>
            </a:r>
            <a:r>
              <a:rPr lang="en-US" sz="3600" dirty="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mạnh</a:t>
            </a:r>
            <a:r>
              <a:rPr lang="en-US" sz="3600" dirty="0" smtClean="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mạnh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nguời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anh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hùng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giàu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thị</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tộc</a:t>
            </a:r>
            <a:r>
              <a:rPr lang="en-US" sz="36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22624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wipe(down)">
                                      <p:cBhvr>
                                        <p:cTn id="7" dur="580">
                                          <p:stCondLst>
                                            <p:cond delay="0"/>
                                          </p:stCondLst>
                                        </p:cTn>
                                        <p:tgtEl>
                                          <p:spTgt spid="41">
                                            <p:txEl>
                                              <p:pRg st="0" end="0"/>
                                            </p:txEl>
                                          </p:spTgt>
                                        </p:tgtEl>
                                      </p:cBhvr>
                                    </p:animEffect>
                                    <p:anim calcmode="lin" valueType="num">
                                      <p:cBhvr>
                                        <p:cTn id="8" dur="1822" tmFilter="0,0; 0.14,0.36; 0.43,0.73; 0.71,0.91; 1.0,1.0">
                                          <p:stCondLst>
                                            <p:cond delay="0"/>
                                          </p:stCondLst>
                                        </p:cTn>
                                        <p:tgtEl>
                                          <p:spTgt spid="41">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1">
                                            <p:txEl>
                                              <p:pRg st="0" end="0"/>
                                            </p:txEl>
                                          </p:spTgt>
                                        </p:tgtEl>
                                      </p:cBhvr>
                                      <p:to x="100000" y="60000"/>
                                    </p:animScale>
                                    <p:animScale>
                                      <p:cBhvr>
                                        <p:cTn id="14" dur="166" decel="50000">
                                          <p:stCondLst>
                                            <p:cond delay="676"/>
                                          </p:stCondLst>
                                        </p:cTn>
                                        <p:tgtEl>
                                          <p:spTgt spid="41">
                                            <p:txEl>
                                              <p:pRg st="0" end="0"/>
                                            </p:txEl>
                                          </p:spTgt>
                                        </p:tgtEl>
                                      </p:cBhvr>
                                      <p:to x="100000" y="100000"/>
                                    </p:animScale>
                                    <p:animScale>
                                      <p:cBhvr>
                                        <p:cTn id="15" dur="26">
                                          <p:stCondLst>
                                            <p:cond delay="1312"/>
                                          </p:stCondLst>
                                        </p:cTn>
                                        <p:tgtEl>
                                          <p:spTgt spid="41">
                                            <p:txEl>
                                              <p:pRg st="0" end="0"/>
                                            </p:txEl>
                                          </p:spTgt>
                                        </p:tgtEl>
                                      </p:cBhvr>
                                      <p:to x="100000" y="80000"/>
                                    </p:animScale>
                                    <p:animScale>
                                      <p:cBhvr>
                                        <p:cTn id="16" dur="166" decel="50000">
                                          <p:stCondLst>
                                            <p:cond delay="1338"/>
                                          </p:stCondLst>
                                        </p:cTn>
                                        <p:tgtEl>
                                          <p:spTgt spid="41">
                                            <p:txEl>
                                              <p:pRg st="0" end="0"/>
                                            </p:txEl>
                                          </p:spTgt>
                                        </p:tgtEl>
                                      </p:cBhvr>
                                      <p:to x="100000" y="100000"/>
                                    </p:animScale>
                                    <p:animScale>
                                      <p:cBhvr>
                                        <p:cTn id="17" dur="26">
                                          <p:stCondLst>
                                            <p:cond delay="1642"/>
                                          </p:stCondLst>
                                        </p:cTn>
                                        <p:tgtEl>
                                          <p:spTgt spid="41">
                                            <p:txEl>
                                              <p:pRg st="0" end="0"/>
                                            </p:txEl>
                                          </p:spTgt>
                                        </p:tgtEl>
                                      </p:cBhvr>
                                      <p:to x="100000" y="90000"/>
                                    </p:animScale>
                                    <p:animScale>
                                      <p:cBhvr>
                                        <p:cTn id="18" dur="166" decel="50000">
                                          <p:stCondLst>
                                            <p:cond delay="1668"/>
                                          </p:stCondLst>
                                        </p:cTn>
                                        <p:tgtEl>
                                          <p:spTgt spid="41">
                                            <p:txEl>
                                              <p:pRg st="0" end="0"/>
                                            </p:txEl>
                                          </p:spTgt>
                                        </p:tgtEl>
                                      </p:cBhvr>
                                      <p:to x="100000" y="100000"/>
                                    </p:animScale>
                                    <p:animScale>
                                      <p:cBhvr>
                                        <p:cTn id="19" dur="26">
                                          <p:stCondLst>
                                            <p:cond delay="1808"/>
                                          </p:stCondLst>
                                        </p:cTn>
                                        <p:tgtEl>
                                          <p:spTgt spid="41">
                                            <p:txEl>
                                              <p:pRg st="0" end="0"/>
                                            </p:txEl>
                                          </p:spTgt>
                                        </p:tgtEl>
                                      </p:cBhvr>
                                      <p:to x="100000" y="95000"/>
                                    </p:animScale>
                                    <p:animScale>
                                      <p:cBhvr>
                                        <p:cTn id="20" dur="166" decel="50000">
                                          <p:stCondLst>
                                            <p:cond delay="1834"/>
                                          </p:stCondLst>
                                        </p:cTn>
                                        <p:tgtEl>
                                          <p:spTgt spid="41">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1">
                                            <p:txEl>
                                              <p:pRg st="1" end="1"/>
                                            </p:txEl>
                                          </p:spTgt>
                                        </p:tgtEl>
                                        <p:attrNameLst>
                                          <p:attrName>style.visibility</p:attrName>
                                        </p:attrNameLst>
                                      </p:cBhvr>
                                      <p:to>
                                        <p:strVal val="visible"/>
                                      </p:to>
                                    </p:set>
                                    <p:animEffect transition="in" filter="wipe(down)">
                                      <p:cBhvr>
                                        <p:cTn id="25" dur="580">
                                          <p:stCondLst>
                                            <p:cond delay="0"/>
                                          </p:stCondLst>
                                        </p:cTn>
                                        <p:tgtEl>
                                          <p:spTgt spid="41">
                                            <p:txEl>
                                              <p:pRg st="1" end="1"/>
                                            </p:txEl>
                                          </p:spTgt>
                                        </p:tgtEl>
                                      </p:cBhvr>
                                    </p:animEffect>
                                    <p:anim calcmode="lin" valueType="num">
                                      <p:cBhvr>
                                        <p:cTn id="26" dur="1822" tmFilter="0,0; 0.14,0.36; 0.43,0.73; 0.71,0.91; 1.0,1.0">
                                          <p:stCondLst>
                                            <p:cond delay="0"/>
                                          </p:stCondLst>
                                        </p:cTn>
                                        <p:tgtEl>
                                          <p:spTgt spid="41">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1">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1">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1">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1">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1">
                                            <p:txEl>
                                              <p:pRg st="1" end="1"/>
                                            </p:txEl>
                                          </p:spTgt>
                                        </p:tgtEl>
                                      </p:cBhvr>
                                      <p:to x="100000" y="60000"/>
                                    </p:animScale>
                                    <p:animScale>
                                      <p:cBhvr>
                                        <p:cTn id="32" dur="166" decel="50000">
                                          <p:stCondLst>
                                            <p:cond delay="676"/>
                                          </p:stCondLst>
                                        </p:cTn>
                                        <p:tgtEl>
                                          <p:spTgt spid="41">
                                            <p:txEl>
                                              <p:pRg st="1" end="1"/>
                                            </p:txEl>
                                          </p:spTgt>
                                        </p:tgtEl>
                                      </p:cBhvr>
                                      <p:to x="100000" y="100000"/>
                                    </p:animScale>
                                    <p:animScale>
                                      <p:cBhvr>
                                        <p:cTn id="33" dur="26">
                                          <p:stCondLst>
                                            <p:cond delay="1312"/>
                                          </p:stCondLst>
                                        </p:cTn>
                                        <p:tgtEl>
                                          <p:spTgt spid="41">
                                            <p:txEl>
                                              <p:pRg st="1" end="1"/>
                                            </p:txEl>
                                          </p:spTgt>
                                        </p:tgtEl>
                                      </p:cBhvr>
                                      <p:to x="100000" y="80000"/>
                                    </p:animScale>
                                    <p:animScale>
                                      <p:cBhvr>
                                        <p:cTn id="34" dur="166" decel="50000">
                                          <p:stCondLst>
                                            <p:cond delay="1338"/>
                                          </p:stCondLst>
                                        </p:cTn>
                                        <p:tgtEl>
                                          <p:spTgt spid="41">
                                            <p:txEl>
                                              <p:pRg st="1" end="1"/>
                                            </p:txEl>
                                          </p:spTgt>
                                        </p:tgtEl>
                                      </p:cBhvr>
                                      <p:to x="100000" y="100000"/>
                                    </p:animScale>
                                    <p:animScale>
                                      <p:cBhvr>
                                        <p:cTn id="35" dur="26">
                                          <p:stCondLst>
                                            <p:cond delay="1642"/>
                                          </p:stCondLst>
                                        </p:cTn>
                                        <p:tgtEl>
                                          <p:spTgt spid="41">
                                            <p:txEl>
                                              <p:pRg st="1" end="1"/>
                                            </p:txEl>
                                          </p:spTgt>
                                        </p:tgtEl>
                                      </p:cBhvr>
                                      <p:to x="100000" y="90000"/>
                                    </p:animScale>
                                    <p:animScale>
                                      <p:cBhvr>
                                        <p:cTn id="36" dur="166" decel="50000">
                                          <p:stCondLst>
                                            <p:cond delay="1668"/>
                                          </p:stCondLst>
                                        </p:cTn>
                                        <p:tgtEl>
                                          <p:spTgt spid="41">
                                            <p:txEl>
                                              <p:pRg st="1" end="1"/>
                                            </p:txEl>
                                          </p:spTgt>
                                        </p:tgtEl>
                                      </p:cBhvr>
                                      <p:to x="100000" y="100000"/>
                                    </p:animScale>
                                    <p:animScale>
                                      <p:cBhvr>
                                        <p:cTn id="37" dur="26">
                                          <p:stCondLst>
                                            <p:cond delay="1808"/>
                                          </p:stCondLst>
                                        </p:cTn>
                                        <p:tgtEl>
                                          <p:spTgt spid="41">
                                            <p:txEl>
                                              <p:pRg st="1" end="1"/>
                                            </p:txEl>
                                          </p:spTgt>
                                        </p:tgtEl>
                                      </p:cBhvr>
                                      <p:to x="100000" y="95000"/>
                                    </p:animScale>
                                    <p:animScale>
                                      <p:cBhvr>
                                        <p:cTn id="38" dur="166" decel="50000">
                                          <p:stCondLst>
                                            <p:cond delay="1834"/>
                                          </p:stCondLst>
                                        </p:cTn>
                                        <p:tgtEl>
                                          <p:spTgt spid="41">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72580" y="990963"/>
            <a:ext cx="2733441" cy="61324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Lễ</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mừng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2" name="Picture 41"/>
          <p:cNvPicPr>
            <a:picLocks noChangeAspect="1"/>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Lst>
          </a:blip>
          <a:srcRect l="3364" t="13985" r="59717" b="4151"/>
          <a:stretch>
            <a:fillRect/>
          </a:stretch>
        </p:blipFill>
        <p:spPr>
          <a:xfrm>
            <a:off x="310754" y="1647070"/>
            <a:ext cx="2932111" cy="4958796"/>
          </a:xfrm>
          <a:custGeom>
            <a:avLst/>
            <a:gdLst>
              <a:gd name="connsiteX0" fmla="*/ 401208 w 3319975"/>
              <a:gd name="connsiteY0" fmla="*/ 3369405 h 5614752"/>
              <a:gd name="connsiteX1" fmla="*/ 388214 w 3319975"/>
              <a:gd name="connsiteY1" fmla="*/ 3383258 h 5614752"/>
              <a:gd name="connsiteX2" fmla="*/ 384667 w 3319975"/>
              <a:gd name="connsiteY2" fmla="*/ 3378913 h 5614752"/>
              <a:gd name="connsiteX3" fmla="*/ 386887 w 3319975"/>
              <a:gd name="connsiteY3" fmla="*/ 3371503 h 5614752"/>
              <a:gd name="connsiteX4" fmla="*/ 422031 w 3319975"/>
              <a:gd name="connsiteY4" fmla="*/ 3348110 h 5614752"/>
              <a:gd name="connsiteX5" fmla="*/ 434669 w 3319975"/>
              <a:gd name="connsiteY5" fmla="*/ 3350555 h 5614752"/>
              <a:gd name="connsiteX6" fmla="*/ 450166 w 3319975"/>
              <a:gd name="connsiteY6" fmla="*/ 3362178 h 5614752"/>
              <a:gd name="connsiteX7" fmla="*/ 407768 w 3319975"/>
              <a:gd name="connsiteY7" fmla="*/ 3368443 h 5614752"/>
              <a:gd name="connsiteX8" fmla="*/ 401208 w 3319975"/>
              <a:gd name="connsiteY8" fmla="*/ 3369405 h 5614752"/>
              <a:gd name="connsiteX9" fmla="*/ 401356 w 3319975"/>
              <a:gd name="connsiteY9" fmla="*/ 3369246 h 5614752"/>
              <a:gd name="connsiteX10" fmla="*/ 422031 w 3319975"/>
              <a:gd name="connsiteY10" fmla="*/ 3348110 h 5614752"/>
              <a:gd name="connsiteX11" fmla="*/ 1744394 w 3319975"/>
              <a:gd name="connsiteY11" fmla="*/ 0 h 5614752"/>
              <a:gd name="connsiteX12" fmla="*/ 2082018 w 3319975"/>
              <a:gd name="connsiteY12" fmla="*/ 14067 h 5614752"/>
              <a:gd name="connsiteX13" fmla="*/ 2293034 w 3319975"/>
              <a:gd name="connsiteY13" fmla="*/ 42203 h 5614752"/>
              <a:gd name="connsiteX14" fmla="*/ 2377440 w 3319975"/>
              <a:gd name="connsiteY14" fmla="*/ 126609 h 5614752"/>
              <a:gd name="connsiteX15" fmla="*/ 2419643 w 3319975"/>
              <a:gd name="connsiteY15" fmla="*/ 168812 h 5614752"/>
              <a:gd name="connsiteX16" fmla="*/ 2504049 w 3319975"/>
              <a:gd name="connsiteY16" fmla="*/ 196947 h 5614752"/>
              <a:gd name="connsiteX17" fmla="*/ 2546252 w 3319975"/>
              <a:gd name="connsiteY17" fmla="*/ 211015 h 5614752"/>
              <a:gd name="connsiteX18" fmla="*/ 2630658 w 3319975"/>
              <a:gd name="connsiteY18" fmla="*/ 351692 h 5614752"/>
              <a:gd name="connsiteX19" fmla="*/ 2644726 w 3319975"/>
              <a:gd name="connsiteY19" fmla="*/ 393895 h 5614752"/>
              <a:gd name="connsiteX20" fmla="*/ 2630658 w 3319975"/>
              <a:gd name="connsiteY20" fmla="*/ 506437 h 5614752"/>
              <a:gd name="connsiteX21" fmla="*/ 2560320 w 3319975"/>
              <a:gd name="connsiteY21" fmla="*/ 576775 h 5614752"/>
              <a:gd name="connsiteX22" fmla="*/ 2532184 w 3319975"/>
              <a:gd name="connsiteY22" fmla="*/ 604910 h 5614752"/>
              <a:gd name="connsiteX23" fmla="*/ 2433711 w 3319975"/>
              <a:gd name="connsiteY23" fmla="*/ 689317 h 5614752"/>
              <a:gd name="connsiteX24" fmla="*/ 2475914 w 3319975"/>
              <a:gd name="connsiteY24" fmla="*/ 787790 h 5614752"/>
              <a:gd name="connsiteX25" fmla="*/ 2518117 w 3319975"/>
              <a:gd name="connsiteY25" fmla="*/ 858129 h 5614752"/>
              <a:gd name="connsiteX26" fmla="*/ 2532184 w 3319975"/>
              <a:gd name="connsiteY26" fmla="*/ 914400 h 5614752"/>
              <a:gd name="connsiteX27" fmla="*/ 2630658 w 3319975"/>
              <a:gd name="connsiteY27" fmla="*/ 1012874 h 5614752"/>
              <a:gd name="connsiteX28" fmla="*/ 2715064 w 3319975"/>
              <a:gd name="connsiteY28" fmla="*/ 1026941 h 5614752"/>
              <a:gd name="connsiteX29" fmla="*/ 2785403 w 3319975"/>
              <a:gd name="connsiteY29" fmla="*/ 1125415 h 5614752"/>
              <a:gd name="connsiteX30" fmla="*/ 2813538 w 3319975"/>
              <a:gd name="connsiteY30" fmla="*/ 1167618 h 5614752"/>
              <a:gd name="connsiteX31" fmla="*/ 2855741 w 3319975"/>
              <a:gd name="connsiteY31" fmla="*/ 1195754 h 5614752"/>
              <a:gd name="connsiteX32" fmla="*/ 2883877 w 3319975"/>
              <a:gd name="connsiteY32" fmla="*/ 1223889 h 5614752"/>
              <a:gd name="connsiteX33" fmla="*/ 2982351 w 3319975"/>
              <a:gd name="connsiteY33" fmla="*/ 1252024 h 5614752"/>
              <a:gd name="connsiteX34" fmla="*/ 3052689 w 3319975"/>
              <a:gd name="connsiteY34" fmla="*/ 1322363 h 5614752"/>
              <a:gd name="connsiteX35" fmla="*/ 3165231 w 3319975"/>
              <a:gd name="connsiteY35" fmla="*/ 1477107 h 5614752"/>
              <a:gd name="connsiteX36" fmla="*/ 3193366 w 3319975"/>
              <a:gd name="connsiteY36" fmla="*/ 1575581 h 5614752"/>
              <a:gd name="connsiteX37" fmla="*/ 3221501 w 3319975"/>
              <a:gd name="connsiteY37" fmla="*/ 1659987 h 5614752"/>
              <a:gd name="connsiteX38" fmla="*/ 3277772 w 3319975"/>
              <a:gd name="connsiteY38" fmla="*/ 1814732 h 5614752"/>
              <a:gd name="connsiteX39" fmla="*/ 3291840 w 3319975"/>
              <a:gd name="connsiteY39" fmla="*/ 1927274 h 5614752"/>
              <a:gd name="connsiteX40" fmla="*/ 3319975 w 3319975"/>
              <a:gd name="connsiteY40" fmla="*/ 2039815 h 5614752"/>
              <a:gd name="connsiteX41" fmla="*/ 3305908 w 3319975"/>
              <a:gd name="connsiteY41" fmla="*/ 2124221 h 5614752"/>
              <a:gd name="connsiteX42" fmla="*/ 3277772 w 3319975"/>
              <a:gd name="connsiteY42" fmla="*/ 2152357 h 5614752"/>
              <a:gd name="connsiteX43" fmla="*/ 3179298 w 3319975"/>
              <a:gd name="connsiteY43" fmla="*/ 2208627 h 5614752"/>
              <a:gd name="connsiteX44" fmla="*/ 3038621 w 3319975"/>
              <a:gd name="connsiteY44" fmla="*/ 2278966 h 5614752"/>
              <a:gd name="connsiteX45" fmla="*/ 2996418 w 3319975"/>
              <a:gd name="connsiteY45" fmla="*/ 2293034 h 5614752"/>
              <a:gd name="connsiteX46" fmla="*/ 2883877 w 3319975"/>
              <a:gd name="connsiteY46" fmla="*/ 2321169 h 5614752"/>
              <a:gd name="connsiteX47" fmla="*/ 2785403 w 3319975"/>
              <a:gd name="connsiteY47" fmla="*/ 2349304 h 5614752"/>
              <a:gd name="connsiteX48" fmla="*/ 2715064 w 3319975"/>
              <a:gd name="connsiteY48" fmla="*/ 2391507 h 5614752"/>
              <a:gd name="connsiteX49" fmla="*/ 2686929 w 3319975"/>
              <a:gd name="connsiteY49" fmla="*/ 2419643 h 5614752"/>
              <a:gd name="connsiteX50" fmla="*/ 2630658 w 3319975"/>
              <a:gd name="connsiteY50" fmla="*/ 2461846 h 5614752"/>
              <a:gd name="connsiteX51" fmla="*/ 2588455 w 3319975"/>
              <a:gd name="connsiteY51" fmla="*/ 2489981 h 5614752"/>
              <a:gd name="connsiteX52" fmla="*/ 2560320 w 3319975"/>
              <a:gd name="connsiteY52" fmla="*/ 2518117 h 5614752"/>
              <a:gd name="connsiteX53" fmla="*/ 2546252 w 3319975"/>
              <a:gd name="connsiteY53" fmla="*/ 2700997 h 5614752"/>
              <a:gd name="connsiteX54" fmla="*/ 2574388 w 3319975"/>
              <a:gd name="connsiteY54" fmla="*/ 2729132 h 5614752"/>
              <a:gd name="connsiteX55" fmla="*/ 2602523 w 3319975"/>
              <a:gd name="connsiteY55" fmla="*/ 2813538 h 5614752"/>
              <a:gd name="connsiteX56" fmla="*/ 2616591 w 3319975"/>
              <a:gd name="connsiteY56" fmla="*/ 2883877 h 5614752"/>
              <a:gd name="connsiteX57" fmla="*/ 2630658 w 3319975"/>
              <a:gd name="connsiteY57" fmla="*/ 2982350 h 5614752"/>
              <a:gd name="connsiteX58" fmla="*/ 2658794 w 3319975"/>
              <a:gd name="connsiteY58" fmla="*/ 3038621 h 5614752"/>
              <a:gd name="connsiteX59" fmla="*/ 2644726 w 3319975"/>
              <a:gd name="connsiteY59" fmla="*/ 3221501 h 5614752"/>
              <a:gd name="connsiteX60" fmla="*/ 2616591 w 3319975"/>
              <a:gd name="connsiteY60" fmla="*/ 3277772 h 5614752"/>
              <a:gd name="connsiteX61" fmla="*/ 2560320 w 3319975"/>
              <a:gd name="connsiteY61" fmla="*/ 3348110 h 5614752"/>
              <a:gd name="connsiteX62" fmla="*/ 2532184 w 3319975"/>
              <a:gd name="connsiteY62" fmla="*/ 3390314 h 5614752"/>
              <a:gd name="connsiteX63" fmla="*/ 2518117 w 3319975"/>
              <a:gd name="connsiteY63" fmla="*/ 3502855 h 5614752"/>
              <a:gd name="connsiteX64" fmla="*/ 2504049 w 3319975"/>
              <a:gd name="connsiteY64" fmla="*/ 3784209 h 5614752"/>
              <a:gd name="connsiteX65" fmla="*/ 2489981 w 3319975"/>
              <a:gd name="connsiteY65" fmla="*/ 3826412 h 5614752"/>
              <a:gd name="connsiteX66" fmla="*/ 2461846 w 3319975"/>
              <a:gd name="connsiteY66" fmla="*/ 3938954 h 5614752"/>
              <a:gd name="connsiteX67" fmla="*/ 2433711 w 3319975"/>
              <a:gd name="connsiteY67" fmla="*/ 3995224 h 5614752"/>
              <a:gd name="connsiteX68" fmla="*/ 2405575 w 3319975"/>
              <a:gd name="connsiteY68" fmla="*/ 4079630 h 5614752"/>
              <a:gd name="connsiteX69" fmla="*/ 2391508 w 3319975"/>
              <a:gd name="connsiteY69" fmla="*/ 4121834 h 5614752"/>
              <a:gd name="connsiteX70" fmla="*/ 2377440 w 3319975"/>
              <a:gd name="connsiteY70" fmla="*/ 4164037 h 5614752"/>
              <a:gd name="connsiteX71" fmla="*/ 2363372 w 3319975"/>
              <a:gd name="connsiteY71" fmla="*/ 4234375 h 5614752"/>
              <a:gd name="connsiteX72" fmla="*/ 2349304 w 3319975"/>
              <a:gd name="connsiteY72" fmla="*/ 4318781 h 5614752"/>
              <a:gd name="connsiteX73" fmla="*/ 2335237 w 3319975"/>
              <a:gd name="connsiteY73" fmla="*/ 4389120 h 5614752"/>
              <a:gd name="connsiteX74" fmla="*/ 2321169 w 3319975"/>
              <a:gd name="connsiteY74" fmla="*/ 4473526 h 5614752"/>
              <a:gd name="connsiteX75" fmla="*/ 2293034 w 3319975"/>
              <a:gd name="connsiteY75" fmla="*/ 4557932 h 5614752"/>
              <a:gd name="connsiteX76" fmla="*/ 2236763 w 3319975"/>
              <a:gd name="connsiteY76" fmla="*/ 4642338 h 5614752"/>
              <a:gd name="connsiteX77" fmla="*/ 2194560 w 3319975"/>
              <a:gd name="connsiteY77" fmla="*/ 4740812 h 5614752"/>
              <a:gd name="connsiteX78" fmla="*/ 2138289 w 3319975"/>
              <a:gd name="connsiteY78" fmla="*/ 4839286 h 5614752"/>
              <a:gd name="connsiteX79" fmla="*/ 2124221 w 3319975"/>
              <a:gd name="connsiteY79" fmla="*/ 4881489 h 5614752"/>
              <a:gd name="connsiteX80" fmla="*/ 2096086 w 3319975"/>
              <a:gd name="connsiteY80" fmla="*/ 4923692 h 5614752"/>
              <a:gd name="connsiteX81" fmla="*/ 2082018 w 3319975"/>
              <a:gd name="connsiteY81" fmla="*/ 4979963 h 5614752"/>
              <a:gd name="connsiteX82" fmla="*/ 2096086 w 3319975"/>
              <a:gd name="connsiteY82" fmla="*/ 5134707 h 5614752"/>
              <a:gd name="connsiteX83" fmla="*/ 2124221 w 3319975"/>
              <a:gd name="connsiteY83" fmla="*/ 5162843 h 5614752"/>
              <a:gd name="connsiteX84" fmla="*/ 2180492 w 3319975"/>
              <a:gd name="connsiteY84" fmla="*/ 5247249 h 5614752"/>
              <a:gd name="connsiteX85" fmla="*/ 2293034 w 3319975"/>
              <a:gd name="connsiteY85" fmla="*/ 5303520 h 5614752"/>
              <a:gd name="connsiteX86" fmla="*/ 2335237 w 3319975"/>
              <a:gd name="connsiteY86" fmla="*/ 5317587 h 5614752"/>
              <a:gd name="connsiteX87" fmla="*/ 2391508 w 3319975"/>
              <a:gd name="connsiteY87" fmla="*/ 5373858 h 5614752"/>
              <a:gd name="connsiteX88" fmla="*/ 2419643 w 3319975"/>
              <a:gd name="connsiteY88" fmla="*/ 5401994 h 5614752"/>
              <a:gd name="connsiteX89" fmla="*/ 2405575 w 3319975"/>
              <a:gd name="connsiteY89" fmla="*/ 5598941 h 5614752"/>
              <a:gd name="connsiteX90" fmla="*/ 2335237 w 3319975"/>
              <a:gd name="connsiteY90" fmla="*/ 5613009 h 5614752"/>
              <a:gd name="connsiteX91" fmla="*/ 1913206 w 3319975"/>
              <a:gd name="connsiteY91" fmla="*/ 5584874 h 5614752"/>
              <a:gd name="connsiteX92" fmla="*/ 1814732 w 3319975"/>
              <a:gd name="connsiteY92" fmla="*/ 5570806 h 5614752"/>
              <a:gd name="connsiteX93" fmla="*/ 1716258 w 3319975"/>
              <a:gd name="connsiteY93" fmla="*/ 5542670 h 5614752"/>
              <a:gd name="connsiteX94" fmla="*/ 1659988 w 3319975"/>
              <a:gd name="connsiteY94" fmla="*/ 5528603 h 5614752"/>
              <a:gd name="connsiteX95" fmla="*/ 1505243 w 3319975"/>
              <a:gd name="connsiteY95" fmla="*/ 5486400 h 5614752"/>
              <a:gd name="connsiteX96" fmla="*/ 1448972 w 3319975"/>
              <a:gd name="connsiteY96" fmla="*/ 5458264 h 5614752"/>
              <a:gd name="connsiteX97" fmla="*/ 1420837 w 3319975"/>
              <a:gd name="connsiteY97" fmla="*/ 5416061 h 5614752"/>
              <a:gd name="connsiteX98" fmla="*/ 1392701 w 3319975"/>
              <a:gd name="connsiteY98" fmla="*/ 5387926 h 5614752"/>
              <a:gd name="connsiteX99" fmla="*/ 1364566 w 3319975"/>
              <a:gd name="connsiteY99" fmla="*/ 5303520 h 5614752"/>
              <a:gd name="connsiteX100" fmla="*/ 1350498 w 3319975"/>
              <a:gd name="connsiteY100" fmla="*/ 5261317 h 5614752"/>
              <a:gd name="connsiteX101" fmla="*/ 1336431 w 3319975"/>
              <a:gd name="connsiteY101" fmla="*/ 5219114 h 5614752"/>
              <a:gd name="connsiteX102" fmla="*/ 1308295 w 3319975"/>
              <a:gd name="connsiteY102" fmla="*/ 5190978 h 5614752"/>
              <a:gd name="connsiteX103" fmla="*/ 1266092 w 3319975"/>
              <a:gd name="connsiteY103" fmla="*/ 5205046 h 5614752"/>
              <a:gd name="connsiteX104" fmla="*/ 1181686 w 3319975"/>
              <a:gd name="connsiteY104" fmla="*/ 5261317 h 5614752"/>
              <a:gd name="connsiteX105" fmla="*/ 1153551 w 3319975"/>
              <a:gd name="connsiteY105" fmla="*/ 5303520 h 5614752"/>
              <a:gd name="connsiteX106" fmla="*/ 998806 w 3319975"/>
              <a:gd name="connsiteY106" fmla="*/ 5387926 h 5614752"/>
              <a:gd name="connsiteX107" fmla="*/ 900332 w 3319975"/>
              <a:gd name="connsiteY107" fmla="*/ 5401994 h 5614752"/>
              <a:gd name="connsiteX108" fmla="*/ 787791 w 3319975"/>
              <a:gd name="connsiteY108" fmla="*/ 5430129 h 5614752"/>
              <a:gd name="connsiteX109" fmla="*/ 112541 w 3319975"/>
              <a:gd name="connsiteY109" fmla="*/ 5416061 h 5614752"/>
              <a:gd name="connsiteX110" fmla="*/ 70338 w 3319975"/>
              <a:gd name="connsiteY110" fmla="*/ 5401994 h 5614752"/>
              <a:gd name="connsiteX111" fmla="*/ 0 w 3319975"/>
              <a:gd name="connsiteY111" fmla="*/ 5331655 h 5614752"/>
              <a:gd name="connsiteX112" fmla="*/ 14068 w 3319975"/>
              <a:gd name="connsiteY112" fmla="*/ 5162843 h 5614752"/>
              <a:gd name="connsiteX113" fmla="*/ 56271 w 3319975"/>
              <a:gd name="connsiteY113" fmla="*/ 5148775 h 5614752"/>
              <a:gd name="connsiteX114" fmla="*/ 182880 w 3319975"/>
              <a:gd name="connsiteY114" fmla="*/ 5134707 h 5614752"/>
              <a:gd name="connsiteX115" fmla="*/ 281354 w 3319975"/>
              <a:gd name="connsiteY115" fmla="*/ 5106572 h 5614752"/>
              <a:gd name="connsiteX116" fmla="*/ 323557 w 3319975"/>
              <a:gd name="connsiteY116" fmla="*/ 5064369 h 5614752"/>
              <a:gd name="connsiteX117" fmla="*/ 365760 w 3319975"/>
              <a:gd name="connsiteY117" fmla="*/ 5036234 h 5614752"/>
              <a:gd name="connsiteX118" fmla="*/ 478301 w 3319975"/>
              <a:gd name="connsiteY118" fmla="*/ 5008098 h 5614752"/>
              <a:gd name="connsiteX119" fmla="*/ 534572 w 3319975"/>
              <a:gd name="connsiteY119" fmla="*/ 4994030 h 5614752"/>
              <a:gd name="connsiteX120" fmla="*/ 562708 w 3319975"/>
              <a:gd name="connsiteY120" fmla="*/ 4965895 h 5614752"/>
              <a:gd name="connsiteX121" fmla="*/ 590843 w 3319975"/>
              <a:gd name="connsiteY121" fmla="*/ 4797083 h 5614752"/>
              <a:gd name="connsiteX122" fmla="*/ 604911 w 3319975"/>
              <a:gd name="connsiteY122" fmla="*/ 4754880 h 5614752"/>
              <a:gd name="connsiteX123" fmla="*/ 576775 w 3319975"/>
              <a:gd name="connsiteY123" fmla="*/ 4473526 h 5614752"/>
              <a:gd name="connsiteX124" fmla="*/ 562708 w 3319975"/>
              <a:gd name="connsiteY124" fmla="*/ 4515729 h 5614752"/>
              <a:gd name="connsiteX125" fmla="*/ 520504 w 3319975"/>
              <a:gd name="connsiteY125" fmla="*/ 4473526 h 5614752"/>
              <a:gd name="connsiteX126" fmla="*/ 506437 w 3319975"/>
              <a:gd name="connsiteY126" fmla="*/ 4417255 h 5614752"/>
              <a:gd name="connsiteX127" fmla="*/ 478301 w 3319975"/>
              <a:gd name="connsiteY127" fmla="*/ 4248443 h 5614752"/>
              <a:gd name="connsiteX128" fmla="*/ 492369 w 3319975"/>
              <a:gd name="connsiteY128" fmla="*/ 3742006 h 5614752"/>
              <a:gd name="connsiteX129" fmla="*/ 506437 w 3319975"/>
              <a:gd name="connsiteY129" fmla="*/ 3671667 h 5614752"/>
              <a:gd name="connsiteX130" fmla="*/ 534572 w 3319975"/>
              <a:gd name="connsiteY130" fmla="*/ 3629464 h 5614752"/>
              <a:gd name="connsiteX131" fmla="*/ 520504 w 3319975"/>
              <a:gd name="connsiteY131" fmla="*/ 3432517 h 5614752"/>
              <a:gd name="connsiteX132" fmla="*/ 506437 w 3319975"/>
              <a:gd name="connsiteY132" fmla="*/ 3390314 h 5614752"/>
              <a:gd name="connsiteX133" fmla="*/ 478301 w 3319975"/>
              <a:gd name="connsiteY133" fmla="*/ 3362178 h 5614752"/>
              <a:gd name="connsiteX134" fmla="*/ 450715 w 3319975"/>
              <a:gd name="connsiteY134" fmla="*/ 3353660 h 5614752"/>
              <a:gd name="connsiteX135" fmla="*/ 434669 w 3319975"/>
              <a:gd name="connsiteY135" fmla="*/ 3350555 h 5614752"/>
              <a:gd name="connsiteX136" fmla="*/ 393895 w 3319975"/>
              <a:gd name="connsiteY136" fmla="*/ 3319975 h 5614752"/>
              <a:gd name="connsiteX137" fmla="*/ 393895 w 3319975"/>
              <a:gd name="connsiteY137" fmla="*/ 3348110 h 5614752"/>
              <a:gd name="connsiteX138" fmla="*/ 386887 w 3319975"/>
              <a:gd name="connsiteY138" fmla="*/ 3371503 h 5614752"/>
              <a:gd name="connsiteX139" fmla="*/ 372763 w 3319975"/>
              <a:gd name="connsiteY139" fmla="*/ 3373573 h 5614752"/>
              <a:gd name="connsiteX140" fmla="*/ 154744 w 3319975"/>
              <a:gd name="connsiteY140" fmla="*/ 3362178 h 5614752"/>
              <a:gd name="connsiteX141" fmla="*/ 112541 w 3319975"/>
              <a:gd name="connsiteY141" fmla="*/ 3334043 h 5614752"/>
              <a:gd name="connsiteX142" fmla="*/ 98474 w 3319975"/>
              <a:gd name="connsiteY142" fmla="*/ 3277772 h 5614752"/>
              <a:gd name="connsiteX143" fmla="*/ 84406 w 3319975"/>
              <a:gd name="connsiteY143" fmla="*/ 3235569 h 5614752"/>
              <a:gd name="connsiteX144" fmla="*/ 70338 w 3319975"/>
              <a:gd name="connsiteY144" fmla="*/ 3165230 h 5614752"/>
              <a:gd name="connsiteX145" fmla="*/ 42203 w 3319975"/>
              <a:gd name="connsiteY145" fmla="*/ 3123027 h 5614752"/>
              <a:gd name="connsiteX146" fmla="*/ 14068 w 3319975"/>
              <a:gd name="connsiteY146" fmla="*/ 3038621 h 5614752"/>
              <a:gd name="connsiteX147" fmla="*/ 28135 w 3319975"/>
              <a:gd name="connsiteY147" fmla="*/ 2827606 h 5614752"/>
              <a:gd name="connsiteX148" fmla="*/ 42203 w 3319975"/>
              <a:gd name="connsiteY148" fmla="*/ 2771335 h 5614752"/>
              <a:gd name="connsiteX149" fmla="*/ 56271 w 3319975"/>
              <a:gd name="connsiteY149" fmla="*/ 2518117 h 5614752"/>
              <a:gd name="connsiteX150" fmla="*/ 70338 w 3319975"/>
              <a:gd name="connsiteY150" fmla="*/ 1856935 h 5614752"/>
              <a:gd name="connsiteX151" fmla="*/ 98474 w 3319975"/>
              <a:gd name="connsiteY151" fmla="*/ 1702190 h 5614752"/>
              <a:gd name="connsiteX152" fmla="*/ 126609 w 3319975"/>
              <a:gd name="connsiteY152" fmla="*/ 1659987 h 5614752"/>
              <a:gd name="connsiteX153" fmla="*/ 154744 w 3319975"/>
              <a:gd name="connsiteY153" fmla="*/ 1519310 h 5614752"/>
              <a:gd name="connsiteX154" fmla="*/ 182880 w 3319975"/>
              <a:gd name="connsiteY154" fmla="*/ 1322363 h 5614752"/>
              <a:gd name="connsiteX155" fmla="*/ 225083 w 3319975"/>
              <a:gd name="connsiteY155" fmla="*/ 1223889 h 5614752"/>
              <a:gd name="connsiteX156" fmla="*/ 267286 w 3319975"/>
              <a:gd name="connsiteY156" fmla="*/ 1209821 h 5614752"/>
              <a:gd name="connsiteX157" fmla="*/ 323557 w 3319975"/>
              <a:gd name="connsiteY157" fmla="*/ 1139483 h 5614752"/>
              <a:gd name="connsiteX158" fmla="*/ 365760 w 3319975"/>
              <a:gd name="connsiteY158" fmla="*/ 1125415 h 5614752"/>
              <a:gd name="connsiteX159" fmla="*/ 407963 w 3319975"/>
              <a:gd name="connsiteY159" fmla="*/ 1097280 h 5614752"/>
              <a:gd name="connsiteX160" fmla="*/ 436098 w 3319975"/>
              <a:gd name="connsiteY160" fmla="*/ 1055077 h 5614752"/>
              <a:gd name="connsiteX161" fmla="*/ 520504 w 3319975"/>
              <a:gd name="connsiteY161" fmla="*/ 998806 h 5614752"/>
              <a:gd name="connsiteX162" fmla="*/ 562708 w 3319975"/>
              <a:gd name="connsiteY162" fmla="*/ 970670 h 5614752"/>
              <a:gd name="connsiteX163" fmla="*/ 618978 w 3319975"/>
              <a:gd name="connsiteY163" fmla="*/ 914400 h 5614752"/>
              <a:gd name="connsiteX164" fmla="*/ 1026941 w 3319975"/>
              <a:gd name="connsiteY164" fmla="*/ 900332 h 5614752"/>
              <a:gd name="connsiteX165" fmla="*/ 1012874 w 3319975"/>
              <a:gd name="connsiteY165" fmla="*/ 787790 h 5614752"/>
              <a:gd name="connsiteX166" fmla="*/ 984738 w 3319975"/>
              <a:gd name="connsiteY166" fmla="*/ 745587 h 5614752"/>
              <a:gd name="connsiteX167" fmla="*/ 970671 w 3319975"/>
              <a:gd name="connsiteY167" fmla="*/ 689317 h 5614752"/>
              <a:gd name="connsiteX168" fmla="*/ 984738 w 3319975"/>
              <a:gd name="connsiteY168" fmla="*/ 534572 h 5614752"/>
              <a:gd name="connsiteX169" fmla="*/ 1012874 w 3319975"/>
              <a:gd name="connsiteY169" fmla="*/ 450166 h 5614752"/>
              <a:gd name="connsiteX170" fmla="*/ 1041009 w 3319975"/>
              <a:gd name="connsiteY170" fmla="*/ 365760 h 5614752"/>
              <a:gd name="connsiteX171" fmla="*/ 1069144 w 3319975"/>
              <a:gd name="connsiteY171" fmla="*/ 337624 h 5614752"/>
              <a:gd name="connsiteX172" fmla="*/ 1097280 w 3319975"/>
              <a:gd name="connsiteY172" fmla="*/ 295421 h 5614752"/>
              <a:gd name="connsiteX173" fmla="*/ 1139483 w 3319975"/>
              <a:gd name="connsiteY173" fmla="*/ 281354 h 5614752"/>
              <a:gd name="connsiteX174" fmla="*/ 1209821 w 3319975"/>
              <a:gd name="connsiteY174" fmla="*/ 225083 h 5614752"/>
              <a:gd name="connsiteX175" fmla="*/ 1252024 w 3319975"/>
              <a:gd name="connsiteY175" fmla="*/ 211015 h 5614752"/>
              <a:gd name="connsiteX176" fmla="*/ 1322363 w 3319975"/>
              <a:gd name="connsiteY176" fmla="*/ 182880 h 5614752"/>
              <a:gd name="connsiteX177" fmla="*/ 1350498 w 3319975"/>
              <a:gd name="connsiteY177" fmla="*/ 154744 h 5614752"/>
              <a:gd name="connsiteX178" fmla="*/ 1434904 w 3319975"/>
              <a:gd name="connsiteY178" fmla="*/ 126609 h 5614752"/>
              <a:gd name="connsiteX179" fmla="*/ 1505243 w 3319975"/>
              <a:gd name="connsiteY179" fmla="*/ 70338 h 5614752"/>
              <a:gd name="connsiteX180" fmla="*/ 1561514 w 3319975"/>
              <a:gd name="connsiteY180" fmla="*/ 56270 h 5614752"/>
              <a:gd name="connsiteX181" fmla="*/ 1603717 w 3319975"/>
              <a:gd name="connsiteY181" fmla="*/ 42203 h 5614752"/>
              <a:gd name="connsiteX182" fmla="*/ 1674055 w 3319975"/>
              <a:gd name="connsiteY182" fmla="*/ 28135 h 5614752"/>
              <a:gd name="connsiteX183" fmla="*/ 1744394 w 3319975"/>
              <a:gd name="connsiteY183" fmla="*/ 0 h 561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319975" h="5614752">
                <a:moveTo>
                  <a:pt x="401208" y="3369405"/>
                </a:moveTo>
                <a:lnTo>
                  <a:pt x="388214" y="3383258"/>
                </a:lnTo>
                <a:cubicBezTo>
                  <a:pt x="375128" y="3397431"/>
                  <a:pt x="378622" y="3394052"/>
                  <a:pt x="384667" y="3378913"/>
                </a:cubicBezTo>
                <a:lnTo>
                  <a:pt x="386887" y="3371503"/>
                </a:lnTo>
                <a:close/>
                <a:moveTo>
                  <a:pt x="422031" y="3348110"/>
                </a:moveTo>
                <a:lnTo>
                  <a:pt x="434669" y="3350555"/>
                </a:lnTo>
                <a:lnTo>
                  <a:pt x="450166" y="3362178"/>
                </a:lnTo>
                <a:cubicBezTo>
                  <a:pt x="434477" y="3364419"/>
                  <a:pt x="420507" y="3366526"/>
                  <a:pt x="407768" y="3368443"/>
                </a:cubicBezTo>
                <a:lnTo>
                  <a:pt x="401208" y="3369405"/>
                </a:lnTo>
                <a:lnTo>
                  <a:pt x="401356" y="3369246"/>
                </a:lnTo>
                <a:cubicBezTo>
                  <a:pt x="406920" y="3363419"/>
                  <a:pt x="413738" y="3356404"/>
                  <a:pt x="422031" y="3348110"/>
                </a:cubicBezTo>
                <a:close/>
                <a:moveTo>
                  <a:pt x="1744394" y="0"/>
                </a:moveTo>
                <a:lnTo>
                  <a:pt x="2082018" y="14067"/>
                </a:lnTo>
                <a:cubicBezTo>
                  <a:pt x="2247248" y="23246"/>
                  <a:pt x="2202084" y="11886"/>
                  <a:pt x="2293034" y="42203"/>
                </a:cubicBezTo>
                <a:lnTo>
                  <a:pt x="2377440" y="126609"/>
                </a:lnTo>
                <a:cubicBezTo>
                  <a:pt x="2391508" y="140677"/>
                  <a:pt x="2400769" y="162521"/>
                  <a:pt x="2419643" y="168812"/>
                </a:cubicBezTo>
                <a:lnTo>
                  <a:pt x="2504049" y="196947"/>
                </a:lnTo>
                <a:lnTo>
                  <a:pt x="2546252" y="211015"/>
                </a:lnTo>
                <a:cubicBezTo>
                  <a:pt x="2623494" y="288257"/>
                  <a:pt x="2594134" y="242120"/>
                  <a:pt x="2630658" y="351692"/>
                </a:cubicBezTo>
                <a:lnTo>
                  <a:pt x="2644726" y="393895"/>
                </a:lnTo>
                <a:cubicBezTo>
                  <a:pt x="2640037" y="431409"/>
                  <a:pt x="2640605" y="469963"/>
                  <a:pt x="2630658" y="506437"/>
                </a:cubicBezTo>
                <a:cubicBezTo>
                  <a:pt x="2618880" y="549622"/>
                  <a:pt x="2590855" y="552348"/>
                  <a:pt x="2560320" y="576775"/>
                </a:cubicBezTo>
                <a:cubicBezTo>
                  <a:pt x="2549963" y="585060"/>
                  <a:pt x="2542254" y="596278"/>
                  <a:pt x="2532184" y="604910"/>
                </a:cubicBezTo>
                <a:cubicBezTo>
                  <a:pt x="2419226" y="701730"/>
                  <a:pt x="2497328" y="625697"/>
                  <a:pt x="2433711" y="689317"/>
                </a:cubicBezTo>
                <a:cubicBezTo>
                  <a:pt x="2462989" y="806432"/>
                  <a:pt x="2427338" y="690636"/>
                  <a:pt x="2475914" y="787790"/>
                </a:cubicBezTo>
                <a:cubicBezTo>
                  <a:pt x="2512438" y="860839"/>
                  <a:pt x="2463160" y="803174"/>
                  <a:pt x="2518117" y="858129"/>
                </a:cubicBezTo>
                <a:cubicBezTo>
                  <a:pt x="2522806" y="876886"/>
                  <a:pt x="2523537" y="897107"/>
                  <a:pt x="2532184" y="914400"/>
                </a:cubicBezTo>
                <a:cubicBezTo>
                  <a:pt x="2548595" y="947221"/>
                  <a:pt x="2595493" y="998808"/>
                  <a:pt x="2630658" y="1012874"/>
                </a:cubicBezTo>
                <a:cubicBezTo>
                  <a:pt x="2657141" y="1023467"/>
                  <a:pt x="2686929" y="1022252"/>
                  <a:pt x="2715064" y="1026941"/>
                </a:cubicBezTo>
                <a:cubicBezTo>
                  <a:pt x="2781385" y="1126419"/>
                  <a:pt x="2698139" y="1003245"/>
                  <a:pt x="2785403" y="1125415"/>
                </a:cubicBezTo>
                <a:cubicBezTo>
                  <a:pt x="2795230" y="1139173"/>
                  <a:pt x="2801583" y="1155663"/>
                  <a:pt x="2813538" y="1167618"/>
                </a:cubicBezTo>
                <a:cubicBezTo>
                  <a:pt x="2825493" y="1179573"/>
                  <a:pt x="2842539" y="1185192"/>
                  <a:pt x="2855741" y="1195754"/>
                </a:cubicBezTo>
                <a:cubicBezTo>
                  <a:pt x="2866098" y="1204039"/>
                  <a:pt x="2872504" y="1217065"/>
                  <a:pt x="2883877" y="1223889"/>
                </a:cubicBezTo>
                <a:cubicBezTo>
                  <a:pt x="2898296" y="1232540"/>
                  <a:pt x="2971835" y="1249395"/>
                  <a:pt x="2982351" y="1252024"/>
                </a:cubicBezTo>
                <a:cubicBezTo>
                  <a:pt x="3005797" y="1275470"/>
                  <a:pt x="3034296" y="1294774"/>
                  <a:pt x="3052689" y="1322363"/>
                </a:cubicBezTo>
                <a:cubicBezTo>
                  <a:pt x="3125615" y="1431752"/>
                  <a:pt x="3087836" y="1380364"/>
                  <a:pt x="3165231" y="1477107"/>
                </a:cubicBezTo>
                <a:cubicBezTo>
                  <a:pt x="3212515" y="1618967"/>
                  <a:pt x="3140362" y="1398902"/>
                  <a:pt x="3193366" y="1575581"/>
                </a:cubicBezTo>
                <a:cubicBezTo>
                  <a:pt x="3201888" y="1603987"/>
                  <a:pt x="3214308" y="1631215"/>
                  <a:pt x="3221501" y="1659987"/>
                </a:cubicBezTo>
                <a:cubicBezTo>
                  <a:pt x="3253738" y="1788931"/>
                  <a:pt x="3228188" y="1740355"/>
                  <a:pt x="3277772" y="1814732"/>
                </a:cubicBezTo>
                <a:cubicBezTo>
                  <a:pt x="3282461" y="1852246"/>
                  <a:pt x="3284873" y="1890116"/>
                  <a:pt x="3291840" y="1927274"/>
                </a:cubicBezTo>
                <a:cubicBezTo>
                  <a:pt x="3298966" y="1965280"/>
                  <a:pt x="3319975" y="2039815"/>
                  <a:pt x="3319975" y="2039815"/>
                </a:cubicBezTo>
                <a:cubicBezTo>
                  <a:pt x="3315286" y="2067950"/>
                  <a:pt x="3315923" y="2097514"/>
                  <a:pt x="3305908" y="2124221"/>
                </a:cubicBezTo>
                <a:cubicBezTo>
                  <a:pt x="3301251" y="2136640"/>
                  <a:pt x="3287961" y="2143866"/>
                  <a:pt x="3277772" y="2152357"/>
                </a:cubicBezTo>
                <a:cubicBezTo>
                  <a:pt x="3189768" y="2225693"/>
                  <a:pt x="3256311" y="2173083"/>
                  <a:pt x="3179298" y="2208627"/>
                </a:cubicBezTo>
                <a:cubicBezTo>
                  <a:pt x="3131696" y="2230597"/>
                  <a:pt x="3088358" y="2262387"/>
                  <a:pt x="3038621" y="2278966"/>
                </a:cubicBezTo>
                <a:cubicBezTo>
                  <a:pt x="3024553" y="2283655"/>
                  <a:pt x="3010724" y="2289132"/>
                  <a:pt x="2996418" y="2293034"/>
                </a:cubicBezTo>
                <a:cubicBezTo>
                  <a:pt x="2959112" y="2303208"/>
                  <a:pt x="2920561" y="2308941"/>
                  <a:pt x="2883877" y="2321169"/>
                </a:cubicBezTo>
                <a:cubicBezTo>
                  <a:pt x="2823332" y="2341351"/>
                  <a:pt x="2856060" y="2331641"/>
                  <a:pt x="2785403" y="2349304"/>
                </a:cubicBezTo>
                <a:cubicBezTo>
                  <a:pt x="2714116" y="2420594"/>
                  <a:pt x="2806374" y="2336722"/>
                  <a:pt x="2715064" y="2391507"/>
                </a:cubicBezTo>
                <a:cubicBezTo>
                  <a:pt x="2703691" y="2398331"/>
                  <a:pt x="2697118" y="2411152"/>
                  <a:pt x="2686929" y="2419643"/>
                </a:cubicBezTo>
                <a:cubicBezTo>
                  <a:pt x="2668917" y="2434653"/>
                  <a:pt x="2649737" y="2448218"/>
                  <a:pt x="2630658" y="2461846"/>
                </a:cubicBezTo>
                <a:cubicBezTo>
                  <a:pt x="2616900" y="2471673"/>
                  <a:pt x="2601657" y="2479419"/>
                  <a:pt x="2588455" y="2489981"/>
                </a:cubicBezTo>
                <a:cubicBezTo>
                  <a:pt x="2578098" y="2498267"/>
                  <a:pt x="2569698" y="2508738"/>
                  <a:pt x="2560320" y="2518117"/>
                </a:cubicBezTo>
                <a:cubicBezTo>
                  <a:pt x="2532588" y="2601311"/>
                  <a:pt x="2515815" y="2609688"/>
                  <a:pt x="2546252" y="2700997"/>
                </a:cubicBezTo>
                <a:cubicBezTo>
                  <a:pt x="2550446" y="2713580"/>
                  <a:pt x="2565009" y="2719754"/>
                  <a:pt x="2574388" y="2729132"/>
                </a:cubicBezTo>
                <a:cubicBezTo>
                  <a:pt x="2583766" y="2757267"/>
                  <a:pt x="2596707" y="2784457"/>
                  <a:pt x="2602523" y="2813538"/>
                </a:cubicBezTo>
                <a:cubicBezTo>
                  <a:pt x="2607212" y="2836984"/>
                  <a:pt x="2612660" y="2860292"/>
                  <a:pt x="2616591" y="2883877"/>
                </a:cubicBezTo>
                <a:cubicBezTo>
                  <a:pt x="2622042" y="2916583"/>
                  <a:pt x="2621934" y="2950361"/>
                  <a:pt x="2630658" y="2982350"/>
                </a:cubicBezTo>
                <a:cubicBezTo>
                  <a:pt x="2636176" y="3002582"/>
                  <a:pt x="2649415" y="3019864"/>
                  <a:pt x="2658794" y="3038621"/>
                </a:cubicBezTo>
                <a:cubicBezTo>
                  <a:pt x="2654105" y="3099581"/>
                  <a:pt x="2655351" y="3161291"/>
                  <a:pt x="2644726" y="3221501"/>
                </a:cubicBezTo>
                <a:cubicBezTo>
                  <a:pt x="2641082" y="3242153"/>
                  <a:pt x="2628224" y="3260323"/>
                  <a:pt x="2616591" y="3277772"/>
                </a:cubicBezTo>
                <a:cubicBezTo>
                  <a:pt x="2599936" y="3302755"/>
                  <a:pt x="2578335" y="3324090"/>
                  <a:pt x="2560320" y="3348110"/>
                </a:cubicBezTo>
                <a:cubicBezTo>
                  <a:pt x="2550175" y="3361636"/>
                  <a:pt x="2541563" y="3376246"/>
                  <a:pt x="2532184" y="3390314"/>
                </a:cubicBezTo>
                <a:cubicBezTo>
                  <a:pt x="2527495" y="3427828"/>
                  <a:pt x="2520811" y="3465145"/>
                  <a:pt x="2518117" y="3502855"/>
                </a:cubicBezTo>
                <a:cubicBezTo>
                  <a:pt x="2511427" y="3596518"/>
                  <a:pt x="2512184" y="3690660"/>
                  <a:pt x="2504049" y="3784209"/>
                </a:cubicBezTo>
                <a:cubicBezTo>
                  <a:pt x="2502764" y="3798982"/>
                  <a:pt x="2493577" y="3812026"/>
                  <a:pt x="2489981" y="3826412"/>
                </a:cubicBezTo>
                <a:cubicBezTo>
                  <a:pt x="2476769" y="3879261"/>
                  <a:pt x="2481141" y="3893931"/>
                  <a:pt x="2461846" y="3938954"/>
                </a:cubicBezTo>
                <a:cubicBezTo>
                  <a:pt x="2453585" y="3958229"/>
                  <a:pt x="2441499" y="3975753"/>
                  <a:pt x="2433711" y="3995224"/>
                </a:cubicBezTo>
                <a:cubicBezTo>
                  <a:pt x="2422696" y="4022760"/>
                  <a:pt x="2414953" y="4051495"/>
                  <a:pt x="2405575" y="4079630"/>
                </a:cubicBezTo>
                <a:lnTo>
                  <a:pt x="2391508" y="4121834"/>
                </a:lnTo>
                <a:cubicBezTo>
                  <a:pt x="2386819" y="4135902"/>
                  <a:pt x="2380348" y="4149496"/>
                  <a:pt x="2377440" y="4164037"/>
                </a:cubicBezTo>
                <a:cubicBezTo>
                  <a:pt x="2372751" y="4187483"/>
                  <a:pt x="2367649" y="4210850"/>
                  <a:pt x="2363372" y="4234375"/>
                </a:cubicBezTo>
                <a:cubicBezTo>
                  <a:pt x="2358269" y="4262438"/>
                  <a:pt x="2354406" y="4290718"/>
                  <a:pt x="2349304" y="4318781"/>
                </a:cubicBezTo>
                <a:cubicBezTo>
                  <a:pt x="2345027" y="4342306"/>
                  <a:pt x="2339514" y="4365595"/>
                  <a:pt x="2335237" y="4389120"/>
                </a:cubicBezTo>
                <a:cubicBezTo>
                  <a:pt x="2330135" y="4417183"/>
                  <a:pt x="2328087" y="4445854"/>
                  <a:pt x="2321169" y="4473526"/>
                </a:cubicBezTo>
                <a:cubicBezTo>
                  <a:pt x="2313976" y="4502298"/>
                  <a:pt x="2309485" y="4533256"/>
                  <a:pt x="2293034" y="4557932"/>
                </a:cubicBezTo>
                <a:cubicBezTo>
                  <a:pt x="2274277" y="4586067"/>
                  <a:pt x="2247456" y="4610259"/>
                  <a:pt x="2236763" y="4642338"/>
                </a:cubicBezTo>
                <a:cubicBezTo>
                  <a:pt x="2207870" y="4729016"/>
                  <a:pt x="2240914" y="4636516"/>
                  <a:pt x="2194560" y="4740812"/>
                </a:cubicBezTo>
                <a:cubicBezTo>
                  <a:pt x="2154887" y="4830076"/>
                  <a:pt x="2187752" y="4789821"/>
                  <a:pt x="2138289" y="4839286"/>
                </a:cubicBezTo>
                <a:cubicBezTo>
                  <a:pt x="2133600" y="4853354"/>
                  <a:pt x="2130853" y="4868226"/>
                  <a:pt x="2124221" y="4881489"/>
                </a:cubicBezTo>
                <a:cubicBezTo>
                  <a:pt x="2116660" y="4896611"/>
                  <a:pt x="2102746" y="4908152"/>
                  <a:pt x="2096086" y="4923692"/>
                </a:cubicBezTo>
                <a:cubicBezTo>
                  <a:pt x="2088470" y="4941463"/>
                  <a:pt x="2086707" y="4961206"/>
                  <a:pt x="2082018" y="4979963"/>
                </a:cubicBezTo>
                <a:cubicBezTo>
                  <a:pt x="2086707" y="5031544"/>
                  <a:pt x="2084440" y="5084239"/>
                  <a:pt x="2096086" y="5134707"/>
                </a:cubicBezTo>
                <a:cubicBezTo>
                  <a:pt x="2099068" y="5147631"/>
                  <a:pt x="2116263" y="5152232"/>
                  <a:pt x="2124221" y="5162843"/>
                </a:cubicBezTo>
                <a:cubicBezTo>
                  <a:pt x="2144510" y="5189895"/>
                  <a:pt x="2156581" y="5223339"/>
                  <a:pt x="2180492" y="5247249"/>
                </a:cubicBezTo>
                <a:cubicBezTo>
                  <a:pt x="2229599" y="5296354"/>
                  <a:pt x="2196047" y="5271191"/>
                  <a:pt x="2293034" y="5303520"/>
                </a:cubicBezTo>
                <a:lnTo>
                  <a:pt x="2335237" y="5317587"/>
                </a:lnTo>
                <a:lnTo>
                  <a:pt x="2391508" y="5373858"/>
                </a:lnTo>
                <a:lnTo>
                  <a:pt x="2419643" y="5401994"/>
                </a:lnTo>
                <a:cubicBezTo>
                  <a:pt x="2414954" y="5467643"/>
                  <a:pt x="2430019" y="5537832"/>
                  <a:pt x="2405575" y="5598941"/>
                </a:cubicBezTo>
                <a:cubicBezTo>
                  <a:pt x="2396695" y="5621141"/>
                  <a:pt x="2359138" y="5613692"/>
                  <a:pt x="2335237" y="5613009"/>
                </a:cubicBezTo>
                <a:cubicBezTo>
                  <a:pt x="2194305" y="5608983"/>
                  <a:pt x="2053883" y="5594252"/>
                  <a:pt x="1913206" y="5584874"/>
                </a:cubicBezTo>
                <a:cubicBezTo>
                  <a:pt x="1880381" y="5580185"/>
                  <a:pt x="1847355" y="5576738"/>
                  <a:pt x="1814732" y="5570806"/>
                </a:cubicBezTo>
                <a:cubicBezTo>
                  <a:pt x="1754256" y="5559810"/>
                  <a:pt x="1768995" y="5557738"/>
                  <a:pt x="1716258" y="5542670"/>
                </a:cubicBezTo>
                <a:cubicBezTo>
                  <a:pt x="1697668" y="5537359"/>
                  <a:pt x="1678745" y="5533292"/>
                  <a:pt x="1659988" y="5528603"/>
                </a:cubicBezTo>
                <a:cubicBezTo>
                  <a:pt x="1530968" y="5464092"/>
                  <a:pt x="1692611" y="5537500"/>
                  <a:pt x="1505243" y="5486400"/>
                </a:cubicBezTo>
                <a:cubicBezTo>
                  <a:pt x="1485011" y="5480882"/>
                  <a:pt x="1467729" y="5467643"/>
                  <a:pt x="1448972" y="5458264"/>
                </a:cubicBezTo>
                <a:cubicBezTo>
                  <a:pt x="1439594" y="5444196"/>
                  <a:pt x="1431399" y="5429263"/>
                  <a:pt x="1420837" y="5416061"/>
                </a:cubicBezTo>
                <a:cubicBezTo>
                  <a:pt x="1412551" y="5405704"/>
                  <a:pt x="1398633" y="5399789"/>
                  <a:pt x="1392701" y="5387926"/>
                </a:cubicBezTo>
                <a:cubicBezTo>
                  <a:pt x="1379438" y="5361400"/>
                  <a:pt x="1373944" y="5331655"/>
                  <a:pt x="1364566" y="5303520"/>
                </a:cubicBezTo>
                <a:lnTo>
                  <a:pt x="1350498" y="5261317"/>
                </a:lnTo>
                <a:cubicBezTo>
                  <a:pt x="1345809" y="5247249"/>
                  <a:pt x="1346916" y="5229599"/>
                  <a:pt x="1336431" y="5219114"/>
                </a:cubicBezTo>
                <a:lnTo>
                  <a:pt x="1308295" y="5190978"/>
                </a:lnTo>
                <a:cubicBezTo>
                  <a:pt x="1294227" y="5195667"/>
                  <a:pt x="1279055" y="5197845"/>
                  <a:pt x="1266092" y="5205046"/>
                </a:cubicBezTo>
                <a:cubicBezTo>
                  <a:pt x="1236533" y="5221468"/>
                  <a:pt x="1181686" y="5261317"/>
                  <a:pt x="1181686" y="5261317"/>
                </a:cubicBezTo>
                <a:cubicBezTo>
                  <a:pt x="1172308" y="5275385"/>
                  <a:pt x="1166753" y="5292958"/>
                  <a:pt x="1153551" y="5303520"/>
                </a:cubicBezTo>
                <a:cubicBezTo>
                  <a:pt x="1120731" y="5329776"/>
                  <a:pt x="1052039" y="5377279"/>
                  <a:pt x="998806" y="5387926"/>
                </a:cubicBezTo>
                <a:cubicBezTo>
                  <a:pt x="966292" y="5394429"/>
                  <a:pt x="932846" y="5395491"/>
                  <a:pt x="900332" y="5401994"/>
                </a:cubicBezTo>
                <a:cubicBezTo>
                  <a:pt x="862415" y="5409577"/>
                  <a:pt x="787791" y="5430129"/>
                  <a:pt x="787791" y="5430129"/>
                </a:cubicBezTo>
                <a:lnTo>
                  <a:pt x="112541" y="5416061"/>
                </a:lnTo>
                <a:cubicBezTo>
                  <a:pt x="97724" y="5415480"/>
                  <a:pt x="82201" y="5410891"/>
                  <a:pt x="70338" y="5401994"/>
                </a:cubicBezTo>
                <a:cubicBezTo>
                  <a:pt x="43812" y="5382099"/>
                  <a:pt x="0" y="5331655"/>
                  <a:pt x="0" y="5331655"/>
                </a:cubicBezTo>
                <a:cubicBezTo>
                  <a:pt x="4689" y="5275384"/>
                  <a:pt x="-2538" y="5216812"/>
                  <a:pt x="14068" y="5162843"/>
                </a:cubicBezTo>
                <a:cubicBezTo>
                  <a:pt x="18429" y="5148670"/>
                  <a:pt x="41644" y="5151213"/>
                  <a:pt x="56271" y="5148775"/>
                </a:cubicBezTo>
                <a:cubicBezTo>
                  <a:pt x="98156" y="5141794"/>
                  <a:pt x="140677" y="5139396"/>
                  <a:pt x="182880" y="5134707"/>
                </a:cubicBezTo>
                <a:cubicBezTo>
                  <a:pt x="215705" y="5125329"/>
                  <a:pt x="250820" y="5121839"/>
                  <a:pt x="281354" y="5106572"/>
                </a:cubicBezTo>
                <a:cubicBezTo>
                  <a:pt x="299148" y="5097675"/>
                  <a:pt x="308273" y="5077105"/>
                  <a:pt x="323557" y="5064369"/>
                </a:cubicBezTo>
                <a:cubicBezTo>
                  <a:pt x="336545" y="5053545"/>
                  <a:pt x="350638" y="5043795"/>
                  <a:pt x="365760" y="5036234"/>
                </a:cubicBezTo>
                <a:cubicBezTo>
                  <a:pt x="395927" y="5021151"/>
                  <a:pt x="449405" y="5014519"/>
                  <a:pt x="478301" y="5008098"/>
                </a:cubicBezTo>
                <a:cubicBezTo>
                  <a:pt x="497175" y="5003904"/>
                  <a:pt x="515815" y="4998719"/>
                  <a:pt x="534572" y="4994030"/>
                </a:cubicBezTo>
                <a:cubicBezTo>
                  <a:pt x="543951" y="4984652"/>
                  <a:pt x="555884" y="4977268"/>
                  <a:pt x="562708" y="4965895"/>
                </a:cubicBezTo>
                <a:cubicBezTo>
                  <a:pt x="585538" y="4927845"/>
                  <a:pt x="588493" y="4811183"/>
                  <a:pt x="590843" y="4797083"/>
                </a:cubicBezTo>
                <a:cubicBezTo>
                  <a:pt x="593281" y="4782456"/>
                  <a:pt x="600222" y="4768948"/>
                  <a:pt x="604911" y="4754880"/>
                </a:cubicBezTo>
                <a:cubicBezTo>
                  <a:pt x="583615" y="4222481"/>
                  <a:pt x="615131" y="4320099"/>
                  <a:pt x="576775" y="4473526"/>
                </a:cubicBezTo>
                <a:cubicBezTo>
                  <a:pt x="573179" y="4487912"/>
                  <a:pt x="567397" y="4501661"/>
                  <a:pt x="562708" y="4515729"/>
                </a:cubicBezTo>
                <a:cubicBezTo>
                  <a:pt x="548640" y="4501661"/>
                  <a:pt x="530375" y="4490800"/>
                  <a:pt x="520504" y="4473526"/>
                </a:cubicBezTo>
                <a:cubicBezTo>
                  <a:pt x="510912" y="4456739"/>
                  <a:pt x="510631" y="4436129"/>
                  <a:pt x="506437" y="4417255"/>
                </a:cubicBezTo>
                <a:cubicBezTo>
                  <a:pt x="489979" y="4343193"/>
                  <a:pt x="490047" y="4330662"/>
                  <a:pt x="478301" y="4248443"/>
                </a:cubicBezTo>
                <a:cubicBezTo>
                  <a:pt x="482990" y="4079631"/>
                  <a:pt x="484141" y="3910683"/>
                  <a:pt x="492369" y="3742006"/>
                </a:cubicBezTo>
                <a:cubicBezTo>
                  <a:pt x="493534" y="3718124"/>
                  <a:pt x="498041" y="3694055"/>
                  <a:pt x="506437" y="3671667"/>
                </a:cubicBezTo>
                <a:cubicBezTo>
                  <a:pt x="512373" y="3655836"/>
                  <a:pt x="525194" y="3643532"/>
                  <a:pt x="534572" y="3629464"/>
                </a:cubicBezTo>
                <a:cubicBezTo>
                  <a:pt x="529883" y="3563815"/>
                  <a:pt x="528194" y="3497882"/>
                  <a:pt x="520504" y="3432517"/>
                </a:cubicBezTo>
                <a:cubicBezTo>
                  <a:pt x="518771" y="3417790"/>
                  <a:pt x="514066" y="3403029"/>
                  <a:pt x="506437" y="3390314"/>
                </a:cubicBezTo>
                <a:cubicBezTo>
                  <a:pt x="499613" y="3378941"/>
                  <a:pt x="490164" y="3368110"/>
                  <a:pt x="478301" y="3362178"/>
                </a:cubicBezTo>
                <a:cubicBezTo>
                  <a:pt x="469655" y="3357855"/>
                  <a:pt x="460277" y="3355510"/>
                  <a:pt x="450715" y="3353660"/>
                </a:cubicBezTo>
                <a:lnTo>
                  <a:pt x="434669" y="3350555"/>
                </a:lnTo>
                <a:lnTo>
                  <a:pt x="393895" y="3319975"/>
                </a:lnTo>
                <a:cubicBezTo>
                  <a:pt x="393895" y="3329353"/>
                  <a:pt x="395734" y="3338914"/>
                  <a:pt x="393895" y="3348110"/>
                </a:cubicBezTo>
                <a:lnTo>
                  <a:pt x="386887" y="3371503"/>
                </a:lnTo>
                <a:lnTo>
                  <a:pt x="372763" y="3373573"/>
                </a:lnTo>
                <a:cubicBezTo>
                  <a:pt x="308204" y="3382479"/>
                  <a:pt x="270513" y="3382608"/>
                  <a:pt x="154744" y="3362178"/>
                </a:cubicBezTo>
                <a:cubicBezTo>
                  <a:pt x="138094" y="3359240"/>
                  <a:pt x="126609" y="3343421"/>
                  <a:pt x="112541" y="3334043"/>
                </a:cubicBezTo>
                <a:cubicBezTo>
                  <a:pt x="107852" y="3315286"/>
                  <a:pt x="103785" y="3296362"/>
                  <a:pt x="98474" y="3277772"/>
                </a:cubicBezTo>
                <a:cubicBezTo>
                  <a:pt x="94400" y="3263514"/>
                  <a:pt x="88003" y="3249955"/>
                  <a:pt x="84406" y="3235569"/>
                </a:cubicBezTo>
                <a:cubicBezTo>
                  <a:pt x="78607" y="3212372"/>
                  <a:pt x="78734" y="3187618"/>
                  <a:pt x="70338" y="3165230"/>
                </a:cubicBezTo>
                <a:cubicBezTo>
                  <a:pt x="64402" y="3149399"/>
                  <a:pt x="49070" y="3138477"/>
                  <a:pt x="42203" y="3123027"/>
                </a:cubicBezTo>
                <a:cubicBezTo>
                  <a:pt x="30158" y="3095926"/>
                  <a:pt x="14068" y="3038621"/>
                  <a:pt x="14068" y="3038621"/>
                </a:cubicBezTo>
                <a:cubicBezTo>
                  <a:pt x="18757" y="2968283"/>
                  <a:pt x="20755" y="2897713"/>
                  <a:pt x="28135" y="2827606"/>
                </a:cubicBezTo>
                <a:cubicBezTo>
                  <a:pt x="30159" y="2808378"/>
                  <a:pt x="40453" y="2790590"/>
                  <a:pt x="42203" y="2771335"/>
                </a:cubicBezTo>
                <a:cubicBezTo>
                  <a:pt x="49857" y="2687146"/>
                  <a:pt x="51582" y="2602523"/>
                  <a:pt x="56271" y="2518117"/>
                </a:cubicBezTo>
                <a:cubicBezTo>
                  <a:pt x="60960" y="2297723"/>
                  <a:pt x="62327" y="2077233"/>
                  <a:pt x="70338" y="1856935"/>
                </a:cubicBezTo>
                <a:cubicBezTo>
                  <a:pt x="71479" y="1825556"/>
                  <a:pt x="78243" y="1742653"/>
                  <a:pt x="98474" y="1702190"/>
                </a:cubicBezTo>
                <a:cubicBezTo>
                  <a:pt x="106035" y="1687068"/>
                  <a:pt x="117231" y="1674055"/>
                  <a:pt x="126609" y="1659987"/>
                </a:cubicBezTo>
                <a:cubicBezTo>
                  <a:pt x="135987" y="1613095"/>
                  <a:pt x="147981" y="1566650"/>
                  <a:pt x="154744" y="1519310"/>
                </a:cubicBezTo>
                <a:cubicBezTo>
                  <a:pt x="164123" y="1453661"/>
                  <a:pt x="166796" y="1386698"/>
                  <a:pt x="182880" y="1322363"/>
                </a:cubicBezTo>
                <a:cubicBezTo>
                  <a:pt x="191327" y="1288574"/>
                  <a:pt x="194724" y="1248176"/>
                  <a:pt x="225083" y="1223889"/>
                </a:cubicBezTo>
                <a:cubicBezTo>
                  <a:pt x="236662" y="1214626"/>
                  <a:pt x="253218" y="1214510"/>
                  <a:pt x="267286" y="1209821"/>
                </a:cubicBezTo>
                <a:cubicBezTo>
                  <a:pt x="280066" y="1190650"/>
                  <a:pt x="301282" y="1152848"/>
                  <a:pt x="323557" y="1139483"/>
                </a:cubicBezTo>
                <a:cubicBezTo>
                  <a:pt x="336273" y="1131854"/>
                  <a:pt x="352497" y="1132047"/>
                  <a:pt x="365760" y="1125415"/>
                </a:cubicBezTo>
                <a:cubicBezTo>
                  <a:pt x="380882" y="1117854"/>
                  <a:pt x="393895" y="1106658"/>
                  <a:pt x="407963" y="1097280"/>
                </a:cubicBezTo>
                <a:cubicBezTo>
                  <a:pt x="417341" y="1083212"/>
                  <a:pt x="423374" y="1066210"/>
                  <a:pt x="436098" y="1055077"/>
                </a:cubicBezTo>
                <a:cubicBezTo>
                  <a:pt x="461546" y="1032810"/>
                  <a:pt x="492369" y="1017563"/>
                  <a:pt x="520504" y="998806"/>
                </a:cubicBezTo>
                <a:cubicBezTo>
                  <a:pt x="534572" y="989427"/>
                  <a:pt x="550752" y="982626"/>
                  <a:pt x="562708" y="970670"/>
                </a:cubicBezTo>
                <a:cubicBezTo>
                  <a:pt x="581465" y="951913"/>
                  <a:pt x="592751" y="918374"/>
                  <a:pt x="618978" y="914400"/>
                </a:cubicBezTo>
                <a:cubicBezTo>
                  <a:pt x="753511" y="894016"/>
                  <a:pt x="890953" y="905021"/>
                  <a:pt x="1026941" y="900332"/>
                </a:cubicBezTo>
                <a:cubicBezTo>
                  <a:pt x="1022252" y="862818"/>
                  <a:pt x="1022821" y="824264"/>
                  <a:pt x="1012874" y="787790"/>
                </a:cubicBezTo>
                <a:cubicBezTo>
                  <a:pt x="1008425" y="771478"/>
                  <a:pt x="991398" y="761127"/>
                  <a:pt x="984738" y="745587"/>
                </a:cubicBezTo>
                <a:cubicBezTo>
                  <a:pt x="977122" y="727816"/>
                  <a:pt x="975360" y="708074"/>
                  <a:pt x="970671" y="689317"/>
                </a:cubicBezTo>
                <a:cubicBezTo>
                  <a:pt x="975360" y="637735"/>
                  <a:pt x="975737" y="585578"/>
                  <a:pt x="984738" y="534572"/>
                </a:cubicBezTo>
                <a:cubicBezTo>
                  <a:pt x="989892" y="505366"/>
                  <a:pt x="1003496" y="478301"/>
                  <a:pt x="1012874" y="450166"/>
                </a:cubicBezTo>
                <a:lnTo>
                  <a:pt x="1041009" y="365760"/>
                </a:lnTo>
                <a:cubicBezTo>
                  <a:pt x="1050387" y="356381"/>
                  <a:pt x="1060859" y="347981"/>
                  <a:pt x="1069144" y="337624"/>
                </a:cubicBezTo>
                <a:cubicBezTo>
                  <a:pt x="1079706" y="324422"/>
                  <a:pt x="1084077" y="305983"/>
                  <a:pt x="1097280" y="295421"/>
                </a:cubicBezTo>
                <a:cubicBezTo>
                  <a:pt x="1108859" y="286158"/>
                  <a:pt x="1125415" y="286043"/>
                  <a:pt x="1139483" y="281354"/>
                </a:cubicBezTo>
                <a:cubicBezTo>
                  <a:pt x="1165653" y="255183"/>
                  <a:pt x="1174326" y="242830"/>
                  <a:pt x="1209821" y="225083"/>
                </a:cubicBezTo>
                <a:cubicBezTo>
                  <a:pt x="1223084" y="218451"/>
                  <a:pt x="1238139" y="216222"/>
                  <a:pt x="1252024" y="211015"/>
                </a:cubicBezTo>
                <a:cubicBezTo>
                  <a:pt x="1275669" y="202148"/>
                  <a:pt x="1298917" y="192258"/>
                  <a:pt x="1322363" y="182880"/>
                </a:cubicBezTo>
                <a:cubicBezTo>
                  <a:pt x="1331741" y="173501"/>
                  <a:pt x="1338635" y="160676"/>
                  <a:pt x="1350498" y="154744"/>
                </a:cubicBezTo>
                <a:cubicBezTo>
                  <a:pt x="1377024" y="141481"/>
                  <a:pt x="1434904" y="126609"/>
                  <a:pt x="1434904" y="126609"/>
                </a:cubicBezTo>
                <a:cubicBezTo>
                  <a:pt x="1457592" y="103922"/>
                  <a:pt x="1474190" y="83647"/>
                  <a:pt x="1505243" y="70338"/>
                </a:cubicBezTo>
                <a:cubicBezTo>
                  <a:pt x="1523014" y="62722"/>
                  <a:pt x="1542924" y="61581"/>
                  <a:pt x="1561514" y="56270"/>
                </a:cubicBezTo>
                <a:cubicBezTo>
                  <a:pt x="1575772" y="52196"/>
                  <a:pt x="1589331" y="45799"/>
                  <a:pt x="1603717" y="42203"/>
                </a:cubicBezTo>
                <a:cubicBezTo>
                  <a:pt x="1626913" y="36404"/>
                  <a:pt x="1651153" y="35006"/>
                  <a:pt x="1674055" y="28135"/>
                </a:cubicBezTo>
                <a:cubicBezTo>
                  <a:pt x="1698242" y="20879"/>
                  <a:pt x="1720948" y="9378"/>
                  <a:pt x="1744394" y="0"/>
                </a:cubicBezTo>
                <a:close/>
              </a:path>
            </a:pathLst>
          </a:custGeom>
        </p:spPr>
      </p:pic>
      <p:sp>
        <p:nvSpPr>
          <p:cNvPr id="13" name="Rectangle 12"/>
          <p:cNvSpPr/>
          <p:nvPr/>
        </p:nvSpPr>
        <p:spPr>
          <a:xfrm>
            <a:off x="3138403" y="2049182"/>
            <a:ext cx="5686143" cy="4056495"/>
          </a:xfrm>
          <a:prstGeom prst="rect">
            <a:avLst/>
          </a:prstGeom>
        </p:spPr>
        <p:txBody>
          <a:bodyPr wrap="square">
            <a:spAutoFit/>
          </a:bodyPr>
          <a:lstStyle/>
          <a:p>
            <a:pPr marL="457200" indent="-457200" algn="just">
              <a:lnSpc>
                <a:spcPct val="115000"/>
              </a:lnSpc>
              <a:spcAft>
                <a:spcPts val="0"/>
              </a:spcAft>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Tóc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Aft>
                <a:spcPts val="0"/>
              </a:spcAft>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Ngực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chéo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Aft>
                <a:spcPts val="0"/>
              </a:spcAft>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Đôi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mắt</a:t>
            </a:r>
            <a:r>
              <a:rPr lang="en-US" sz="2800" dirty="0">
                <a:latin typeface="Times New Roman" panose="02020603050405020304" pitchFamily="18" charset="0"/>
                <a:ea typeface="Times New Roman" panose="02020603050405020304" pitchFamily="18" charset="0"/>
              </a:rPr>
              <a:t> long </a:t>
            </a:r>
            <a:r>
              <a:rPr lang="en-US" sz="2800" dirty="0" err="1">
                <a:latin typeface="Times New Roman" panose="02020603050405020304" pitchFamily="18" charset="0"/>
                <a:ea typeface="Times New Roman" panose="02020603050405020304" pitchFamily="18" charset="0"/>
              </a:rPr>
              <a:t>lanh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trai</a:t>
            </a:r>
            <a:r>
              <a:rPr lang="en-US" sz="2800" dirty="0">
                <a:latin typeface="Times New Roman" panose="02020603050405020304" pitchFamily="18" charset="0"/>
                <a:ea typeface="Times New Roman" panose="02020603050405020304" pitchFamily="18" charset="0"/>
              </a:rPr>
              <a:t> </a:t>
            </a:r>
          </a:p>
          <a:p>
            <a:pPr marL="457200" indent="-457200" algn="just">
              <a:lnSpc>
                <a:spcPct val="115000"/>
              </a:lnSpc>
              <a:spcAft>
                <a:spcPts val="0"/>
              </a:spcAft>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Bắp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to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bắp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đùi</a:t>
            </a:r>
            <a:r>
              <a:rPr lang="en-US" sz="2800" dirty="0">
                <a:latin typeface="Times New Roman" panose="02020603050405020304" pitchFamily="18" charset="0"/>
                <a:ea typeface="Times New Roman" panose="02020603050405020304" pitchFamily="18" charset="0"/>
              </a:rPr>
              <a:t> to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bễ</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Aft>
                <a:spcPts val="0"/>
              </a:spcAft>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voi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đực</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Aft>
                <a:spcPts val="0"/>
              </a:spcAft>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Hơi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dậy</a:t>
            </a:r>
            <a:endParaRPr lang="en-US" sz="2800" dirty="0">
              <a:latin typeface="Times New Roman" panose="02020603050405020304" pitchFamily="18" charset="0"/>
              <a:ea typeface="Times New Roman" panose="02020603050405020304" pitchFamily="18" charset="0"/>
            </a:endParaRPr>
          </a:p>
          <a:p>
            <a:pPr marL="457200" indent="-457200" algn="just">
              <a:lnSpc>
                <a:spcPct val="115000"/>
              </a:lnSpc>
              <a:spcAft>
                <a:spcPts val="0"/>
              </a:spcAft>
              <a:buFont typeface="Wingdings" panose="05000000000000000000" pitchFamily="2" charset="2"/>
              <a:buChar char="v"/>
            </a:pPr>
            <a:r>
              <a:rPr lang="en-US" sz="2800" dirty="0" err="1">
                <a:latin typeface="Times New Roman" panose="02020603050405020304" pitchFamily="18" charset="0"/>
                <a:ea typeface="Times New Roman" panose="02020603050405020304" pitchFamily="18" charset="0"/>
              </a:rPr>
              <a:t>Ngang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mẹ</a:t>
            </a:r>
            <a:endParaRPr lang="en-US" sz="2800" dirty="0">
              <a:effectLst/>
              <a:latin typeface="Times New Roman" panose="02020603050405020304" pitchFamily="18" charset="0"/>
              <a:ea typeface="Times New Roman" panose="02020603050405020304" pitchFamily="18" charset="0"/>
            </a:endParaRPr>
          </a:p>
        </p:txBody>
      </p:sp>
      <p:sp>
        <p:nvSpPr>
          <p:cNvPr id="23" name="Right Brace 22"/>
          <p:cNvSpPr/>
          <p:nvPr/>
        </p:nvSpPr>
        <p:spPr>
          <a:xfrm>
            <a:off x="8458786" y="2279265"/>
            <a:ext cx="731520" cy="3826412"/>
          </a:xfrm>
          <a:prstGeom prst="rightBrace">
            <a:avLst>
              <a:gd name="adj1" fmla="val 35256"/>
              <a:gd name="adj2" fmla="val 48897"/>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9397493" y="2342289"/>
            <a:ext cx="2254702" cy="356097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5000"/>
              </a:lnSpc>
              <a:spcAft>
                <a:spcPts val="0"/>
              </a:spcAft>
            </a:pPr>
            <a:r>
              <a:rPr lang="en-US" sz="2800" dirty="0" err="1">
                <a:latin typeface="Times New Roman" panose="02020603050405020304" pitchFamily="18" charset="0"/>
                <a:ea typeface="Times New Roman" panose="02020603050405020304" pitchFamily="18" charset="0"/>
              </a:rPr>
              <a:t>Vẻ</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gũi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núi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rừng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7" name="Rectangle 26"/>
          <p:cNvSpPr/>
          <p:nvPr/>
        </p:nvSpPr>
        <p:spPr>
          <a:xfrm>
            <a:off x="4509789" y="1442727"/>
            <a:ext cx="3852337" cy="584775"/>
          </a:xfrm>
          <a:prstGeom prst="rect">
            <a:avLst/>
          </a:prstGeom>
        </p:spPr>
        <p:txBody>
          <a:bodyPr wrap="none">
            <a:spAutoFit/>
          </a:bodyPr>
          <a:lstStyle/>
          <a:p>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Hình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ảnh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Đăm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Săn</a:t>
            </a:r>
            <a:endParaRPr lang="en-US" sz="3200" dirty="0"/>
          </a:p>
        </p:txBody>
      </p:sp>
    </p:spTree>
    <p:extLst>
      <p:ext uri="{BB962C8B-B14F-4D97-AF65-F5344CB8AC3E}">
        <p14:creationId xmlns:p14="http://schemas.microsoft.com/office/powerpoint/2010/main" val="18367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p:cTn id="14" dur="1000" fill="hold"/>
                                        <p:tgtEl>
                                          <p:spTgt spid="1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p:cTn id="21" dur="1000" fill="hold"/>
                                        <p:tgtEl>
                                          <p:spTgt spid="1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 calcmode="lin" valueType="num">
                                      <p:cBhvr>
                                        <p:cTn id="28" dur="1000" fill="hold"/>
                                        <p:tgtEl>
                                          <p:spTgt spid="1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 calcmode="lin" valueType="num">
                                      <p:cBhvr>
                                        <p:cTn id="35" dur="1000" fill="hold"/>
                                        <p:tgtEl>
                                          <p:spTgt spid="1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 calcmode="lin" valueType="num">
                                      <p:cBhvr>
                                        <p:cTn id="42" dur="1000" fill="hold"/>
                                        <p:tgtEl>
                                          <p:spTgt spid="1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3">
                                            <p:txEl>
                                              <p:pRg st="6" end="6"/>
                                            </p:txEl>
                                          </p:spTgt>
                                        </p:tgtEl>
                                        <p:attrNameLst>
                                          <p:attrName>style.visibility</p:attrName>
                                        </p:attrNameLst>
                                      </p:cBhvr>
                                      <p:to>
                                        <p:strVal val="visible"/>
                                      </p:to>
                                    </p:set>
                                    <p:anim calcmode="lin" valueType="num">
                                      <p:cBhvr>
                                        <p:cTn id="49" dur="1000" fill="hold"/>
                                        <p:tgtEl>
                                          <p:spTgt spid="1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1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1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circle(in)">
                                      <p:cBhvr>
                                        <p:cTn id="56" dur="20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402653" y="1102901"/>
            <a:ext cx="2424638" cy="658642"/>
          </a:xfrm>
          <a:prstGeom prst="rect">
            <a:avLst/>
          </a:prstGeom>
        </p:spPr>
        <p:txBody>
          <a:bodyPr wrap="none">
            <a:spAutoFit/>
          </a:bodyPr>
          <a:lstStyle/>
          <a:p>
            <a:pPr algn="just">
              <a:lnSpc>
                <a:spcPct val="115000"/>
              </a:lnSpc>
              <a:spcAft>
                <a:spcPts val="0"/>
              </a:spcAft>
            </a:pPr>
            <a:r>
              <a:rPr lang="en-US" sz="3200" b="1" dirty="0">
                <a:solidFill>
                  <a:srgbClr val="FF0000"/>
                </a:solidFill>
                <a:latin typeface="Times New Roman" panose="02020603050405020304" pitchFamily="18" charset="0"/>
                <a:ea typeface="Times New Roman" panose="02020603050405020304" pitchFamily="18" charset="0"/>
              </a:rPr>
              <a:t>III. </a:t>
            </a:r>
            <a:r>
              <a:rPr lang="en-US" sz="3200" b="1" dirty="0" err="1">
                <a:solidFill>
                  <a:srgbClr val="FF0000"/>
                </a:solidFill>
                <a:latin typeface="Times New Roman" panose="02020603050405020304" pitchFamily="18" charset="0"/>
                <a:ea typeface="Times New Roman" panose="02020603050405020304" pitchFamily="18" charset="0"/>
              </a:rPr>
              <a:t>Tổng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kết</a:t>
            </a:r>
            <a:endParaRPr lang="en-US" sz="3200" dirty="0">
              <a:effectLst/>
              <a:latin typeface="Times New Roman" panose="02020603050405020304" pitchFamily="18" charset="0"/>
              <a:ea typeface="Times New Roman" panose="02020603050405020304" pitchFamily="18" charset="0"/>
            </a:endParaRPr>
          </a:p>
        </p:txBody>
      </p:sp>
      <p:sp>
        <p:nvSpPr>
          <p:cNvPr id="7" name="Down Arrow Callout 6"/>
          <p:cNvSpPr/>
          <p:nvPr/>
        </p:nvSpPr>
        <p:spPr>
          <a:xfrm>
            <a:off x="4908953" y="1362443"/>
            <a:ext cx="3573194" cy="895235"/>
          </a:xfrm>
          <a:prstGeom prst="downArrowCallout">
            <a:avLst>
              <a:gd name="adj1" fmla="val 97500"/>
              <a:gd name="adj2" fmla="val 91250"/>
              <a:gd name="adj3" fmla="val 25000"/>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en-US" sz="3600" b="1" dirty="0">
                <a:solidFill>
                  <a:srgbClr val="0070C0"/>
                </a:solidFill>
                <a:latin typeface="Times New Roman" panose="02020603050405020304" pitchFamily="18" charset="0"/>
                <a:ea typeface="Times New Roman" panose="02020603050405020304" pitchFamily="18" charset="0"/>
              </a:rPr>
              <a:t>1. </a:t>
            </a:r>
            <a:r>
              <a:rPr lang="en-US" sz="3600" b="1" dirty="0" err="1">
                <a:solidFill>
                  <a:srgbClr val="0070C0"/>
                </a:solidFill>
                <a:latin typeface="Times New Roman" panose="02020603050405020304" pitchFamily="18" charset="0"/>
                <a:ea typeface="Times New Roman" panose="02020603050405020304" pitchFamily="18" charset="0"/>
              </a:rPr>
              <a:t>Nghệ</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thuật</a:t>
            </a:r>
            <a:r>
              <a:rPr lang="en-US" sz="3600" b="1" dirty="0">
                <a:solidFill>
                  <a:srgbClr val="0070C0"/>
                </a:solidFill>
                <a:latin typeface="Times New Roman" panose="02020603050405020304" pitchFamily="18"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sp>
        <p:nvSpPr>
          <p:cNvPr id="10" name="Rounded Rectangle 9"/>
          <p:cNvSpPr/>
          <p:nvPr/>
        </p:nvSpPr>
        <p:spPr>
          <a:xfrm>
            <a:off x="469394" y="2740841"/>
            <a:ext cx="4442379" cy="3494860"/>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pt-BR" sz="2700" dirty="0">
                <a:solidFill>
                  <a:schemeClr val="tx1"/>
                </a:solidFill>
                <a:latin typeface="Times New Roman" panose="02020603050405020304" pitchFamily="18" charset="0"/>
                <a:ea typeface="Times New Roman" panose="02020603050405020304" pitchFamily="18" charset="0"/>
              </a:rPr>
              <a:t>Biện pháp khoa trương cường điệu được sử dụng triệt để  trong việc miêu tả người anh hùng lí tưởng của bộ tộc, làm cho người anh hùng đẹp toàn diện, từ lí tưởng, thể chất, hành động.</a:t>
            </a:r>
            <a:endParaRPr lang="en-US" sz="2700" dirty="0">
              <a:solidFill>
                <a:schemeClr val="tx1"/>
              </a:solidFill>
              <a:effectLst/>
              <a:latin typeface="Times New Roman" panose="02020603050405020304" pitchFamily="18" charset="0"/>
              <a:ea typeface="Times New Roman" panose="02020603050405020304" pitchFamily="18" charset="0"/>
            </a:endParaRPr>
          </a:p>
        </p:txBody>
      </p:sp>
      <p:sp>
        <p:nvSpPr>
          <p:cNvPr id="25" name="Rounded Rectangle 24"/>
          <p:cNvSpPr/>
          <p:nvPr/>
        </p:nvSpPr>
        <p:spPr>
          <a:xfrm>
            <a:off x="5070638" y="2644721"/>
            <a:ext cx="3540755" cy="3543510"/>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pt-BR" sz="2800" dirty="0">
                <a:solidFill>
                  <a:schemeClr val="tx1"/>
                </a:solidFill>
                <a:latin typeface="Times New Roman" panose="02020603050405020304" pitchFamily="18" charset="0"/>
                <a:ea typeface="Times New Roman" panose="02020603050405020304" pitchFamily="18" charset="0"/>
              </a:rPr>
              <a:t>Sử dụng ngôn ngữ : Ngôn ngữ đối thoại linh hoạt, giàu kịch tính, ngôn ngữ người kể chuyện hấp dẫn, sinh động. </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29" name="Rounded Rectangle 28"/>
          <p:cNvSpPr/>
          <p:nvPr/>
        </p:nvSpPr>
        <p:spPr>
          <a:xfrm>
            <a:off x="8898798" y="2671439"/>
            <a:ext cx="2811108" cy="3564262"/>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pt-BR" sz="2800" dirty="0">
                <a:solidFill>
                  <a:schemeClr val="tx1"/>
                </a:solidFill>
                <a:latin typeface="Times New Roman" panose="02020603050405020304" pitchFamily="18" charset="0"/>
                <a:ea typeface="Times New Roman" panose="02020603050405020304" pitchFamily="18" charset="0"/>
              </a:rPr>
              <a:t>Hình ảnh ví von so sánh, giàu nhạc điệu, gắn với lời ăn tiếng nói của người Tây Nguyên.</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37" name="Freeform 36"/>
          <p:cNvSpPr/>
          <p:nvPr/>
        </p:nvSpPr>
        <p:spPr>
          <a:xfrm>
            <a:off x="2560320" y="2279454"/>
            <a:ext cx="7916001" cy="694167"/>
          </a:xfrm>
          <a:custGeom>
            <a:avLst/>
            <a:gdLst>
              <a:gd name="connsiteX0" fmla="*/ 103981 w 7458193"/>
              <a:gd name="connsiteY0" fmla="*/ 0 h 633146"/>
              <a:gd name="connsiteX1" fmla="*/ 7345984 w 7458193"/>
              <a:gd name="connsiteY1" fmla="*/ 0 h 633146"/>
              <a:gd name="connsiteX2" fmla="*/ 7345984 w 7458193"/>
              <a:gd name="connsiteY2" fmla="*/ 14680 h 633146"/>
              <a:gd name="connsiteX3" fmla="*/ 7354213 w 7458193"/>
              <a:gd name="connsiteY3" fmla="*/ 14680 h 633146"/>
              <a:gd name="connsiteX4" fmla="*/ 7354213 w 7458193"/>
              <a:gd name="connsiteY4" fmla="*/ 309599 h 633146"/>
              <a:gd name="connsiteX5" fmla="*/ 7405657 w 7458193"/>
              <a:gd name="connsiteY5" fmla="*/ 342520 h 633146"/>
              <a:gd name="connsiteX6" fmla="*/ 7458193 w 7458193"/>
              <a:gd name="connsiteY6" fmla="*/ 462901 h 633146"/>
              <a:gd name="connsiteX7" fmla="*/ 7278824 w 7458193"/>
              <a:gd name="connsiteY7" fmla="*/ 633146 h 633146"/>
              <a:gd name="connsiteX8" fmla="*/ 7099455 w 7458193"/>
              <a:gd name="connsiteY8" fmla="*/ 462901 h 633146"/>
              <a:gd name="connsiteX9" fmla="*/ 7151991 w 7458193"/>
              <a:gd name="connsiteY9" fmla="*/ 342520 h 633146"/>
              <a:gd name="connsiteX10" fmla="*/ 7203436 w 7458193"/>
              <a:gd name="connsiteY10" fmla="*/ 309599 h 633146"/>
              <a:gd name="connsiteX11" fmla="*/ 7203436 w 7458193"/>
              <a:gd name="connsiteY11" fmla="*/ 142687 h 633146"/>
              <a:gd name="connsiteX12" fmla="*/ 3943877 w 7458193"/>
              <a:gd name="connsiteY12" fmla="*/ 142687 h 633146"/>
              <a:gd name="connsiteX13" fmla="*/ 3943877 w 7458193"/>
              <a:gd name="connsiteY13" fmla="*/ 233407 h 633146"/>
              <a:gd name="connsiteX14" fmla="*/ 3977982 w 7458193"/>
              <a:gd name="connsiteY14" fmla="*/ 255232 h 633146"/>
              <a:gd name="connsiteX15" fmla="*/ 4030518 w 7458193"/>
              <a:gd name="connsiteY15" fmla="*/ 375613 h 633146"/>
              <a:gd name="connsiteX16" fmla="*/ 3851149 w 7458193"/>
              <a:gd name="connsiteY16" fmla="*/ 545858 h 633146"/>
              <a:gd name="connsiteX17" fmla="*/ 3671780 w 7458193"/>
              <a:gd name="connsiteY17" fmla="*/ 375613 h 633146"/>
              <a:gd name="connsiteX18" fmla="*/ 3781331 w 7458193"/>
              <a:gd name="connsiteY18" fmla="*/ 218747 h 633146"/>
              <a:gd name="connsiteX19" fmla="*/ 3793100 w 7458193"/>
              <a:gd name="connsiteY19" fmla="*/ 216491 h 633146"/>
              <a:gd name="connsiteX20" fmla="*/ 3793100 w 7458193"/>
              <a:gd name="connsiteY20" fmla="*/ 142687 h 633146"/>
              <a:gd name="connsiteX21" fmla="*/ 254757 w 7458193"/>
              <a:gd name="connsiteY21" fmla="*/ 142687 h 633146"/>
              <a:gd name="connsiteX22" fmla="*/ 254757 w 7458193"/>
              <a:gd name="connsiteY22" fmla="*/ 223492 h 633146"/>
              <a:gd name="connsiteX23" fmla="*/ 306201 w 7458193"/>
              <a:gd name="connsiteY23" fmla="*/ 256413 h 633146"/>
              <a:gd name="connsiteX24" fmla="*/ 358737 w 7458193"/>
              <a:gd name="connsiteY24" fmla="*/ 376794 h 633146"/>
              <a:gd name="connsiteX25" fmla="*/ 179368 w 7458193"/>
              <a:gd name="connsiteY25" fmla="*/ 547039 h 633146"/>
              <a:gd name="connsiteX26" fmla="*/ 0 w 7458193"/>
              <a:gd name="connsiteY26" fmla="*/ 376794 h 633146"/>
              <a:gd name="connsiteX27" fmla="*/ 52536 w 7458193"/>
              <a:gd name="connsiteY27" fmla="*/ 256413 h 633146"/>
              <a:gd name="connsiteX28" fmla="*/ 103981 w 7458193"/>
              <a:gd name="connsiteY28" fmla="*/ 223492 h 633146"/>
              <a:gd name="connsiteX29" fmla="*/ 103981 w 7458193"/>
              <a:gd name="connsiteY29" fmla="*/ 142687 h 633146"/>
              <a:gd name="connsiteX30" fmla="*/ 103981 w 7458193"/>
              <a:gd name="connsiteY30" fmla="*/ 5946 h 63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58193" h="633146">
                <a:moveTo>
                  <a:pt x="103981" y="0"/>
                </a:moveTo>
                <a:lnTo>
                  <a:pt x="7345984" y="0"/>
                </a:lnTo>
                <a:lnTo>
                  <a:pt x="7345984" y="14680"/>
                </a:lnTo>
                <a:lnTo>
                  <a:pt x="7354213" y="14680"/>
                </a:lnTo>
                <a:lnTo>
                  <a:pt x="7354213" y="309599"/>
                </a:lnTo>
                <a:lnTo>
                  <a:pt x="7405657" y="342520"/>
                </a:lnTo>
                <a:cubicBezTo>
                  <a:pt x="7438116" y="373328"/>
                  <a:pt x="7458193" y="415889"/>
                  <a:pt x="7458193" y="462901"/>
                </a:cubicBezTo>
                <a:cubicBezTo>
                  <a:pt x="7458193" y="556925"/>
                  <a:pt x="7377887" y="633146"/>
                  <a:pt x="7278824" y="633146"/>
                </a:cubicBezTo>
                <a:cubicBezTo>
                  <a:pt x="7179761" y="633146"/>
                  <a:pt x="7099455" y="556925"/>
                  <a:pt x="7099455" y="462901"/>
                </a:cubicBezTo>
                <a:cubicBezTo>
                  <a:pt x="7099455" y="415889"/>
                  <a:pt x="7119532" y="373328"/>
                  <a:pt x="7151991" y="342520"/>
                </a:cubicBezTo>
                <a:lnTo>
                  <a:pt x="7203436" y="309599"/>
                </a:lnTo>
                <a:lnTo>
                  <a:pt x="7203436" y="142687"/>
                </a:lnTo>
                <a:lnTo>
                  <a:pt x="3943877" y="142687"/>
                </a:lnTo>
                <a:lnTo>
                  <a:pt x="3943877" y="233407"/>
                </a:lnTo>
                <a:lnTo>
                  <a:pt x="3977982" y="255232"/>
                </a:lnTo>
                <a:cubicBezTo>
                  <a:pt x="4010442" y="286040"/>
                  <a:pt x="4030518" y="328601"/>
                  <a:pt x="4030518" y="375613"/>
                </a:cubicBezTo>
                <a:cubicBezTo>
                  <a:pt x="4030518" y="469637"/>
                  <a:pt x="3950212" y="545858"/>
                  <a:pt x="3851149" y="545858"/>
                </a:cubicBezTo>
                <a:cubicBezTo>
                  <a:pt x="3752086" y="545858"/>
                  <a:pt x="3671780" y="469637"/>
                  <a:pt x="3671780" y="375613"/>
                </a:cubicBezTo>
                <a:cubicBezTo>
                  <a:pt x="3671780" y="305095"/>
                  <a:pt x="3716952" y="244591"/>
                  <a:pt x="3781331" y="218747"/>
                </a:cubicBezTo>
                <a:lnTo>
                  <a:pt x="3793100" y="216491"/>
                </a:lnTo>
                <a:lnTo>
                  <a:pt x="3793100" y="142687"/>
                </a:lnTo>
                <a:lnTo>
                  <a:pt x="254757" y="142687"/>
                </a:lnTo>
                <a:lnTo>
                  <a:pt x="254757" y="223492"/>
                </a:lnTo>
                <a:lnTo>
                  <a:pt x="306201" y="256413"/>
                </a:lnTo>
                <a:cubicBezTo>
                  <a:pt x="338661" y="287221"/>
                  <a:pt x="358737" y="329782"/>
                  <a:pt x="358737" y="376794"/>
                </a:cubicBezTo>
                <a:cubicBezTo>
                  <a:pt x="358737" y="470818"/>
                  <a:pt x="278432" y="547039"/>
                  <a:pt x="179368" y="547039"/>
                </a:cubicBezTo>
                <a:cubicBezTo>
                  <a:pt x="80306" y="547039"/>
                  <a:pt x="0" y="470818"/>
                  <a:pt x="0" y="376794"/>
                </a:cubicBezTo>
                <a:cubicBezTo>
                  <a:pt x="0" y="329782"/>
                  <a:pt x="20076" y="287221"/>
                  <a:pt x="52536" y="256413"/>
                </a:cubicBezTo>
                <a:lnTo>
                  <a:pt x="103981" y="223492"/>
                </a:lnTo>
                <a:lnTo>
                  <a:pt x="103981" y="142687"/>
                </a:lnTo>
                <a:lnTo>
                  <a:pt x="103981" y="5946"/>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59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9"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pl-PL" sz="2400" b="1" dirty="0">
                <a:solidFill>
                  <a:srgbClr val="FF0000"/>
                </a:solidFill>
                <a:effectLst/>
                <a:latin typeface="Times New Roman" panose="02020603050405020304" pitchFamily="18" charset="0"/>
                <a:ea typeface="Times New Roman" panose="02020603050405020304" pitchFamily="18" charset="0"/>
              </a:rPr>
              <a:t>VĂN BẢN 2: CHIẾN THẮNG MTAO MXÂY </a:t>
            </a:r>
            <a:endParaRPr lang="en-US" sz="2400" dirty="0">
              <a:effectLst/>
              <a:latin typeface="Times New Roman" panose="02020603050405020304" pitchFamily="18" charset="0"/>
              <a:ea typeface="Times New Roman" panose="02020603050405020304" pitchFamily="18" charset="0"/>
            </a:endParaRPr>
          </a:p>
          <a:p>
            <a:pPr algn="ctr">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rPr>
              <a:t>                                                                   </a:t>
            </a:r>
            <a:r>
              <a:rPr lang="pl-PL" sz="2400" b="1" dirty="0">
                <a:solidFill>
                  <a:srgbClr val="FF0000"/>
                </a:solidFill>
                <a:effectLst/>
                <a:latin typeface="Times New Roman" panose="02020603050405020304" pitchFamily="18" charset="0"/>
                <a:ea typeface="Times New Roman" panose="02020603050405020304" pitchFamily="18" charset="0"/>
              </a:rPr>
              <a:t>(Trích </a:t>
            </a:r>
            <a:r>
              <a:rPr lang="pl-PL" sz="2400" b="1" i="1" dirty="0">
                <a:solidFill>
                  <a:srgbClr val="FF0000"/>
                </a:solidFill>
                <a:effectLst/>
                <a:latin typeface="Times New Roman" panose="02020603050405020304" pitchFamily="18" charset="0"/>
                <a:ea typeface="Times New Roman" panose="02020603050405020304" pitchFamily="18" charset="0"/>
              </a:rPr>
              <a:t>Đăm Săn</a:t>
            </a:r>
            <a:r>
              <a:rPr lang="pl-PL" sz="2400" b="1" dirty="0">
                <a:solidFill>
                  <a:srgbClr val="FF0000"/>
                </a:solidFill>
                <a:effectLst/>
                <a:latin typeface="Times New Roman" panose="02020603050405020304" pitchFamily="18" charset="0"/>
                <a:ea typeface="Times New Roman" panose="02020603050405020304" pitchFamily="18" charset="0"/>
              </a:rPr>
              <a:t> – sử thi Ê-đê)</a:t>
            </a:r>
            <a:endParaRPr lang="en-US" sz="2400" dirty="0">
              <a:effectLst/>
              <a:latin typeface="Times New Roman" panose="02020603050405020304" pitchFamily="18" charset="0"/>
              <a:ea typeface="Times New Roman" panose="02020603050405020304" pitchFamily="18" charset="0"/>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4880825" y="796319"/>
            <a:ext cx="2417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KHỞI ĐỘNG</a:t>
            </a:r>
            <a:r>
              <a:rPr kumimoji="0" lang="fr-F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grpSp>
        <p:nvGrpSpPr>
          <p:cNvPr id="12" name="Group 11"/>
          <p:cNvGrpSpPr/>
          <p:nvPr/>
        </p:nvGrpSpPr>
        <p:grpSpPr>
          <a:xfrm>
            <a:off x="2191657" y="1438106"/>
            <a:ext cx="7434990" cy="4582590"/>
            <a:chOff x="2358490" y="1731972"/>
            <a:chExt cx="5904147" cy="3427928"/>
          </a:xfrm>
        </p:grpSpPr>
        <p:sp>
          <p:nvSpPr>
            <p:cNvPr id="14" name="Rectangle 13"/>
            <p:cNvSpPr/>
            <p:nvPr/>
          </p:nvSpPr>
          <p:spPr>
            <a:xfrm>
              <a:off x="2679516" y="3554765"/>
              <a:ext cx="1784753" cy="1605135"/>
            </a:xfrm>
            <a:prstGeom prst="rect">
              <a:avLst/>
            </a:prstGeom>
            <a:blipFill>
              <a:blip r:embed="rId9"/>
              <a:srcRect/>
              <a:stretch>
                <a:fillRect l="-38000" r="-38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14"/>
            <p:cNvSpPr/>
            <p:nvPr/>
          </p:nvSpPr>
          <p:spPr>
            <a:xfrm rot="16200000">
              <a:off x="1716436" y="4196819"/>
              <a:ext cx="1605135" cy="321027"/>
            </a:xfrm>
            <a:custGeom>
              <a:avLst/>
              <a:gdLst>
                <a:gd name="connsiteX0" fmla="*/ 0 w 1605135"/>
                <a:gd name="connsiteY0" fmla="*/ 0 h 321027"/>
                <a:gd name="connsiteX1" fmla="*/ 1605135 w 1605135"/>
                <a:gd name="connsiteY1" fmla="*/ 0 h 321027"/>
                <a:gd name="connsiteX2" fmla="*/ 1605135 w 1605135"/>
                <a:gd name="connsiteY2" fmla="*/ 321027 h 321027"/>
                <a:gd name="connsiteX3" fmla="*/ 0 w 1605135"/>
                <a:gd name="connsiteY3" fmla="*/ 321027 h 321027"/>
                <a:gd name="connsiteX4" fmla="*/ 0 w 1605135"/>
                <a:gd name="connsiteY4" fmla="*/ 0 h 321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135" h="321027">
                  <a:moveTo>
                    <a:pt x="0" y="0"/>
                  </a:moveTo>
                  <a:lnTo>
                    <a:pt x="1605135" y="0"/>
                  </a:lnTo>
                  <a:lnTo>
                    <a:pt x="1605135" y="321027"/>
                  </a:lnTo>
                  <a:lnTo>
                    <a:pt x="0" y="3210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4" tIns="13335" rIns="13336" bIns="13335" numCol="1" spcCol="1270" anchor="b" anchorCtr="0">
              <a:noAutofit/>
            </a:bodyPr>
            <a:lstStyle/>
            <a:p>
              <a:pPr lvl="0" algn="l" defTabSz="933450">
                <a:lnSpc>
                  <a:spcPct val="90000"/>
                </a:lnSpc>
                <a:spcBef>
                  <a:spcPct val="0"/>
                </a:spcBef>
                <a:spcAft>
                  <a:spcPct val="35000"/>
                </a:spcAft>
              </a:pPr>
              <a:endParaRPr lang="en-US" sz="2100" kern="1200"/>
            </a:p>
          </p:txBody>
        </p:sp>
        <p:sp>
          <p:nvSpPr>
            <p:cNvPr id="18" name="Rectangle 17"/>
            <p:cNvSpPr/>
            <p:nvPr/>
          </p:nvSpPr>
          <p:spPr>
            <a:xfrm>
              <a:off x="4605953" y="3554765"/>
              <a:ext cx="1784753" cy="1605135"/>
            </a:xfrm>
            <a:prstGeom prst="rect">
              <a:avLst/>
            </a:prstGeom>
            <a:blipFill>
              <a:blip r:embed="rId10"/>
              <a:srcRect/>
              <a:stretch>
                <a:fillRect l="-34000" r="-34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18"/>
            <p:cNvSpPr/>
            <p:nvPr/>
          </p:nvSpPr>
          <p:spPr>
            <a:xfrm rot="16200000">
              <a:off x="3642871" y="4196819"/>
              <a:ext cx="1605135" cy="321027"/>
            </a:xfrm>
            <a:custGeom>
              <a:avLst/>
              <a:gdLst>
                <a:gd name="connsiteX0" fmla="*/ 0 w 1605135"/>
                <a:gd name="connsiteY0" fmla="*/ 0 h 321027"/>
                <a:gd name="connsiteX1" fmla="*/ 1605135 w 1605135"/>
                <a:gd name="connsiteY1" fmla="*/ 0 h 321027"/>
                <a:gd name="connsiteX2" fmla="*/ 1605135 w 1605135"/>
                <a:gd name="connsiteY2" fmla="*/ 321027 h 321027"/>
                <a:gd name="connsiteX3" fmla="*/ 0 w 1605135"/>
                <a:gd name="connsiteY3" fmla="*/ 321027 h 321027"/>
                <a:gd name="connsiteX4" fmla="*/ 0 w 1605135"/>
                <a:gd name="connsiteY4" fmla="*/ 0 h 321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135" h="321027">
                  <a:moveTo>
                    <a:pt x="0" y="0"/>
                  </a:moveTo>
                  <a:lnTo>
                    <a:pt x="1605135" y="0"/>
                  </a:lnTo>
                  <a:lnTo>
                    <a:pt x="1605135" y="321027"/>
                  </a:lnTo>
                  <a:lnTo>
                    <a:pt x="0" y="3210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4" tIns="13335" rIns="13336" bIns="13335" numCol="1" spcCol="1270" anchor="b" anchorCtr="0">
              <a:noAutofit/>
            </a:bodyPr>
            <a:lstStyle/>
            <a:p>
              <a:pPr lvl="0" algn="l" defTabSz="933450">
                <a:lnSpc>
                  <a:spcPct val="90000"/>
                </a:lnSpc>
                <a:spcBef>
                  <a:spcPct val="0"/>
                </a:spcBef>
                <a:spcAft>
                  <a:spcPct val="35000"/>
                </a:spcAft>
              </a:pPr>
              <a:endParaRPr lang="en-US" sz="2100" kern="1200"/>
            </a:p>
          </p:txBody>
        </p:sp>
        <p:sp>
          <p:nvSpPr>
            <p:cNvPr id="20" name="Rectangle 19"/>
            <p:cNvSpPr/>
            <p:nvPr/>
          </p:nvSpPr>
          <p:spPr>
            <a:xfrm>
              <a:off x="4605953" y="1731972"/>
              <a:ext cx="1730247" cy="1605135"/>
            </a:xfrm>
            <a:prstGeom prst="rect">
              <a:avLst/>
            </a:prstGeom>
            <a:blipFill>
              <a:blip r:embed="rId11"/>
              <a:srcRect/>
              <a:stretch>
                <a:fillRect l="-43000" r="-43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Freeform 20"/>
            <p:cNvSpPr/>
            <p:nvPr/>
          </p:nvSpPr>
          <p:spPr>
            <a:xfrm rot="16200000">
              <a:off x="3642871" y="2374027"/>
              <a:ext cx="1605135" cy="321027"/>
            </a:xfrm>
            <a:custGeom>
              <a:avLst/>
              <a:gdLst>
                <a:gd name="connsiteX0" fmla="*/ 0 w 1605135"/>
                <a:gd name="connsiteY0" fmla="*/ 0 h 321027"/>
                <a:gd name="connsiteX1" fmla="*/ 1605135 w 1605135"/>
                <a:gd name="connsiteY1" fmla="*/ 0 h 321027"/>
                <a:gd name="connsiteX2" fmla="*/ 1605135 w 1605135"/>
                <a:gd name="connsiteY2" fmla="*/ 321027 h 321027"/>
                <a:gd name="connsiteX3" fmla="*/ 0 w 1605135"/>
                <a:gd name="connsiteY3" fmla="*/ 321027 h 321027"/>
                <a:gd name="connsiteX4" fmla="*/ 0 w 1605135"/>
                <a:gd name="connsiteY4" fmla="*/ 0 h 321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135" h="321027">
                  <a:moveTo>
                    <a:pt x="0" y="0"/>
                  </a:moveTo>
                  <a:lnTo>
                    <a:pt x="1605135" y="0"/>
                  </a:lnTo>
                  <a:lnTo>
                    <a:pt x="1605135" y="321027"/>
                  </a:lnTo>
                  <a:lnTo>
                    <a:pt x="0" y="3210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4" tIns="13334" rIns="13336" bIns="13335" numCol="1" spcCol="1270" anchor="b" anchorCtr="0">
              <a:noAutofit/>
            </a:bodyPr>
            <a:lstStyle/>
            <a:p>
              <a:pPr lvl="0" algn="l" defTabSz="933450">
                <a:lnSpc>
                  <a:spcPct val="90000"/>
                </a:lnSpc>
                <a:spcBef>
                  <a:spcPct val="0"/>
                </a:spcBef>
                <a:spcAft>
                  <a:spcPct val="35000"/>
                </a:spcAft>
              </a:pPr>
              <a:endParaRPr lang="en-US" sz="2100" kern="1200"/>
            </a:p>
          </p:txBody>
        </p:sp>
        <p:sp>
          <p:nvSpPr>
            <p:cNvPr id="22" name="Rectangle 21"/>
            <p:cNvSpPr/>
            <p:nvPr/>
          </p:nvSpPr>
          <p:spPr>
            <a:xfrm>
              <a:off x="6532390" y="1731972"/>
              <a:ext cx="1730247" cy="1605135"/>
            </a:xfrm>
            <a:prstGeom prst="rect">
              <a:avLst/>
            </a:prstGeom>
            <a:blipFill>
              <a:blip r:embed="rId12"/>
              <a:srcRect/>
              <a:stretch>
                <a:fillRect l="-32000" r="-32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Freeform 22"/>
            <p:cNvSpPr/>
            <p:nvPr/>
          </p:nvSpPr>
          <p:spPr>
            <a:xfrm rot="16200000">
              <a:off x="5569308" y="2374027"/>
              <a:ext cx="1605135" cy="321027"/>
            </a:xfrm>
            <a:custGeom>
              <a:avLst/>
              <a:gdLst>
                <a:gd name="connsiteX0" fmla="*/ 0 w 1605135"/>
                <a:gd name="connsiteY0" fmla="*/ 0 h 321027"/>
                <a:gd name="connsiteX1" fmla="*/ 1605135 w 1605135"/>
                <a:gd name="connsiteY1" fmla="*/ 0 h 321027"/>
                <a:gd name="connsiteX2" fmla="*/ 1605135 w 1605135"/>
                <a:gd name="connsiteY2" fmla="*/ 321027 h 321027"/>
                <a:gd name="connsiteX3" fmla="*/ 0 w 1605135"/>
                <a:gd name="connsiteY3" fmla="*/ 321027 h 321027"/>
                <a:gd name="connsiteX4" fmla="*/ 0 w 1605135"/>
                <a:gd name="connsiteY4" fmla="*/ 0 h 321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135" h="321027">
                  <a:moveTo>
                    <a:pt x="0" y="0"/>
                  </a:moveTo>
                  <a:lnTo>
                    <a:pt x="1605135" y="0"/>
                  </a:lnTo>
                  <a:lnTo>
                    <a:pt x="1605135" y="321027"/>
                  </a:lnTo>
                  <a:lnTo>
                    <a:pt x="0" y="3210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334" tIns="13335" rIns="13336" bIns="13335" numCol="1" spcCol="1270" anchor="b" anchorCtr="0">
              <a:noAutofit/>
            </a:bodyPr>
            <a:lstStyle/>
            <a:p>
              <a:pPr lvl="0" algn="l" defTabSz="933450">
                <a:lnSpc>
                  <a:spcPct val="90000"/>
                </a:lnSpc>
                <a:spcBef>
                  <a:spcPct val="0"/>
                </a:spcBef>
                <a:spcAft>
                  <a:spcPct val="35000"/>
                </a:spcAft>
              </a:pPr>
              <a:endParaRPr lang="en-US" sz="2100" kern="1200"/>
            </a:p>
          </p:txBody>
        </p:sp>
      </p:grpSp>
      <p:sp>
        <p:nvSpPr>
          <p:cNvPr id="27" name="Rectangle 26"/>
          <p:cNvSpPr/>
          <p:nvPr/>
        </p:nvSpPr>
        <p:spPr>
          <a:xfrm>
            <a:off x="794951" y="1957055"/>
            <a:ext cx="3754425" cy="923330"/>
          </a:xfrm>
          <a:prstGeom prst="rect">
            <a:avLst/>
          </a:prstGeom>
          <a:noFill/>
        </p:spPr>
        <p:txBody>
          <a:bodyPr wrap="none" lIns="91440" tIns="45720" rIns="91440" bIns="45720">
            <a:prstTxWarp prst="textArchUp">
              <a:avLst/>
            </a:prstTxWarp>
            <a:spAutoFit/>
          </a:bodyPr>
          <a:lstStyle/>
          <a:p>
            <a:pPr algn="ct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Quan</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sát</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hình</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ảnh</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4" name="Right Arrow 23"/>
          <p:cNvSpPr/>
          <p:nvPr/>
        </p:nvSpPr>
        <p:spPr>
          <a:xfrm>
            <a:off x="482934" y="1281458"/>
            <a:ext cx="4441276" cy="2436781"/>
          </a:xfrm>
          <a:prstGeom prst="rightArrow">
            <a:avLst>
              <a:gd name="adj1" fmla="val 86929"/>
              <a:gd name="adj2" fmla="val 27366"/>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rgbClr val="000000"/>
                </a:solidFill>
                <a:latin typeface="Times New Roman" panose="02020603050405020304" pitchFamily="18" charset="0"/>
                <a:ea typeface="Times New Roman" panose="02020603050405020304" pitchFamily="18" charset="0"/>
              </a:rPr>
              <a:t>Các</a:t>
            </a:r>
            <a:r>
              <a:rPr lang="en-US" sz="3600" i="1" dirty="0">
                <a:solidFill>
                  <a:srgbClr val="000000"/>
                </a:solidFill>
                <a:latin typeface="Times New Roman" panose="02020603050405020304" pitchFamily="18" charset="0"/>
                <a:ea typeface="Times New Roman" panose="02020603050405020304" pitchFamily="18" charset="0"/>
              </a:rPr>
              <a:t> </a:t>
            </a:r>
            <a:r>
              <a:rPr lang="en-US" sz="3600" i="1" dirty="0" err="1">
                <a:solidFill>
                  <a:srgbClr val="000000"/>
                </a:solidFill>
                <a:latin typeface="Times New Roman" panose="02020603050405020304" pitchFamily="18" charset="0"/>
                <a:ea typeface="Times New Roman" panose="02020603050405020304" pitchFamily="18" charset="0"/>
              </a:rPr>
              <a:t>hình</a:t>
            </a:r>
            <a:r>
              <a:rPr lang="en-US" sz="3600" i="1" dirty="0">
                <a:solidFill>
                  <a:srgbClr val="000000"/>
                </a:solidFill>
                <a:latin typeface="Times New Roman" panose="02020603050405020304" pitchFamily="18" charset="0"/>
                <a:ea typeface="Times New Roman" panose="02020603050405020304" pitchFamily="18" charset="0"/>
              </a:rPr>
              <a:t> </a:t>
            </a:r>
            <a:r>
              <a:rPr lang="en-US" sz="3600" i="1" dirty="0" err="1">
                <a:solidFill>
                  <a:srgbClr val="000000"/>
                </a:solidFill>
                <a:latin typeface="Times New Roman" panose="02020603050405020304" pitchFamily="18" charset="0"/>
                <a:ea typeface="Times New Roman" panose="02020603050405020304" pitchFamily="18" charset="0"/>
              </a:rPr>
              <a:t>ảnh</a:t>
            </a:r>
            <a:r>
              <a:rPr lang="en-US" sz="3600" i="1" dirty="0">
                <a:solidFill>
                  <a:srgbClr val="000000"/>
                </a:solidFill>
                <a:latin typeface="Times New Roman" panose="02020603050405020304" pitchFamily="18" charset="0"/>
                <a:ea typeface="Times New Roman" panose="02020603050405020304" pitchFamily="18" charset="0"/>
              </a:rPr>
              <a:t> </a:t>
            </a:r>
            <a:r>
              <a:rPr lang="en-US" sz="3600" i="1" dirty="0" err="1">
                <a:solidFill>
                  <a:srgbClr val="000000"/>
                </a:solidFill>
                <a:latin typeface="Times New Roman" panose="02020603050405020304" pitchFamily="18" charset="0"/>
                <a:ea typeface="Times New Roman" panose="02020603050405020304" pitchFamily="18" charset="0"/>
              </a:rPr>
              <a:t>đó</a:t>
            </a:r>
            <a:r>
              <a:rPr lang="en-US" sz="3600" i="1" dirty="0">
                <a:solidFill>
                  <a:srgbClr val="000000"/>
                </a:solidFill>
                <a:latin typeface="Times New Roman" panose="02020603050405020304" pitchFamily="18" charset="0"/>
                <a:ea typeface="Times New Roman" panose="02020603050405020304" pitchFamily="18" charset="0"/>
              </a:rPr>
              <a:t> </a:t>
            </a:r>
            <a:r>
              <a:rPr lang="en-US" sz="3600" i="1" dirty="0" err="1">
                <a:solidFill>
                  <a:srgbClr val="000000"/>
                </a:solidFill>
                <a:latin typeface="Times New Roman" panose="02020603050405020304" pitchFamily="18" charset="0"/>
                <a:ea typeface="Times New Roman" panose="02020603050405020304" pitchFamily="18" charset="0"/>
              </a:rPr>
              <a:t>liên</a:t>
            </a:r>
            <a:r>
              <a:rPr lang="en-US" sz="3600" i="1" dirty="0">
                <a:solidFill>
                  <a:srgbClr val="000000"/>
                </a:solidFill>
                <a:latin typeface="Times New Roman" panose="02020603050405020304" pitchFamily="18" charset="0"/>
                <a:ea typeface="Times New Roman" panose="02020603050405020304" pitchFamily="18" charset="0"/>
              </a:rPr>
              <a:t> </a:t>
            </a:r>
            <a:r>
              <a:rPr lang="en-US" sz="3600" i="1" dirty="0" err="1">
                <a:solidFill>
                  <a:srgbClr val="000000"/>
                </a:solidFill>
                <a:latin typeface="Times New Roman" panose="02020603050405020304" pitchFamily="18" charset="0"/>
                <a:ea typeface="Times New Roman" panose="02020603050405020304" pitchFamily="18" charset="0"/>
              </a:rPr>
              <a:t>quan</a:t>
            </a:r>
            <a:r>
              <a:rPr lang="en-US" sz="3600" i="1" dirty="0">
                <a:solidFill>
                  <a:srgbClr val="000000"/>
                </a:solidFill>
                <a:latin typeface="Times New Roman" panose="02020603050405020304" pitchFamily="18" charset="0"/>
                <a:ea typeface="Times New Roman" panose="02020603050405020304" pitchFamily="18" charset="0"/>
              </a:rPr>
              <a:t> </a:t>
            </a:r>
            <a:r>
              <a:rPr lang="en-US" sz="3600" i="1" dirty="0" err="1">
                <a:solidFill>
                  <a:srgbClr val="000000"/>
                </a:solidFill>
                <a:latin typeface="Times New Roman" panose="02020603050405020304" pitchFamily="18" charset="0"/>
                <a:ea typeface="Times New Roman" panose="02020603050405020304" pitchFamily="18" charset="0"/>
              </a:rPr>
              <a:t>đến</a:t>
            </a:r>
            <a:r>
              <a:rPr lang="en-US" sz="3600" i="1" dirty="0">
                <a:solidFill>
                  <a:srgbClr val="000000"/>
                </a:solidFill>
                <a:latin typeface="Times New Roman" panose="02020603050405020304" pitchFamily="18" charset="0"/>
                <a:ea typeface="Times New Roman" panose="02020603050405020304" pitchFamily="18" charset="0"/>
              </a:rPr>
              <a:t> </a:t>
            </a:r>
            <a:r>
              <a:rPr lang="en-US" sz="3600" i="1" dirty="0" err="1">
                <a:solidFill>
                  <a:srgbClr val="000000"/>
                </a:solidFill>
                <a:latin typeface="Times New Roman" panose="02020603050405020304" pitchFamily="18" charset="0"/>
                <a:ea typeface="Times New Roman" panose="02020603050405020304" pitchFamily="18" charset="0"/>
              </a:rPr>
              <a:t>vùng</a:t>
            </a:r>
            <a:r>
              <a:rPr lang="en-US" sz="3600" i="1" dirty="0">
                <a:solidFill>
                  <a:srgbClr val="000000"/>
                </a:solidFill>
                <a:latin typeface="Times New Roman" panose="02020603050405020304" pitchFamily="18" charset="0"/>
                <a:ea typeface="Times New Roman" panose="02020603050405020304" pitchFamily="18" charset="0"/>
              </a:rPr>
              <a:t> </a:t>
            </a:r>
            <a:r>
              <a:rPr lang="en-US" sz="3600" i="1" dirty="0" err="1">
                <a:solidFill>
                  <a:srgbClr val="000000"/>
                </a:solidFill>
                <a:latin typeface="Times New Roman" panose="02020603050405020304" pitchFamily="18" charset="0"/>
                <a:ea typeface="Times New Roman" panose="02020603050405020304" pitchFamily="18" charset="0"/>
              </a:rPr>
              <a:t>đất</a:t>
            </a:r>
            <a:r>
              <a:rPr lang="en-US" sz="3600" i="1" dirty="0">
                <a:solidFill>
                  <a:srgbClr val="000000"/>
                </a:solidFill>
                <a:latin typeface="Times New Roman" panose="02020603050405020304" pitchFamily="18" charset="0"/>
                <a:ea typeface="Times New Roman" panose="02020603050405020304" pitchFamily="18" charset="0"/>
              </a:rPr>
              <a:t> </a:t>
            </a:r>
            <a:r>
              <a:rPr lang="en-US" sz="3600" i="1" dirty="0" err="1">
                <a:solidFill>
                  <a:srgbClr val="000000"/>
                </a:solidFill>
                <a:latin typeface="Times New Roman" panose="02020603050405020304" pitchFamily="18" charset="0"/>
                <a:ea typeface="Times New Roman" panose="02020603050405020304" pitchFamily="18" charset="0"/>
              </a:rPr>
              <a:t>nào</a:t>
            </a:r>
            <a:r>
              <a:rPr lang="en-US" sz="3600" i="1" dirty="0">
                <a:solidFill>
                  <a:srgbClr val="000000"/>
                </a:solidFill>
                <a:latin typeface="Times New Roman" panose="02020603050405020304" pitchFamily="18" charset="0"/>
                <a:ea typeface="Times New Roman" panose="02020603050405020304" pitchFamily="18" charset="0"/>
              </a:rPr>
              <a:t> </a:t>
            </a:r>
            <a:r>
              <a:rPr lang="en-US" sz="3600" i="1" dirty="0" err="1">
                <a:solidFill>
                  <a:srgbClr val="000000"/>
                </a:solidFill>
                <a:latin typeface="Times New Roman" panose="02020603050405020304" pitchFamily="18" charset="0"/>
                <a:ea typeface="Times New Roman" panose="02020603050405020304" pitchFamily="18" charset="0"/>
              </a:rPr>
              <a:t>của</a:t>
            </a:r>
            <a:r>
              <a:rPr lang="en-US" sz="3600" i="1" dirty="0">
                <a:solidFill>
                  <a:srgbClr val="000000"/>
                </a:solidFill>
                <a:latin typeface="Times New Roman" panose="02020603050405020304" pitchFamily="18" charset="0"/>
                <a:ea typeface="Times New Roman" panose="02020603050405020304" pitchFamily="18" charset="0"/>
              </a:rPr>
              <a:t> </a:t>
            </a:r>
            <a:r>
              <a:rPr lang="en-US" sz="3600" i="1" dirty="0" err="1">
                <a:solidFill>
                  <a:srgbClr val="000000"/>
                </a:solidFill>
                <a:latin typeface="Times New Roman" panose="02020603050405020304" pitchFamily="18" charset="0"/>
                <a:ea typeface="Times New Roman" panose="02020603050405020304" pitchFamily="18" charset="0"/>
              </a:rPr>
              <a:t>nước</a:t>
            </a:r>
            <a:r>
              <a:rPr lang="en-US" sz="3600" i="1" dirty="0">
                <a:solidFill>
                  <a:srgbClr val="000000"/>
                </a:solidFill>
                <a:latin typeface="Times New Roman" panose="02020603050405020304" pitchFamily="18" charset="0"/>
                <a:ea typeface="Times New Roman" panose="02020603050405020304" pitchFamily="18" charset="0"/>
              </a:rPr>
              <a:t> ta? </a:t>
            </a:r>
            <a:endParaRPr lang="en-US" sz="3600" dirty="0"/>
          </a:p>
        </p:txBody>
      </p:sp>
      <p:sp>
        <p:nvSpPr>
          <p:cNvPr id="25" name="Left Arrow 24"/>
          <p:cNvSpPr/>
          <p:nvPr/>
        </p:nvSpPr>
        <p:spPr>
          <a:xfrm>
            <a:off x="7356328" y="3699765"/>
            <a:ext cx="4312956" cy="2577515"/>
          </a:xfrm>
          <a:prstGeom prst="leftArrow">
            <a:avLst>
              <a:gd name="adj1" fmla="val 83787"/>
              <a:gd name="adj2" fmla="val 19029"/>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600" algn="just">
              <a:lnSpc>
                <a:spcPct val="115000"/>
              </a:lnSpc>
              <a:spcBef>
                <a:spcPts val="600"/>
              </a:spcBef>
              <a:spcAft>
                <a:spcPts val="0"/>
              </a:spcAft>
            </a:pPr>
            <a:r>
              <a:rPr lang="en-US" sz="3200" i="1" dirty="0" err="1">
                <a:solidFill>
                  <a:srgbClr val="000000"/>
                </a:solidFill>
                <a:latin typeface="Times New Roman" panose="02020603050405020304" pitchFamily="18" charset="0"/>
                <a:ea typeface="Times New Roman" panose="02020603050405020304" pitchFamily="18" charset="0"/>
              </a:rPr>
              <a:t>Nêu</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những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hiểu</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biết</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của</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em</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về</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những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đặc</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sắc</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văn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hoá</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của</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mảnh</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đất</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đó</a:t>
            </a:r>
            <a:r>
              <a:rPr lang="en-US" sz="3200" i="1"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3247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p:cNvPicPr>
            <a:picLocks noChangeAspect="1"/>
          </p:cNvPicPr>
          <p:nvPr/>
        </p:nvPicPr>
        <p:blipFill>
          <a:blip r:embed="rId8"/>
          <a:stretch>
            <a:fillRect/>
          </a:stretch>
        </p:blipFill>
        <p:spPr>
          <a:xfrm>
            <a:off x="2027609" y="1535907"/>
            <a:ext cx="8269942" cy="4832014"/>
          </a:xfrm>
          <a:prstGeom prst="rect">
            <a:avLst/>
          </a:prstGeom>
        </p:spPr>
      </p:pic>
      <p:sp>
        <p:nvSpPr>
          <p:cNvPr id="5" name="Rectangle 4"/>
          <p:cNvSpPr/>
          <p:nvPr/>
        </p:nvSpPr>
        <p:spPr>
          <a:xfrm>
            <a:off x="412489" y="918292"/>
            <a:ext cx="2424638"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III.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Tổng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kết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1" name="Group 10"/>
          <p:cNvGrpSpPr/>
          <p:nvPr/>
        </p:nvGrpSpPr>
        <p:grpSpPr>
          <a:xfrm>
            <a:off x="2003004" y="1938216"/>
            <a:ext cx="8124080" cy="4195884"/>
            <a:chOff x="2033959" y="2039816"/>
            <a:chExt cx="8124080" cy="4195884"/>
          </a:xfrm>
        </p:grpSpPr>
        <p:sp>
          <p:nvSpPr>
            <p:cNvPr id="12" name="Freeform 11"/>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3" name="Freeform 12"/>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4" name="Freeform 13"/>
            <p:cNvSpPr/>
            <p:nvPr/>
          </p:nvSpPr>
          <p:spPr>
            <a:xfrm>
              <a:off x="4257972" y="2039816"/>
              <a:ext cx="3676054" cy="1003198"/>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pt-BR" sz="2800" b="1" kern="1200" dirty="0">
                  <a:latin typeface="Times New Roman" panose="02020603050405020304" pitchFamily="18" charset="0"/>
                  <a:cs typeface="Times New Roman" panose="02020603050405020304" pitchFamily="18" charset="0"/>
                </a:rPr>
                <a:t>2. Nội dung:</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2033959" y="3814985"/>
              <a:ext cx="3676054" cy="2420715"/>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Ca </a:t>
              </a:r>
              <a:r>
                <a:rPr lang="en-US" sz="2800" kern="1200" dirty="0" err="1">
                  <a:latin typeface="Times New Roman" panose="02020603050405020304" pitchFamily="18" charset="0"/>
                  <a:cs typeface="Times New Roman" panose="02020603050405020304" pitchFamily="18" charset="0"/>
                </a:rPr>
                <a:t>ngợi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hùng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đẹp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trọng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phúc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phồn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tộc</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6481985" y="3814985"/>
              <a:ext cx="3676054" cy="235390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Khát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vọng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đẹp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khẳng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định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xưa</a:t>
              </a:r>
              <a:r>
                <a:rPr lang="en-US" sz="2800" kern="1200" dirty="0">
                  <a:latin typeface="Times New Roman" panose="02020603050405020304" pitchFamily="18" charset="0"/>
                  <a:cs typeface="Times New Roman" panose="02020603050405020304" pitchFamily="18" charset="0"/>
                </a:rPr>
                <a:t>.</a:t>
              </a:r>
            </a:p>
          </p:txBody>
        </p:sp>
      </p:grpSp>
      <p:pic>
        <p:nvPicPr>
          <p:cNvPr id="4" name="Picture 3"/>
          <p:cNvPicPr>
            <a:picLocks noChangeAspect="1"/>
          </p:cNvPicPr>
          <p:nvPr/>
        </p:nvPicPr>
        <p:blipFill>
          <a:blip r:embed="rId9"/>
          <a:stretch>
            <a:fillRect/>
          </a:stretch>
        </p:blipFill>
        <p:spPr>
          <a:xfrm>
            <a:off x="11084947" y="81770"/>
            <a:ext cx="1025568" cy="599761"/>
          </a:xfrm>
          <a:prstGeom prst="rect">
            <a:avLst/>
          </a:prstGeom>
        </p:spPr>
      </p:pic>
    </p:spTree>
    <p:extLst>
      <p:ext uri="{BB962C8B-B14F-4D97-AF65-F5344CB8AC3E}">
        <p14:creationId xmlns:p14="http://schemas.microsoft.com/office/powerpoint/2010/main" val="185023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1" name="Picture 20"/>
          <p:cNvPicPr>
            <a:picLocks noChangeAspect="1"/>
          </p:cNvPicPr>
          <p:nvPr/>
        </p:nvPicPr>
        <p:blipFill>
          <a:blip r:embed="rId8"/>
          <a:stretch>
            <a:fillRect/>
          </a:stretch>
        </p:blipFill>
        <p:spPr>
          <a:xfrm>
            <a:off x="11084947" y="81770"/>
            <a:ext cx="1025568" cy="599761"/>
          </a:xfrm>
          <a:prstGeom prst="rect">
            <a:avLst/>
          </a:prstGeom>
        </p:spPr>
      </p:pic>
      <p:sp>
        <p:nvSpPr>
          <p:cNvPr id="4" name="Rectangle 3"/>
          <p:cNvSpPr/>
          <p:nvPr/>
        </p:nvSpPr>
        <p:spPr>
          <a:xfrm>
            <a:off x="5102842" y="656097"/>
            <a:ext cx="1973617" cy="613245"/>
          </a:xfrm>
          <a:prstGeom prst="rect">
            <a:avLst/>
          </a:prstGeom>
        </p:spPr>
        <p:txBody>
          <a:bodyPr wrap="none">
            <a:spAutoFit/>
          </a:bodyPr>
          <a:lstStyle/>
          <a:p>
            <a:pPr algn="ctr">
              <a:lnSpc>
                <a:spcPct val="115000"/>
              </a:lnSpc>
              <a:spcBef>
                <a:spcPts val="600"/>
              </a:spcBef>
              <a:spcAft>
                <a:spcPts val="0"/>
              </a:spcAft>
            </a:pPr>
            <a:r>
              <a:rPr lang="en-US" sz="3200" b="1" dirty="0" err="1">
                <a:solidFill>
                  <a:srgbClr val="7030A0"/>
                </a:solidFill>
                <a:latin typeface="Times New Roman" panose="02020603050405020304" pitchFamily="18" charset="0"/>
                <a:ea typeface="Times New Roman" panose="02020603050405020304" pitchFamily="18" charset="0"/>
              </a:rPr>
              <a:t>Luyện</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tập</a:t>
            </a:r>
            <a:endParaRPr lang="en-US" sz="3200" dirty="0">
              <a:effectLst/>
              <a:latin typeface="Times New Roman" panose="02020603050405020304" pitchFamily="18" charset="0"/>
              <a:ea typeface="Times New Roman" panose="02020603050405020304" pitchFamily="18" charset="0"/>
            </a:endParaRPr>
          </a:p>
        </p:txBody>
      </p:sp>
      <p:sp>
        <p:nvSpPr>
          <p:cNvPr id="7" name="Pentagon 6"/>
          <p:cNvSpPr/>
          <p:nvPr/>
        </p:nvSpPr>
        <p:spPr>
          <a:xfrm>
            <a:off x="490946" y="1269342"/>
            <a:ext cx="2400288" cy="872197"/>
          </a:xfrm>
          <a:prstGeom prst="homePlat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tập</a:t>
            </a:r>
            <a:r>
              <a:rPr lang="en-US" sz="3200" b="1" dirty="0">
                <a:solidFill>
                  <a:schemeClr val="accent6">
                    <a:lumMod val="75000"/>
                  </a:schemeClr>
                </a:solidFill>
                <a:latin typeface="Times New Roman" panose="02020603050405020304" pitchFamily="18" charset="0"/>
                <a:cs typeface="Times New Roman" panose="02020603050405020304" pitchFamily="18" charset="0"/>
              </a:rPr>
              <a:t> 1</a:t>
            </a:r>
          </a:p>
        </p:txBody>
      </p:sp>
      <p:sp>
        <p:nvSpPr>
          <p:cNvPr id="10" name="Chevron 9"/>
          <p:cNvSpPr/>
          <p:nvPr/>
        </p:nvSpPr>
        <p:spPr>
          <a:xfrm>
            <a:off x="2463823" y="1290141"/>
            <a:ext cx="665151" cy="851398"/>
          </a:xfrm>
          <a:prstGeom prst="chevron">
            <a:avLst>
              <a:gd name="adj" fmla="val 567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p:cNvSpPr/>
          <p:nvPr/>
        </p:nvSpPr>
        <p:spPr>
          <a:xfrm>
            <a:off x="2778125" y="1290141"/>
            <a:ext cx="665151" cy="851398"/>
          </a:xfrm>
          <a:prstGeom prst="chevron">
            <a:avLst>
              <a:gd name="adj" fmla="val 567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3611049" y="1417775"/>
            <a:ext cx="2743828" cy="613245"/>
          </a:xfrm>
          <a:prstGeom prst="rect">
            <a:avLst/>
          </a:prstGeom>
        </p:spPr>
        <p:txBody>
          <a:bodyPr wrap="none">
            <a:spAutoFit/>
          </a:bodyPr>
          <a:lstStyle/>
          <a:p>
            <a:pPr algn="just">
              <a:lnSpc>
                <a:spcPct val="115000"/>
              </a:lnSpc>
            </a:pPr>
            <a:r>
              <a:rPr lang="en-US" sz="3200" b="1" dirty="0" err="1">
                <a:latin typeface="Times New Roman" panose="02020603050405020304" pitchFamily="18" charset="0"/>
                <a:ea typeface="Times New Roman" panose="02020603050405020304" pitchFamily="18" charset="0"/>
              </a:rPr>
              <a:t>Viết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đoạn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văn</a:t>
            </a:r>
            <a:r>
              <a:rPr lang="en-US" sz="3200" b="1"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20" name="Picture 19"/>
          <p:cNvPicPr>
            <a:picLocks noChangeAspect="1"/>
          </p:cNvPicPr>
          <p:nvPr/>
        </p:nvPicPr>
        <p:blipFill>
          <a:blip r:embed="rId9"/>
          <a:stretch>
            <a:fillRect/>
          </a:stretch>
        </p:blipFill>
        <p:spPr>
          <a:xfrm>
            <a:off x="4143460" y="1692288"/>
            <a:ext cx="7375440" cy="4441812"/>
          </a:xfrm>
          <a:prstGeom prst="rect">
            <a:avLst/>
          </a:prstGeom>
        </p:spPr>
      </p:pic>
      <p:sp>
        <p:nvSpPr>
          <p:cNvPr id="22" name="Rectangle 21"/>
          <p:cNvSpPr/>
          <p:nvPr/>
        </p:nvSpPr>
        <p:spPr>
          <a:xfrm>
            <a:off x="4696068" y="2820026"/>
            <a:ext cx="6148228" cy="2640723"/>
          </a:xfrm>
          <a:prstGeom prst="rect">
            <a:avLst/>
          </a:prstGeom>
        </p:spPr>
        <p:txBody>
          <a:bodyPr wrap="square">
            <a:spAutoFit/>
          </a:bodyPr>
          <a:lstStyle/>
          <a:p>
            <a:pPr marR="30480" algn="just">
              <a:lnSpc>
                <a:spcPct val="115000"/>
              </a:lnSpc>
              <a:spcAft>
                <a:spcPts val="1200"/>
              </a:spcAft>
            </a:pPr>
            <a:r>
              <a:rPr lang="en-US" sz="3600" dirty="0" err="1">
                <a:solidFill>
                  <a:srgbClr val="000000"/>
                </a:solidFill>
                <a:latin typeface="Times New Roman" panose="02020603050405020304" pitchFamily="18" charset="0"/>
                <a:ea typeface="Times New Roman" panose="02020603050405020304" pitchFamily="18" charset="0"/>
              </a:rPr>
              <a:t>Viết</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đoạn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văn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khoảng</a:t>
            </a:r>
            <a:r>
              <a:rPr lang="en-US" sz="3600" dirty="0">
                <a:solidFill>
                  <a:srgbClr val="000000"/>
                </a:solidFill>
                <a:latin typeface="Times New Roman" panose="02020603050405020304" pitchFamily="18" charset="0"/>
                <a:ea typeface="Times New Roman" panose="02020603050405020304" pitchFamily="18" charset="0"/>
              </a:rPr>
              <a:t> 8 – 10 </a:t>
            </a:r>
            <a:r>
              <a:rPr lang="en-US" sz="3600" dirty="0" err="1">
                <a:solidFill>
                  <a:srgbClr val="000000"/>
                </a:solidFill>
                <a:latin typeface="Times New Roman" panose="02020603050405020304" pitchFamily="18" charset="0"/>
                <a:ea typeface="Times New Roman" panose="02020603050405020304" pitchFamily="18" charset="0"/>
              </a:rPr>
              <a:t>dòng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miêu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tả</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lại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trận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chiến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đấu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giữa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Đăm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Săn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và</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Mtao</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Mxây</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bằng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lời</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văn</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của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em</a:t>
            </a:r>
            <a:r>
              <a:rPr lang="en-US" sz="3600" dirty="0">
                <a:solidFill>
                  <a:srgbClr val="000000"/>
                </a:solidFill>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pic>
        <p:nvPicPr>
          <p:cNvPr id="34" name="Picture 33"/>
          <p:cNvPicPr>
            <a:picLocks noChangeAspect="1"/>
          </p:cNvPicPr>
          <p:nvPr/>
        </p:nvPicPr>
        <p:blipFill>
          <a:blip r:embed="rId10"/>
          <a:srcRect t="493" r="10876"/>
          <a:stretch>
            <a:fillRect/>
          </a:stretch>
        </p:blipFill>
        <p:spPr>
          <a:xfrm>
            <a:off x="655797" y="2680056"/>
            <a:ext cx="3616051" cy="2920661"/>
          </a:xfrm>
          <a:custGeom>
            <a:avLst/>
            <a:gdLst>
              <a:gd name="connsiteX0" fmla="*/ 1752355 w 3616051"/>
              <a:gd name="connsiteY0" fmla="*/ 0 h 2920661"/>
              <a:gd name="connsiteX1" fmla="*/ 3616051 w 3616051"/>
              <a:gd name="connsiteY1" fmla="*/ 0 h 2920661"/>
              <a:gd name="connsiteX2" fmla="*/ 3616051 w 3616051"/>
              <a:gd name="connsiteY2" fmla="*/ 1486699 h 2920661"/>
              <a:gd name="connsiteX3" fmla="*/ 2306561 w 3616051"/>
              <a:gd name="connsiteY3" fmla="*/ 2906559 h 2920661"/>
              <a:gd name="connsiteX4" fmla="*/ 2237809 w 3616051"/>
              <a:gd name="connsiteY4" fmla="*/ 2920661 h 2920661"/>
              <a:gd name="connsiteX5" fmla="*/ 1266901 w 3616051"/>
              <a:gd name="connsiteY5" fmla="*/ 2920661 h 2920661"/>
              <a:gd name="connsiteX6" fmla="*/ 1198149 w 3616051"/>
              <a:gd name="connsiteY6" fmla="*/ 2906559 h 2920661"/>
              <a:gd name="connsiteX7" fmla="*/ 35118 w 3616051"/>
              <a:gd name="connsiteY7" fmla="*/ 2065390 h 2920661"/>
              <a:gd name="connsiteX8" fmla="*/ 0 w 3616051"/>
              <a:gd name="connsiteY8" fmla="*/ 1988850 h 2920661"/>
              <a:gd name="connsiteX9" fmla="*/ 0 w 3616051"/>
              <a:gd name="connsiteY9" fmla="*/ 984548 h 2920661"/>
              <a:gd name="connsiteX10" fmla="*/ 35118 w 3616051"/>
              <a:gd name="connsiteY10" fmla="*/ 908009 h 2920661"/>
              <a:gd name="connsiteX11" fmla="*/ 1752355 w 3616051"/>
              <a:gd name="connsiteY11" fmla="*/ 0 h 292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051" h="2920661">
                <a:moveTo>
                  <a:pt x="1752355" y="0"/>
                </a:moveTo>
                <a:lnTo>
                  <a:pt x="3616051" y="0"/>
                </a:lnTo>
                <a:lnTo>
                  <a:pt x="3616051" y="1486699"/>
                </a:lnTo>
                <a:cubicBezTo>
                  <a:pt x="3616051" y="2153828"/>
                  <a:pt x="3065213" y="2718326"/>
                  <a:pt x="2306561" y="2906559"/>
                </a:cubicBezTo>
                <a:lnTo>
                  <a:pt x="2237809" y="2920661"/>
                </a:lnTo>
                <a:lnTo>
                  <a:pt x="1266901" y="2920661"/>
                </a:lnTo>
                <a:lnTo>
                  <a:pt x="1198149" y="2906559"/>
                </a:lnTo>
                <a:cubicBezTo>
                  <a:pt x="672928" y="2776244"/>
                  <a:pt x="247311" y="2465588"/>
                  <a:pt x="35118" y="2065390"/>
                </a:cubicBezTo>
                <a:lnTo>
                  <a:pt x="0" y="1988850"/>
                </a:lnTo>
                <a:lnTo>
                  <a:pt x="0" y="984548"/>
                </a:lnTo>
                <a:lnTo>
                  <a:pt x="35118" y="908009"/>
                </a:lnTo>
                <a:cubicBezTo>
                  <a:pt x="318042" y="374410"/>
                  <a:pt x="980387" y="0"/>
                  <a:pt x="1752355" y="0"/>
                </a:cubicBezTo>
                <a:close/>
              </a:path>
            </a:pathLst>
          </a:custGeom>
        </p:spPr>
      </p:pic>
    </p:spTree>
    <p:extLst>
      <p:ext uri="{BB962C8B-B14F-4D97-AF65-F5344CB8AC3E}">
        <p14:creationId xmlns:p14="http://schemas.microsoft.com/office/powerpoint/2010/main" val="3612869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1" name="Picture 20"/>
          <p:cNvPicPr>
            <a:picLocks noChangeAspect="1"/>
          </p:cNvPicPr>
          <p:nvPr/>
        </p:nvPicPr>
        <p:blipFill>
          <a:blip r:embed="rId8"/>
          <a:stretch>
            <a:fillRect/>
          </a:stretch>
        </p:blipFill>
        <p:spPr>
          <a:xfrm>
            <a:off x="11084947" y="81770"/>
            <a:ext cx="1025568" cy="599761"/>
          </a:xfrm>
          <a:prstGeom prst="rect">
            <a:avLst/>
          </a:prstGeom>
        </p:spPr>
      </p:pic>
      <p:sp>
        <p:nvSpPr>
          <p:cNvPr id="4" name="Rectangle 3"/>
          <p:cNvSpPr/>
          <p:nvPr/>
        </p:nvSpPr>
        <p:spPr>
          <a:xfrm>
            <a:off x="5102842" y="656097"/>
            <a:ext cx="1973617" cy="613245"/>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entagon 6"/>
          <p:cNvSpPr/>
          <p:nvPr/>
        </p:nvSpPr>
        <p:spPr>
          <a:xfrm>
            <a:off x="490946" y="1269342"/>
            <a:ext cx="2400288" cy="872197"/>
          </a:xfrm>
          <a:prstGeom prst="homePlat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1</a:t>
            </a:r>
          </a:p>
        </p:txBody>
      </p:sp>
      <p:sp>
        <p:nvSpPr>
          <p:cNvPr id="10" name="Chevron 9"/>
          <p:cNvSpPr/>
          <p:nvPr/>
        </p:nvSpPr>
        <p:spPr>
          <a:xfrm>
            <a:off x="2463823" y="1290141"/>
            <a:ext cx="665151" cy="851398"/>
          </a:xfrm>
          <a:prstGeom prst="chevron">
            <a:avLst>
              <a:gd name="adj" fmla="val 567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hevron 24"/>
          <p:cNvSpPr/>
          <p:nvPr/>
        </p:nvSpPr>
        <p:spPr>
          <a:xfrm>
            <a:off x="2778125" y="1290141"/>
            <a:ext cx="665151" cy="851398"/>
          </a:xfrm>
          <a:prstGeom prst="chevron">
            <a:avLst>
              <a:gd name="adj" fmla="val 567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p:cNvSpPr/>
          <p:nvPr/>
        </p:nvSpPr>
        <p:spPr>
          <a:xfrm>
            <a:off x="3611049" y="1417775"/>
            <a:ext cx="2743828" cy="61324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đoạn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p:cNvGrpSpPr/>
          <p:nvPr/>
        </p:nvGrpSpPr>
        <p:grpSpPr>
          <a:xfrm>
            <a:off x="-1163936" y="1004787"/>
            <a:ext cx="12577305" cy="5364578"/>
            <a:chOff x="-1163936" y="1201301"/>
            <a:chExt cx="12577305" cy="5364578"/>
          </a:xfrm>
        </p:grpSpPr>
        <p:sp>
          <p:nvSpPr>
            <p:cNvPr id="5" name="Block Arc 4"/>
            <p:cNvSpPr/>
            <p:nvPr/>
          </p:nvSpPr>
          <p:spPr>
            <a:xfrm>
              <a:off x="-1163936" y="1201301"/>
              <a:ext cx="5364578" cy="5364578"/>
            </a:xfrm>
            <a:prstGeom prst="blockArc">
              <a:avLst>
                <a:gd name="adj1" fmla="val 18900000"/>
                <a:gd name="adj2" fmla="val 2700000"/>
                <a:gd name="adj3" fmla="val 403"/>
              </a:avLst>
            </a:prstGeom>
          </p:spPr>
          <p:style>
            <a:lnRef idx="2">
              <a:schemeClr val="accent4">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4038643" y="2460934"/>
              <a:ext cx="7374726" cy="1137996"/>
            </a:xfrm>
            <a:custGeom>
              <a:avLst/>
              <a:gdLst>
                <a:gd name="connsiteX0" fmla="*/ 0 w 7374726"/>
                <a:gd name="connsiteY0" fmla="*/ 0 h 1137996"/>
                <a:gd name="connsiteX1" fmla="*/ 7374726 w 7374726"/>
                <a:gd name="connsiteY1" fmla="*/ 0 h 1137996"/>
                <a:gd name="connsiteX2" fmla="*/ 7374726 w 7374726"/>
                <a:gd name="connsiteY2" fmla="*/ 1137996 h 1137996"/>
                <a:gd name="connsiteX3" fmla="*/ 0 w 7374726"/>
                <a:gd name="connsiteY3" fmla="*/ 1137996 h 1137996"/>
                <a:gd name="connsiteX4" fmla="*/ 0 w 7374726"/>
                <a:gd name="connsiteY4" fmla="*/ 0 h 113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4726" h="1137996">
                  <a:moveTo>
                    <a:pt x="0" y="0"/>
                  </a:moveTo>
                  <a:lnTo>
                    <a:pt x="7374726" y="0"/>
                  </a:lnTo>
                  <a:lnTo>
                    <a:pt x="7374726" y="1137996"/>
                  </a:lnTo>
                  <a:lnTo>
                    <a:pt x="0" y="1137996"/>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03285" tIns="71120" rIns="71120" bIns="71120" numCol="1" spcCol="1270" anchor="ctr"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Xác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định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đấu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giữa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Mtao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Mxây</a:t>
              </a:r>
              <a:r>
                <a:rPr lang="en-US" sz="2800" kern="1200" dirty="0">
                  <a:latin typeface="Times New Roman" panose="02020603050405020304" pitchFamily="18" charset="0"/>
                  <a:cs typeface="Times New Roman" panose="02020603050405020304" pitchFamily="18" charset="0"/>
                </a:rPr>
                <a:t>.</a:t>
              </a:r>
            </a:p>
          </p:txBody>
        </p:sp>
        <p:sp>
          <p:nvSpPr>
            <p:cNvPr id="12" name="Oval 11"/>
            <p:cNvSpPr/>
            <p:nvPr/>
          </p:nvSpPr>
          <p:spPr>
            <a:xfrm>
              <a:off x="3327395" y="2318685"/>
              <a:ext cx="1422495" cy="1422495"/>
            </a:xfrm>
            <a:prstGeom prst="ellipse">
              <a:avLst/>
            </a:prstGeom>
            <a:blipFill rotWithShape="0">
              <a:blip r:embed="rId9"/>
              <a:stretch>
                <a:fillRect/>
              </a:stretch>
            </a:blipFill>
          </p:spPr>
          <p:style>
            <a:lnRef idx="2">
              <a:schemeClr val="accent3">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3" name="Freeform 12"/>
            <p:cNvSpPr/>
            <p:nvPr/>
          </p:nvSpPr>
          <p:spPr>
            <a:xfrm>
              <a:off x="4038643" y="4168248"/>
              <a:ext cx="7374726" cy="1137996"/>
            </a:xfrm>
            <a:custGeom>
              <a:avLst/>
              <a:gdLst>
                <a:gd name="connsiteX0" fmla="*/ 0 w 7374726"/>
                <a:gd name="connsiteY0" fmla="*/ 0 h 1137996"/>
                <a:gd name="connsiteX1" fmla="*/ 7374726 w 7374726"/>
                <a:gd name="connsiteY1" fmla="*/ 0 h 1137996"/>
                <a:gd name="connsiteX2" fmla="*/ 7374726 w 7374726"/>
                <a:gd name="connsiteY2" fmla="*/ 1137996 h 1137996"/>
                <a:gd name="connsiteX3" fmla="*/ 0 w 7374726"/>
                <a:gd name="connsiteY3" fmla="*/ 1137996 h 1137996"/>
                <a:gd name="connsiteX4" fmla="*/ 0 w 7374726"/>
                <a:gd name="connsiteY4" fmla="*/ 0 h 113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4726" h="1137996">
                  <a:moveTo>
                    <a:pt x="0" y="0"/>
                  </a:moveTo>
                  <a:lnTo>
                    <a:pt x="7374726" y="0"/>
                  </a:lnTo>
                  <a:lnTo>
                    <a:pt x="7374726" y="1137996"/>
                  </a:lnTo>
                  <a:lnTo>
                    <a:pt x="0" y="1137996"/>
                  </a:lnTo>
                  <a:lnTo>
                    <a:pt x="0" y="0"/>
                  </a:lnTo>
                  <a:close/>
                </a:path>
              </a:pathLst>
            </a:cu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903285" tIns="71120" rIns="71120" bIns="71120" numCol="1" spcCol="1270" anchor="ctr"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hợp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xúc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Săn</a:t>
              </a:r>
              <a:r>
                <a:rPr lang="en-US" sz="2800" kern="1200" dirty="0">
                  <a:latin typeface="Times New Roman" panose="02020603050405020304" pitchFamily="18" charset="0"/>
                  <a:cs typeface="Times New Roman" panose="02020603050405020304" pitchFamily="18" charset="0"/>
                </a:rPr>
                <a:t>.</a:t>
              </a:r>
            </a:p>
          </p:txBody>
        </p:sp>
        <p:sp>
          <p:nvSpPr>
            <p:cNvPr id="14" name="Oval 13"/>
            <p:cNvSpPr/>
            <p:nvPr/>
          </p:nvSpPr>
          <p:spPr>
            <a:xfrm>
              <a:off x="3327395" y="4025998"/>
              <a:ext cx="1422495" cy="1422495"/>
            </a:xfrm>
            <a:prstGeom prst="ellipse">
              <a:avLst/>
            </a:prstGeom>
            <a:blipFill rotWithShape="0">
              <a:blip r:embed="rId10"/>
              <a:stretch>
                <a:fillRect/>
              </a:stretch>
            </a:blipFill>
          </p:spPr>
          <p:style>
            <a:lnRef idx="2">
              <a:schemeClr val="accent3">
                <a:hueOff val="2710599"/>
                <a:satOff val="100000"/>
                <a:lumOff val="-14706"/>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15" name="Oval 14"/>
          <p:cNvSpPr/>
          <p:nvPr/>
        </p:nvSpPr>
        <p:spPr>
          <a:xfrm>
            <a:off x="1097329" y="2537581"/>
            <a:ext cx="2272318" cy="2124221"/>
          </a:xfrm>
          <a:prstGeom prst="ellipse">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endParaRPr lang="en-US" sz="2800" dirty="0"/>
          </a:p>
        </p:txBody>
      </p:sp>
      <p:sp>
        <p:nvSpPr>
          <p:cNvPr id="17" name="Rounded Rectangle 16"/>
          <p:cNvSpPr/>
          <p:nvPr/>
        </p:nvSpPr>
        <p:spPr>
          <a:xfrm>
            <a:off x="2612036" y="5463107"/>
            <a:ext cx="8801333" cy="919428"/>
          </a:xfrm>
          <a:prstGeom prst="roundRect">
            <a:avLst>
              <a:gd name="adj" fmla="val 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200" dirty="0" err="1">
                <a:latin typeface="Times New Roman" panose="02020603050405020304" pitchFamily="18" charset="0"/>
                <a:ea typeface="Times New Roman" panose="02020603050405020304" pitchFamily="18" charset="0"/>
              </a:rPr>
              <a:t>Đảm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dung </a:t>
            </a:r>
            <a:r>
              <a:rPr lang="en-US" sz="3200" dirty="0" err="1">
                <a:latin typeface="Times New Roman" panose="02020603050405020304" pitchFamily="18" charset="0"/>
                <a:ea typeface="Times New Roman" panose="02020603050405020304" pitchFamily="18" charset="0"/>
              </a:rPr>
              <a:t>lượng</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8" name="Rounded Rectangle 17"/>
          <p:cNvSpPr/>
          <p:nvPr/>
        </p:nvSpPr>
        <p:spPr>
          <a:xfrm>
            <a:off x="863236" y="5309736"/>
            <a:ext cx="1913847" cy="1166268"/>
          </a:xfrm>
          <a:prstGeom prst="roundRect">
            <a:avLst>
              <a:gd name="adj" fmla="val 28729"/>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accent6">
                    <a:lumMod val="75000"/>
                  </a:schemeClr>
                </a:solidFill>
                <a:latin typeface="Times New Roman" panose="02020603050405020304" pitchFamily="18" charset="0"/>
                <a:ea typeface="Times New Roman" panose="02020603050405020304" pitchFamily="18" charset="0"/>
              </a:rPr>
              <a:t>Hình thức </a:t>
            </a:r>
            <a:endParaRPr lang="en-US" sz="3200">
              <a:solidFill>
                <a:schemeClr val="accent6">
                  <a:lumMod val="75000"/>
                </a:schemeClr>
              </a:solidFill>
            </a:endParaRPr>
          </a:p>
        </p:txBody>
      </p:sp>
    </p:spTree>
    <p:extLst>
      <p:ext uri="{BB962C8B-B14F-4D97-AF65-F5344CB8AC3E}">
        <p14:creationId xmlns:p14="http://schemas.microsoft.com/office/powerpoint/2010/main" val="404989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1" name="Picture 20"/>
          <p:cNvPicPr>
            <a:picLocks noChangeAspect="1"/>
          </p:cNvPicPr>
          <p:nvPr/>
        </p:nvPicPr>
        <p:blipFill>
          <a:blip r:embed="rId8"/>
          <a:stretch>
            <a:fillRect/>
          </a:stretch>
        </p:blipFill>
        <p:spPr>
          <a:xfrm>
            <a:off x="11084947" y="81770"/>
            <a:ext cx="1025568" cy="599761"/>
          </a:xfrm>
          <a:prstGeom prst="rect">
            <a:avLst/>
          </a:prstGeom>
        </p:spPr>
      </p:pic>
      <p:sp>
        <p:nvSpPr>
          <p:cNvPr id="4" name="Rectangle 3"/>
          <p:cNvSpPr/>
          <p:nvPr/>
        </p:nvSpPr>
        <p:spPr>
          <a:xfrm>
            <a:off x="5102842" y="656097"/>
            <a:ext cx="1973617" cy="613245"/>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entagon 6"/>
          <p:cNvSpPr/>
          <p:nvPr/>
        </p:nvSpPr>
        <p:spPr>
          <a:xfrm>
            <a:off x="490946" y="1269342"/>
            <a:ext cx="2400288" cy="872197"/>
          </a:xfrm>
          <a:prstGeom prst="homePlat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2</a:t>
            </a:r>
          </a:p>
        </p:txBody>
      </p:sp>
      <p:sp>
        <p:nvSpPr>
          <p:cNvPr id="10" name="Chevron 9"/>
          <p:cNvSpPr/>
          <p:nvPr/>
        </p:nvSpPr>
        <p:spPr>
          <a:xfrm>
            <a:off x="2463823" y="1290141"/>
            <a:ext cx="665151" cy="851398"/>
          </a:xfrm>
          <a:prstGeom prst="chevron">
            <a:avLst>
              <a:gd name="adj" fmla="val 567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9"/>
          <a:stretch>
            <a:fillRect/>
          </a:stretch>
        </p:blipFill>
        <p:spPr>
          <a:xfrm>
            <a:off x="410135" y="4857434"/>
            <a:ext cx="2429346" cy="1594968"/>
          </a:xfrm>
          <a:prstGeom prst="rect">
            <a:avLst/>
          </a:prstGeom>
        </p:spPr>
      </p:pic>
      <p:sp>
        <p:nvSpPr>
          <p:cNvPr id="25" name="Chevron 24"/>
          <p:cNvSpPr/>
          <p:nvPr/>
        </p:nvSpPr>
        <p:spPr>
          <a:xfrm>
            <a:off x="2778125" y="1290141"/>
            <a:ext cx="665151" cy="851398"/>
          </a:xfrm>
          <a:prstGeom prst="chevron">
            <a:avLst>
              <a:gd name="adj" fmla="val 567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loud Callout 1"/>
          <p:cNvSpPr/>
          <p:nvPr/>
        </p:nvSpPr>
        <p:spPr>
          <a:xfrm>
            <a:off x="1612214" y="1744465"/>
            <a:ext cx="8980272" cy="401068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marR="30480" algn="just">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gặp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Mtao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Mxây</a:t>
            </a:r>
            <a:r>
              <a:rPr lang="en-US" sz="2800" dirty="0">
                <a:solidFill>
                  <a:srgbClr val="0D0D0D"/>
                </a:solidFill>
                <a:latin typeface="Times New Roman" panose="02020603050405020304" pitchFamily="18" charset="0"/>
                <a:ea typeface="Times New Roman" panose="02020603050405020304" pitchFamily="18" charset="0"/>
              </a:rPr>
              <a:t>. Theo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trò</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trò</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Săn</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14126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1" name="Picture 20"/>
          <p:cNvPicPr>
            <a:picLocks noChangeAspect="1"/>
          </p:cNvPicPr>
          <p:nvPr/>
        </p:nvPicPr>
        <p:blipFill>
          <a:blip r:embed="rId8"/>
          <a:stretch>
            <a:fillRect/>
          </a:stretch>
        </p:blipFill>
        <p:spPr>
          <a:xfrm>
            <a:off x="11084947" y="81770"/>
            <a:ext cx="1025568" cy="599761"/>
          </a:xfrm>
          <a:prstGeom prst="rect">
            <a:avLst/>
          </a:prstGeom>
        </p:spPr>
      </p:pic>
      <p:sp>
        <p:nvSpPr>
          <p:cNvPr id="4" name="Rectangle 3"/>
          <p:cNvSpPr/>
          <p:nvPr/>
        </p:nvSpPr>
        <p:spPr>
          <a:xfrm>
            <a:off x="5102842" y="656097"/>
            <a:ext cx="1973617" cy="613245"/>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entagon 6"/>
          <p:cNvSpPr/>
          <p:nvPr/>
        </p:nvSpPr>
        <p:spPr>
          <a:xfrm>
            <a:off x="490946" y="1269342"/>
            <a:ext cx="2400288" cy="872197"/>
          </a:xfrm>
          <a:prstGeom prst="homePlat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2</a:t>
            </a:r>
          </a:p>
        </p:txBody>
      </p:sp>
      <p:sp>
        <p:nvSpPr>
          <p:cNvPr id="10" name="Chevron 9"/>
          <p:cNvSpPr/>
          <p:nvPr/>
        </p:nvSpPr>
        <p:spPr>
          <a:xfrm>
            <a:off x="2463823" y="1290141"/>
            <a:ext cx="665151" cy="851398"/>
          </a:xfrm>
          <a:prstGeom prst="chevron">
            <a:avLst>
              <a:gd name="adj" fmla="val 567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hevron 24"/>
          <p:cNvSpPr/>
          <p:nvPr/>
        </p:nvSpPr>
        <p:spPr>
          <a:xfrm>
            <a:off x="2778125" y="1290141"/>
            <a:ext cx="665151" cy="851398"/>
          </a:xfrm>
          <a:prstGeom prst="chevron">
            <a:avLst>
              <a:gd name="adj" fmla="val 567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p:nvPr/>
        </p:nvSpPr>
        <p:spPr>
          <a:xfrm>
            <a:off x="749300" y="2248398"/>
            <a:ext cx="10833100" cy="2862322"/>
          </a:xfrm>
          <a:prstGeom prst="rect">
            <a:avLst/>
          </a:prstGeom>
        </p:spPr>
        <p:txBody>
          <a:bodyPr>
            <a:spAutoFit/>
          </a:bodyPr>
          <a:lstStyle/>
          <a:p>
            <a:pPr marL="571500" indent="-571500">
              <a:buFont typeface="Wingdings" panose="05000000000000000000" pitchFamily="2" charset="2"/>
              <a:buChar char="v"/>
            </a:pPr>
            <a:r>
              <a:rPr lang="en-US" sz="3600" dirty="0" err="1">
                <a:latin typeface="Times New Roman" panose="02020603050405020304" pitchFamily="18" charset="0"/>
                <a:ea typeface="Times New Roman" panose="02020603050405020304" pitchFamily="18" charset="0"/>
              </a:rPr>
              <a:t>Hình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tượng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sử</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chuyển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từ</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xã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hội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thần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linh</a:t>
            </a:r>
            <a:r>
              <a:rPr lang="en-US" sz="3600" dirty="0">
                <a:latin typeface="Times New Roman" panose="02020603050405020304" pitchFamily="18" charset="0"/>
                <a:ea typeface="Times New Roman" panose="02020603050405020304" pitchFamily="18" charset="0"/>
              </a:rPr>
              <a:t> sang </a:t>
            </a:r>
            <a:r>
              <a:rPr lang="en-US" sz="3600" dirty="0" err="1">
                <a:latin typeface="Times New Roman" panose="02020603050405020304" pitchFamily="18" charset="0"/>
                <a:ea typeface="Times New Roman" panose="02020603050405020304" pitchFamily="18" charset="0"/>
              </a:rPr>
              <a:t>xã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hội</a:t>
            </a:r>
            <a:r>
              <a:rPr lang="en-US" sz="3600" dirty="0">
                <a:latin typeface="Times New Roman" panose="02020603050405020304" pitchFamily="18" charset="0"/>
                <a:ea typeface="Times New Roman" panose="02020603050405020304" pitchFamily="18" charset="0"/>
              </a:rPr>
              <a:t> con </a:t>
            </a:r>
            <a:r>
              <a:rPr lang="en-US" sz="3600" dirty="0" err="1">
                <a:latin typeface="Times New Roman" panose="02020603050405020304" pitchFamily="18" charset="0"/>
                <a:ea typeface="Times New Roman" panose="02020603050405020304" pitchFamily="18" charset="0"/>
              </a:rPr>
              <a:t>người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Nên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dân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tộc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luôn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vị</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thần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bảo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vị</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thần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giúp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đỡ</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chỉ</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giúp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đỡ</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những</a:t>
            </a:r>
            <a:r>
              <a:rPr lang="en-US" sz="3600" dirty="0">
                <a:latin typeface="Times New Roman" panose="02020603050405020304" pitchFamily="18" charset="0"/>
                <a:ea typeface="Times New Roman" panose="02020603050405020304" pitchFamily="18" charset="0"/>
              </a:rPr>
              <a:t> con </a:t>
            </a:r>
            <a:r>
              <a:rPr lang="en-US" sz="3600" dirty="0" err="1">
                <a:latin typeface="Times New Roman" panose="02020603050405020304" pitchFamily="18" charset="0"/>
                <a:ea typeface="Times New Roman" panose="02020603050405020304" pitchFamily="18" charset="0"/>
              </a:rPr>
              <a:t>người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chiến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đấu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vì</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lợi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ích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cộng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đồng</a:t>
            </a:r>
            <a:r>
              <a:rPr lang="en-US" sz="3600" dirty="0">
                <a:latin typeface="Times New Roman" panose="02020603050405020304" pitchFamily="18" charset="0"/>
                <a:ea typeface="Times New Roman" panose="02020603050405020304" pitchFamily="18" charset="0"/>
              </a:rPr>
              <a:t>. </a:t>
            </a:r>
            <a:endParaRPr lang="en-US" sz="3600" dirty="0"/>
          </a:p>
        </p:txBody>
      </p:sp>
    </p:spTree>
    <p:extLst>
      <p:ext uri="{BB962C8B-B14F-4D97-AF65-F5344CB8AC3E}">
        <p14:creationId xmlns:p14="http://schemas.microsoft.com/office/powerpoint/2010/main" val="583550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36792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1" name="Picture 20"/>
          <p:cNvPicPr>
            <a:picLocks noChangeAspect="1"/>
          </p:cNvPicPr>
          <p:nvPr/>
        </p:nvPicPr>
        <p:blipFill>
          <a:blip r:embed="rId8"/>
          <a:stretch>
            <a:fillRect/>
          </a:stretch>
        </p:blipFill>
        <p:spPr>
          <a:xfrm>
            <a:off x="11084947" y="81770"/>
            <a:ext cx="1025568" cy="599761"/>
          </a:xfrm>
          <a:prstGeom prst="rect">
            <a:avLst/>
          </a:prstGeom>
        </p:spPr>
      </p:pic>
      <p:sp>
        <p:nvSpPr>
          <p:cNvPr id="4" name="Rectangle 3"/>
          <p:cNvSpPr/>
          <p:nvPr/>
        </p:nvSpPr>
        <p:spPr>
          <a:xfrm>
            <a:off x="5102842" y="656097"/>
            <a:ext cx="1973617" cy="613245"/>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Pentagon 6"/>
          <p:cNvSpPr/>
          <p:nvPr/>
        </p:nvSpPr>
        <p:spPr>
          <a:xfrm>
            <a:off x="490946" y="1269342"/>
            <a:ext cx="2400288" cy="872197"/>
          </a:xfrm>
          <a:prstGeom prst="homePlat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2</a:t>
            </a:r>
          </a:p>
        </p:txBody>
      </p:sp>
      <p:sp>
        <p:nvSpPr>
          <p:cNvPr id="10" name="Chevron 9"/>
          <p:cNvSpPr/>
          <p:nvPr/>
        </p:nvSpPr>
        <p:spPr>
          <a:xfrm>
            <a:off x="2463823" y="1290141"/>
            <a:ext cx="665151" cy="851398"/>
          </a:xfrm>
          <a:prstGeom prst="chevron">
            <a:avLst>
              <a:gd name="adj" fmla="val 567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hevron 24"/>
          <p:cNvSpPr/>
          <p:nvPr/>
        </p:nvSpPr>
        <p:spPr>
          <a:xfrm>
            <a:off x="2778125" y="1290141"/>
            <a:ext cx="665151" cy="851398"/>
          </a:xfrm>
          <a:prstGeom prst="chevron">
            <a:avLst>
              <a:gd name="adj" fmla="val 567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p:cNvSpPr/>
          <p:nvPr/>
        </p:nvSpPr>
        <p:spPr>
          <a:xfrm>
            <a:off x="490946" y="2145115"/>
            <a:ext cx="10833100" cy="4435830"/>
          </a:xfrm>
          <a:prstGeom prst="rect">
            <a:avLst/>
          </a:prstGeom>
        </p:spPr>
        <p:txBody>
          <a:bodyPr>
            <a:spAutoFit/>
          </a:bodyPr>
          <a:lstStyle/>
          <a:p>
            <a:pPr marL="571500" indent="-571500">
              <a:lnSpc>
                <a:spcPct val="150000"/>
              </a:lnSpc>
              <a:buFont typeface="Wingdings" panose="05000000000000000000" pitchFamily="2" charset="2"/>
              <a:buChar char="v"/>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Song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linh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cố</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pP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vi-VN" sz="3200" dirty="0">
                <a:latin typeface="Times New Roman" panose="02020603050405020304" pitchFamily="18" charset="0"/>
                <a:cs typeface="Times New Roman" panose="02020603050405020304" pitchFamily="18" charset="0"/>
              </a:rPr>
              <a:t>Con người có vai trò là đối tượng trực tiếp dùng tài năng, sức mạnh của mình để tham gia cuộc chiến và giành chiến thắng cuối cùng trước kẻ thù.</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1239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51932" y="6558423"/>
            <a:ext cx="6700836" cy="198290"/>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1" name="Picture 20"/>
          <p:cNvPicPr>
            <a:picLocks noChangeAspect="1"/>
          </p:cNvPicPr>
          <p:nvPr/>
        </p:nvPicPr>
        <p:blipFill>
          <a:blip r:embed="rId8"/>
          <a:stretch>
            <a:fillRect/>
          </a:stretch>
        </p:blipFill>
        <p:spPr>
          <a:xfrm>
            <a:off x="11084947" y="81770"/>
            <a:ext cx="1025568" cy="599761"/>
          </a:xfrm>
          <a:prstGeom prst="rect">
            <a:avLst/>
          </a:prstGeom>
        </p:spPr>
      </p:pic>
      <p:sp>
        <p:nvSpPr>
          <p:cNvPr id="3" name="Rectangle 2"/>
          <p:cNvSpPr/>
          <p:nvPr/>
        </p:nvSpPr>
        <p:spPr>
          <a:xfrm>
            <a:off x="5210118" y="711785"/>
            <a:ext cx="1784464" cy="548099"/>
          </a:xfrm>
          <a:prstGeom prst="rect">
            <a:avLst/>
          </a:prstGeom>
        </p:spPr>
        <p:txBody>
          <a:bodyPr wrap="none">
            <a:spAutoFit/>
          </a:bodyPr>
          <a:lstStyle/>
          <a:p>
            <a:pPr algn="ctr">
              <a:lnSpc>
                <a:spcPct val="115000"/>
              </a:lnSpc>
              <a:spcBef>
                <a:spcPts val="600"/>
              </a:spcBef>
              <a:spcAft>
                <a:spcPts val="0"/>
              </a:spcAft>
            </a:pPr>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r>
              <a:rPr lang="en-US" sz="2800" b="1" dirty="0">
                <a:solidFill>
                  <a:srgbClr val="7030A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528856" y="1476632"/>
            <a:ext cx="6717849" cy="4657468"/>
          </a:xfrm>
          <a:custGeom>
            <a:avLst/>
            <a:gdLst>
              <a:gd name="connsiteX0" fmla="*/ 0 w 6094696"/>
              <a:gd name="connsiteY0" fmla="*/ 0 h 4405202"/>
              <a:gd name="connsiteX1" fmla="*/ 6094696 w 6094696"/>
              <a:gd name="connsiteY1" fmla="*/ 0 h 4405202"/>
              <a:gd name="connsiteX2" fmla="*/ 6094696 w 6094696"/>
              <a:gd name="connsiteY2" fmla="*/ 4405202 h 4405202"/>
              <a:gd name="connsiteX3" fmla="*/ 0 w 6094696"/>
              <a:gd name="connsiteY3" fmla="*/ 4405202 h 4405202"/>
              <a:gd name="connsiteX4" fmla="*/ 0 w 6094696"/>
              <a:gd name="connsiteY4" fmla="*/ 0 h 4405202"/>
              <a:gd name="connsiteX0" fmla="*/ 0 w 6094696"/>
              <a:gd name="connsiteY0" fmla="*/ 164362 h 4569564"/>
              <a:gd name="connsiteX1" fmla="*/ 2830285 w 6094696"/>
              <a:gd name="connsiteY1" fmla="*/ 0 h 4569564"/>
              <a:gd name="connsiteX2" fmla="*/ 6094696 w 6094696"/>
              <a:gd name="connsiteY2" fmla="*/ 164362 h 4569564"/>
              <a:gd name="connsiteX3" fmla="*/ 6094696 w 6094696"/>
              <a:gd name="connsiteY3" fmla="*/ 4569564 h 4569564"/>
              <a:gd name="connsiteX4" fmla="*/ 0 w 6094696"/>
              <a:gd name="connsiteY4" fmla="*/ 4569564 h 4569564"/>
              <a:gd name="connsiteX5" fmla="*/ 0 w 6094696"/>
              <a:gd name="connsiteY5" fmla="*/ 164362 h 4569564"/>
              <a:gd name="connsiteX0" fmla="*/ 0 w 6284685"/>
              <a:gd name="connsiteY0" fmla="*/ 164362 h 4569564"/>
              <a:gd name="connsiteX1" fmla="*/ 2830285 w 6284685"/>
              <a:gd name="connsiteY1" fmla="*/ 0 h 4569564"/>
              <a:gd name="connsiteX2" fmla="*/ 6094696 w 6284685"/>
              <a:gd name="connsiteY2" fmla="*/ 164362 h 4569564"/>
              <a:gd name="connsiteX3" fmla="*/ 6284685 w 6284685"/>
              <a:gd name="connsiteY3" fmla="*/ 2235200 h 4569564"/>
              <a:gd name="connsiteX4" fmla="*/ 6094696 w 6284685"/>
              <a:gd name="connsiteY4" fmla="*/ 4569564 h 4569564"/>
              <a:gd name="connsiteX5" fmla="*/ 0 w 6284685"/>
              <a:gd name="connsiteY5" fmla="*/ 4569564 h 4569564"/>
              <a:gd name="connsiteX6" fmla="*/ 0 w 6284685"/>
              <a:gd name="connsiteY6" fmla="*/ 164362 h 4569564"/>
              <a:gd name="connsiteX0" fmla="*/ 116115 w 6400800"/>
              <a:gd name="connsiteY0" fmla="*/ 164362 h 4569564"/>
              <a:gd name="connsiteX1" fmla="*/ 2946400 w 6400800"/>
              <a:gd name="connsiteY1" fmla="*/ 0 h 4569564"/>
              <a:gd name="connsiteX2" fmla="*/ 6210811 w 6400800"/>
              <a:gd name="connsiteY2" fmla="*/ 164362 h 4569564"/>
              <a:gd name="connsiteX3" fmla="*/ 6400800 w 6400800"/>
              <a:gd name="connsiteY3" fmla="*/ 2235200 h 4569564"/>
              <a:gd name="connsiteX4" fmla="*/ 6210811 w 6400800"/>
              <a:gd name="connsiteY4" fmla="*/ 4569564 h 4569564"/>
              <a:gd name="connsiteX5" fmla="*/ 116115 w 6400800"/>
              <a:gd name="connsiteY5" fmla="*/ 4569564 h 4569564"/>
              <a:gd name="connsiteX6" fmla="*/ 0 w 6400800"/>
              <a:gd name="connsiteY6" fmla="*/ 2278743 h 4569564"/>
              <a:gd name="connsiteX7" fmla="*/ 116115 w 6400800"/>
              <a:gd name="connsiteY7" fmla="*/ 164362 h 4569564"/>
              <a:gd name="connsiteX0" fmla="*/ 145840 w 6430525"/>
              <a:gd name="connsiteY0" fmla="*/ 164362 h 4569564"/>
              <a:gd name="connsiteX1" fmla="*/ 2976125 w 6430525"/>
              <a:gd name="connsiteY1" fmla="*/ 0 h 4569564"/>
              <a:gd name="connsiteX2" fmla="*/ 6240536 w 6430525"/>
              <a:gd name="connsiteY2" fmla="*/ 164362 h 4569564"/>
              <a:gd name="connsiteX3" fmla="*/ 6430525 w 6430525"/>
              <a:gd name="connsiteY3" fmla="*/ 2235200 h 4569564"/>
              <a:gd name="connsiteX4" fmla="*/ 6240536 w 6430525"/>
              <a:gd name="connsiteY4" fmla="*/ 4569564 h 4569564"/>
              <a:gd name="connsiteX5" fmla="*/ 145840 w 6430525"/>
              <a:gd name="connsiteY5" fmla="*/ 4569564 h 4569564"/>
              <a:gd name="connsiteX6" fmla="*/ 29725 w 6430525"/>
              <a:gd name="connsiteY6" fmla="*/ 2278743 h 4569564"/>
              <a:gd name="connsiteX7" fmla="*/ 145840 w 6430525"/>
              <a:gd name="connsiteY7" fmla="*/ 164362 h 4569564"/>
              <a:gd name="connsiteX0" fmla="*/ 145840 w 6533641"/>
              <a:gd name="connsiteY0" fmla="*/ 164362 h 4569564"/>
              <a:gd name="connsiteX1" fmla="*/ 2976125 w 6533641"/>
              <a:gd name="connsiteY1" fmla="*/ 0 h 4569564"/>
              <a:gd name="connsiteX2" fmla="*/ 6240536 w 6533641"/>
              <a:gd name="connsiteY2" fmla="*/ 164362 h 4569564"/>
              <a:gd name="connsiteX3" fmla="*/ 6416012 w 6533641"/>
              <a:gd name="connsiteY3" fmla="*/ 1059543 h 4569564"/>
              <a:gd name="connsiteX4" fmla="*/ 6430525 w 6533641"/>
              <a:gd name="connsiteY4" fmla="*/ 2235200 h 4569564"/>
              <a:gd name="connsiteX5" fmla="*/ 6240536 w 6533641"/>
              <a:gd name="connsiteY5" fmla="*/ 4569564 h 4569564"/>
              <a:gd name="connsiteX6" fmla="*/ 145840 w 6533641"/>
              <a:gd name="connsiteY6" fmla="*/ 4569564 h 4569564"/>
              <a:gd name="connsiteX7" fmla="*/ 29725 w 6533641"/>
              <a:gd name="connsiteY7" fmla="*/ 2278743 h 4569564"/>
              <a:gd name="connsiteX8" fmla="*/ 145840 w 6533641"/>
              <a:gd name="connsiteY8" fmla="*/ 164362 h 4569564"/>
              <a:gd name="connsiteX0" fmla="*/ 145840 w 6533641"/>
              <a:gd name="connsiteY0" fmla="*/ 164362 h 4569564"/>
              <a:gd name="connsiteX1" fmla="*/ 2976125 w 6533641"/>
              <a:gd name="connsiteY1" fmla="*/ 0 h 4569564"/>
              <a:gd name="connsiteX2" fmla="*/ 6240536 w 6533641"/>
              <a:gd name="connsiteY2" fmla="*/ 164362 h 4569564"/>
              <a:gd name="connsiteX3" fmla="*/ 6416012 w 6533641"/>
              <a:gd name="connsiteY3" fmla="*/ 1059543 h 4569564"/>
              <a:gd name="connsiteX4" fmla="*/ 6430525 w 6533641"/>
              <a:gd name="connsiteY4" fmla="*/ 2235200 h 4569564"/>
              <a:gd name="connsiteX5" fmla="*/ 6401498 w 6533641"/>
              <a:gd name="connsiteY5" fmla="*/ 4064000 h 4569564"/>
              <a:gd name="connsiteX6" fmla="*/ 6240536 w 6533641"/>
              <a:gd name="connsiteY6" fmla="*/ 4569564 h 4569564"/>
              <a:gd name="connsiteX7" fmla="*/ 145840 w 6533641"/>
              <a:gd name="connsiteY7" fmla="*/ 4569564 h 4569564"/>
              <a:gd name="connsiteX8" fmla="*/ 29725 w 6533641"/>
              <a:gd name="connsiteY8" fmla="*/ 2278743 h 4569564"/>
              <a:gd name="connsiteX9" fmla="*/ 145840 w 6533641"/>
              <a:gd name="connsiteY9" fmla="*/ 164362 h 4569564"/>
              <a:gd name="connsiteX0" fmla="*/ 145840 w 6536204"/>
              <a:gd name="connsiteY0" fmla="*/ 164362 h 4569564"/>
              <a:gd name="connsiteX1" fmla="*/ 2976125 w 6536204"/>
              <a:gd name="connsiteY1" fmla="*/ 0 h 4569564"/>
              <a:gd name="connsiteX2" fmla="*/ 6240536 w 6536204"/>
              <a:gd name="connsiteY2" fmla="*/ 164362 h 4569564"/>
              <a:gd name="connsiteX3" fmla="*/ 6416012 w 6536204"/>
              <a:gd name="connsiteY3" fmla="*/ 1059543 h 4569564"/>
              <a:gd name="connsiteX4" fmla="*/ 6532125 w 6536204"/>
              <a:gd name="connsiteY4" fmla="*/ 2235200 h 4569564"/>
              <a:gd name="connsiteX5" fmla="*/ 6401498 w 6536204"/>
              <a:gd name="connsiteY5" fmla="*/ 4064000 h 4569564"/>
              <a:gd name="connsiteX6" fmla="*/ 6240536 w 6536204"/>
              <a:gd name="connsiteY6" fmla="*/ 4569564 h 4569564"/>
              <a:gd name="connsiteX7" fmla="*/ 145840 w 6536204"/>
              <a:gd name="connsiteY7" fmla="*/ 4569564 h 4569564"/>
              <a:gd name="connsiteX8" fmla="*/ 29725 w 6536204"/>
              <a:gd name="connsiteY8" fmla="*/ 2278743 h 4569564"/>
              <a:gd name="connsiteX9" fmla="*/ 145840 w 6536204"/>
              <a:gd name="connsiteY9" fmla="*/ 164362 h 4569564"/>
              <a:gd name="connsiteX0" fmla="*/ 2202 w 6392566"/>
              <a:gd name="connsiteY0" fmla="*/ 164362 h 4569564"/>
              <a:gd name="connsiteX1" fmla="*/ 2832487 w 6392566"/>
              <a:gd name="connsiteY1" fmla="*/ 0 h 4569564"/>
              <a:gd name="connsiteX2" fmla="*/ 6096898 w 6392566"/>
              <a:gd name="connsiteY2" fmla="*/ 164362 h 4569564"/>
              <a:gd name="connsiteX3" fmla="*/ 6272374 w 6392566"/>
              <a:gd name="connsiteY3" fmla="*/ 1059543 h 4569564"/>
              <a:gd name="connsiteX4" fmla="*/ 6388487 w 6392566"/>
              <a:gd name="connsiteY4" fmla="*/ 2235200 h 4569564"/>
              <a:gd name="connsiteX5" fmla="*/ 6257860 w 6392566"/>
              <a:gd name="connsiteY5" fmla="*/ 4064000 h 4569564"/>
              <a:gd name="connsiteX6" fmla="*/ 6096898 w 6392566"/>
              <a:gd name="connsiteY6" fmla="*/ 4569564 h 4569564"/>
              <a:gd name="connsiteX7" fmla="*/ 2202 w 6392566"/>
              <a:gd name="connsiteY7" fmla="*/ 4569564 h 4569564"/>
              <a:gd name="connsiteX8" fmla="*/ 118316 w 6392566"/>
              <a:gd name="connsiteY8" fmla="*/ 2336801 h 4569564"/>
              <a:gd name="connsiteX9" fmla="*/ 2202 w 6392566"/>
              <a:gd name="connsiteY9" fmla="*/ 164362 h 4569564"/>
              <a:gd name="connsiteX0" fmla="*/ 232499 w 6622863"/>
              <a:gd name="connsiteY0" fmla="*/ 164362 h 4656650"/>
              <a:gd name="connsiteX1" fmla="*/ 3062784 w 6622863"/>
              <a:gd name="connsiteY1" fmla="*/ 0 h 4656650"/>
              <a:gd name="connsiteX2" fmla="*/ 6327195 w 6622863"/>
              <a:gd name="connsiteY2" fmla="*/ 164362 h 4656650"/>
              <a:gd name="connsiteX3" fmla="*/ 6502671 w 6622863"/>
              <a:gd name="connsiteY3" fmla="*/ 1059543 h 4656650"/>
              <a:gd name="connsiteX4" fmla="*/ 6618784 w 6622863"/>
              <a:gd name="connsiteY4" fmla="*/ 2235200 h 4656650"/>
              <a:gd name="connsiteX5" fmla="*/ 6488157 w 6622863"/>
              <a:gd name="connsiteY5" fmla="*/ 4064000 h 4656650"/>
              <a:gd name="connsiteX6" fmla="*/ 6327195 w 6622863"/>
              <a:gd name="connsiteY6" fmla="*/ 4569564 h 4656650"/>
              <a:gd name="connsiteX7" fmla="*/ 271 w 6622863"/>
              <a:gd name="connsiteY7" fmla="*/ 4656650 h 4656650"/>
              <a:gd name="connsiteX8" fmla="*/ 348613 w 6622863"/>
              <a:gd name="connsiteY8" fmla="*/ 2336801 h 4656650"/>
              <a:gd name="connsiteX9" fmla="*/ 232499 w 6622863"/>
              <a:gd name="connsiteY9" fmla="*/ 164362 h 4656650"/>
              <a:gd name="connsiteX0" fmla="*/ 233437 w 6623801"/>
              <a:gd name="connsiteY0" fmla="*/ 164362 h 4656650"/>
              <a:gd name="connsiteX1" fmla="*/ 3063722 w 6623801"/>
              <a:gd name="connsiteY1" fmla="*/ 0 h 4656650"/>
              <a:gd name="connsiteX2" fmla="*/ 6328133 w 6623801"/>
              <a:gd name="connsiteY2" fmla="*/ 164362 h 4656650"/>
              <a:gd name="connsiteX3" fmla="*/ 6503609 w 6623801"/>
              <a:gd name="connsiteY3" fmla="*/ 1059543 h 4656650"/>
              <a:gd name="connsiteX4" fmla="*/ 6619722 w 6623801"/>
              <a:gd name="connsiteY4" fmla="*/ 2235200 h 4656650"/>
              <a:gd name="connsiteX5" fmla="*/ 6489095 w 6623801"/>
              <a:gd name="connsiteY5" fmla="*/ 4064000 h 4656650"/>
              <a:gd name="connsiteX6" fmla="*/ 6328133 w 6623801"/>
              <a:gd name="connsiteY6" fmla="*/ 4569564 h 4656650"/>
              <a:gd name="connsiteX7" fmla="*/ 1209 w 6623801"/>
              <a:gd name="connsiteY7" fmla="*/ 4656650 h 4656650"/>
              <a:gd name="connsiteX8" fmla="*/ 146351 w 6623801"/>
              <a:gd name="connsiteY8" fmla="*/ 2351315 h 4656650"/>
              <a:gd name="connsiteX9" fmla="*/ 233437 w 6623801"/>
              <a:gd name="connsiteY9" fmla="*/ 164362 h 4656650"/>
              <a:gd name="connsiteX0" fmla="*/ 233437 w 6623801"/>
              <a:gd name="connsiteY0" fmla="*/ 164362 h 4656650"/>
              <a:gd name="connsiteX1" fmla="*/ 3063722 w 6623801"/>
              <a:gd name="connsiteY1" fmla="*/ 0 h 4656650"/>
              <a:gd name="connsiteX2" fmla="*/ 6328133 w 6623801"/>
              <a:gd name="connsiteY2" fmla="*/ 164362 h 4656650"/>
              <a:gd name="connsiteX3" fmla="*/ 6503609 w 6623801"/>
              <a:gd name="connsiteY3" fmla="*/ 1059543 h 4656650"/>
              <a:gd name="connsiteX4" fmla="*/ 6619722 w 6623801"/>
              <a:gd name="connsiteY4" fmla="*/ 2235200 h 4656650"/>
              <a:gd name="connsiteX5" fmla="*/ 6489095 w 6623801"/>
              <a:gd name="connsiteY5" fmla="*/ 4064000 h 4656650"/>
              <a:gd name="connsiteX6" fmla="*/ 6328133 w 6623801"/>
              <a:gd name="connsiteY6" fmla="*/ 4569564 h 4656650"/>
              <a:gd name="connsiteX7" fmla="*/ 1209 w 6623801"/>
              <a:gd name="connsiteY7" fmla="*/ 4656650 h 4656650"/>
              <a:gd name="connsiteX8" fmla="*/ 146351 w 6623801"/>
              <a:gd name="connsiteY8" fmla="*/ 2351315 h 4656650"/>
              <a:gd name="connsiteX9" fmla="*/ 233437 w 6623801"/>
              <a:gd name="connsiteY9" fmla="*/ 164362 h 4656650"/>
              <a:gd name="connsiteX0" fmla="*/ 233437 w 6623801"/>
              <a:gd name="connsiteY0" fmla="*/ 164362 h 4656650"/>
              <a:gd name="connsiteX1" fmla="*/ 3063722 w 6623801"/>
              <a:gd name="connsiteY1" fmla="*/ 0 h 4656650"/>
              <a:gd name="connsiteX2" fmla="*/ 6328133 w 6623801"/>
              <a:gd name="connsiteY2" fmla="*/ 164362 h 4656650"/>
              <a:gd name="connsiteX3" fmla="*/ 6503609 w 6623801"/>
              <a:gd name="connsiteY3" fmla="*/ 1059543 h 4656650"/>
              <a:gd name="connsiteX4" fmla="*/ 6619722 w 6623801"/>
              <a:gd name="connsiteY4" fmla="*/ 2235200 h 4656650"/>
              <a:gd name="connsiteX5" fmla="*/ 6489095 w 6623801"/>
              <a:gd name="connsiteY5" fmla="*/ 4064000 h 4656650"/>
              <a:gd name="connsiteX6" fmla="*/ 6328133 w 6623801"/>
              <a:gd name="connsiteY6" fmla="*/ 4569564 h 4656650"/>
              <a:gd name="connsiteX7" fmla="*/ 1209 w 6623801"/>
              <a:gd name="connsiteY7" fmla="*/ 4656650 h 4656650"/>
              <a:gd name="connsiteX8" fmla="*/ 146351 w 6623801"/>
              <a:gd name="connsiteY8" fmla="*/ 2351315 h 4656650"/>
              <a:gd name="connsiteX9" fmla="*/ 233437 w 6623801"/>
              <a:gd name="connsiteY9" fmla="*/ 164362 h 4656650"/>
              <a:gd name="connsiteX0" fmla="*/ 276000 w 6666364"/>
              <a:gd name="connsiteY0" fmla="*/ 164362 h 4656650"/>
              <a:gd name="connsiteX1" fmla="*/ 3106285 w 6666364"/>
              <a:gd name="connsiteY1" fmla="*/ 0 h 4656650"/>
              <a:gd name="connsiteX2" fmla="*/ 6370696 w 6666364"/>
              <a:gd name="connsiteY2" fmla="*/ 164362 h 4656650"/>
              <a:gd name="connsiteX3" fmla="*/ 6546172 w 6666364"/>
              <a:gd name="connsiteY3" fmla="*/ 1059543 h 4656650"/>
              <a:gd name="connsiteX4" fmla="*/ 6662285 w 6666364"/>
              <a:gd name="connsiteY4" fmla="*/ 2235200 h 4656650"/>
              <a:gd name="connsiteX5" fmla="*/ 6531658 w 6666364"/>
              <a:gd name="connsiteY5" fmla="*/ 4064000 h 4656650"/>
              <a:gd name="connsiteX6" fmla="*/ 6370696 w 6666364"/>
              <a:gd name="connsiteY6" fmla="*/ 4569564 h 4656650"/>
              <a:gd name="connsiteX7" fmla="*/ 43772 w 6666364"/>
              <a:gd name="connsiteY7" fmla="*/ 4656650 h 4656650"/>
              <a:gd name="connsiteX8" fmla="*/ 188914 w 6666364"/>
              <a:gd name="connsiteY8" fmla="*/ 2351315 h 4656650"/>
              <a:gd name="connsiteX9" fmla="*/ 87315 w 6666364"/>
              <a:gd name="connsiteY9" fmla="*/ 899886 h 4656650"/>
              <a:gd name="connsiteX10" fmla="*/ 276000 w 6666364"/>
              <a:gd name="connsiteY10" fmla="*/ 164362 h 4656650"/>
              <a:gd name="connsiteX0" fmla="*/ 276000 w 6666364"/>
              <a:gd name="connsiteY0" fmla="*/ 165180 h 4657468"/>
              <a:gd name="connsiteX1" fmla="*/ 1814515 w 6666364"/>
              <a:gd name="connsiteY1" fmla="*/ 73390 h 4657468"/>
              <a:gd name="connsiteX2" fmla="*/ 3106285 w 6666364"/>
              <a:gd name="connsiteY2" fmla="*/ 818 h 4657468"/>
              <a:gd name="connsiteX3" fmla="*/ 6370696 w 6666364"/>
              <a:gd name="connsiteY3" fmla="*/ 165180 h 4657468"/>
              <a:gd name="connsiteX4" fmla="*/ 6546172 w 6666364"/>
              <a:gd name="connsiteY4" fmla="*/ 1060361 h 4657468"/>
              <a:gd name="connsiteX5" fmla="*/ 6662285 w 6666364"/>
              <a:gd name="connsiteY5" fmla="*/ 2236018 h 4657468"/>
              <a:gd name="connsiteX6" fmla="*/ 6531658 w 6666364"/>
              <a:gd name="connsiteY6" fmla="*/ 4064818 h 4657468"/>
              <a:gd name="connsiteX7" fmla="*/ 6370696 w 6666364"/>
              <a:gd name="connsiteY7" fmla="*/ 4570382 h 4657468"/>
              <a:gd name="connsiteX8" fmla="*/ 43772 w 6666364"/>
              <a:gd name="connsiteY8" fmla="*/ 4657468 h 4657468"/>
              <a:gd name="connsiteX9" fmla="*/ 188914 w 6666364"/>
              <a:gd name="connsiteY9" fmla="*/ 2352133 h 4657468"/>
              <a:gd name="connsiteX10" fmla="*/ 87315 w 6666364"/>
              <a:gd name="connsiteY10" fmla="*/ 900704 h 4657468"/>
              <a:gd name="connsiteX11" fmla="*/ 276000 w 6666364"/>
              <a:gd name="connsiteY11" fmla="*/ 165180 h 4657468"/>
              <a:gd name="connsiteX0" fmla="*/ 276000 w 6666364"/>
              <a:gd name="connsiteY0" fmla="*/ 165180 h 4657468"/>
              <a:gd name="connsiteX1" fmla="*/ 1814515 w 6666364"/>
              <a:gd name="connsiteY1" fmla="*/ 73390 h 4657468"/>
              <a:gd name="connsiteX2" fmla="*/ 3106285 w 6666364"/>
              <a:gd name="connsiteY2" fmla="*/ 818 h 4657468"/>
              <a:gd name="connsiteX3" fmla="*/ 6370696 w 6666364"/>
              <a:gd name="connsiteY3" fmla="*/ 165180 h 4657468"/>
              <a:gd name="connsiteX4" fmla="*/ 6546172 w 6666364"/>
              <a:gd name="connsiteY4" fmla="*/ 1060361 h 4657468"/>
              <a:gd name="connsiteX5" fmla="*/ 6662285 w 6666364"/>
              <a:gd name="connsiteY5" fmla="*/ 2236018 h 4657468"/>
              <a:gd name="connsiteX6" fmla="*/ 6531658 w 6666364"/>
              <a:gd name="connsiteY6" fmla="*/ 4064818 h 4657468"/>
              <a:gd name="connsiteX7" fmla="*/ 6370696 w 6666364"/>
              <a:gd name="connsiteY7" fmla="*/ 4570382 h 4657468"/>
              <a:gd name="connsiteX8" fmla="*/ 43772 w 6666364"/>
              <a:gd name="connsiteY8" fmla="*/ 4657468 h 4657468"/>
              <a:gd name="connsiteX9" fmla="*/ 188914 w 6666364"/>
              <a:gd name="connsiteY9" fmla="*/ 2352133 h 4657468"/>
              <a:gd name="connsiteX10" fmla="*/ 87315 w 6666364"/>
              <a:gd name="connsiteY10" fmla="*/ 900704 h 4657468"/>
              <a:gd name="connsiteX11" fmla="*/ 276000 w 6666364"/>
              <a:gd name="connsiteY11" fmla="*/ 165180 h 4657468"/>
              <a:gd name="connsiteX0" fmla="*/ 259128 w 6693035"/>
              <a:gd name="connsiteY0" fmla="*/ 121637 h 4657468"/>
              <a:gd name="connsiteX1" fmla="*/ 1841186 w 6693035"/>
              <a:gd name="connsiteY1" fmla="*/ 73390 h 4657468"/>
              <a:gd name="connsiteX2" fmla="*/ 3132956 w 6693035"/>
              <a:gd name="connsiteY2" fmla="*/ 818 h 4657468"/>
              <a:gd name="connsiteX3" fmla="*/ 6397367 w 6693035"/>
              <a:gd name="connsiteY3" fmla="*/ 165180 h 4657468"/>
              <a:gd name="connsiteX4" fmla="*/ 6572843 w 6693035"/>
              <a:gd name="connsiteY4" fmla="*/ 1060361 h 4657468"/>
              <a:gd name="connsiteX5" fmla="*/ 6688956 w 6693035"/>
              <a:gd name="connsiteY5" fmla="*/ 2236018 h 4657468"/>
              <a:gd name="connsiteX6" fmla="*/ 6558329 w 6693035"/>
              <a:gd name="connsiteY6" fmla="*/ 4064818 h 4657468"/>
              <a:gd name="connsiteX7" fmla="*/ 6397367 w 6693035"/>
              <a:gd name="connsiteY7" fmla="*/ 4570382 h 4657468"/>
              <a:gd name="connsiteX8" fmla="*/ 70443 w 6693035"/>
              <a:gd name="connsiteY8" fmla="*/ 4657468 h 4657468"/>
              <a:gd name="connsiteX9" fmla="*/ 215585 w 6693035"/>
              <a:gd name="connsiteY9" fmla="*/ 2352133 h 4657468"/>
              <a:gd name="connsiteX10" fmla="*/ 113986 w 6693035"/>
              <a:gd name="connsiteY10" fmla="*/ 900704 h 4657468"/>
              <a:gd name="connsiteX11" fmla="*/ 259128 w 6693035"/>
              <a:gd name="connsiteY11" fmla="*/ 121637 h 4657468"/>
              <a:gd name="connsiteX0" fmla="*/ 283942 w 6717849"/>
              <a:gd name="connsiteY0" fmla="*/ 121637 h 4657468"/>
              <a:gd name="connsiteX1" fmla="*/ 1866000 w 6717849"/>
              <a:gd name="connsiteY1" fmla="*/ 73390 h 4657468"/>
              <a:gd name="connsiteX2" fmla="*/ 3157770 w 6717849"/>
              <a:gd name="connsiteY2" fmla="*/ 818 h 4657468"/>
              <a:gd name="connsiteX3" fmla="*/ 6422181 w 6717849"/>
              <a:gd name="connsiteY3" fmla="*/ 165180 h 4657468"/>
              <a:gd name="connsiteX4" fmla="*/ 6597657 w 6717849"/>
              <a:gd name="connsiteY4" fmla="*/ 1060361 h 4657468"/>
              <a:gd name="connsiteX5" fmla="*/ 6713770 w 6717849"/>
              <a:gd name="connsiteY5" fmla="*/ 2236018 h 4657468"/>
              <a:gd name="connsiteX6" fmla="*/ 6583143 w 6717849"/>
              <a:gd name="connsiteY6" fmla="*/ 4064818 h 4657468"/>
              <a:gd name="connsiteX7" fmla="*/ 6422181 w 6717849"/>
              <a:gd name="connsiteY7" fmla="*/ 4570382 h 4657468"/>
              <a:gd name="connsiteX8" fmla="*/ 95257 w 6717849"/>
              <a:gd name="connsiteY8" fmla="*/ 4657468 h 4657468"/>
              <a:gd name="connsiteX9" fmla="*/ 37199 w 6717849"/>
              <a:gd name="connsiteY9" fmla="*/ 2381162 h 4657468"/>
              <a:gd name="connsiteX10" fmla="*/ 138800 w 6717849"/>
              <a:gd name="connsiteY10" fmla="*/ 900704 h 4657468"/>
              <a:gd name="connsiteX11" fmla="*/ 283942 w 6717849"/>
              <a:gd name="connsiteY11" fmla="*/ 121637 h 46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17849" h="4657468">
                <a:moveTo>
                  <a:pt x="283942" y="121637"/>
                </a:moveTo>
                <a:cubicBezTo>
                  <a:pt x="487142" y="-8992"/>
                  <a:pt x="1365258" y="-816"/>
                  <a:pt x="1866000" y="73390"/>
                </a:cubicBezTo>
                <a:cubicBezTo>
                  <a:pt x="2337714" y="45996"/>
                  <a:pt x="2313740" y="-7223"/>
                  <a:pt x="3157770" y="818"/>
                </a:cubicBezTo>
                <a:lnTo>
                  <a:pt x="6422181" y="165180"/>
                </a:lnTo>
                <a:cubicBezTo>
                  <a:pt x="6978562" y="341771"/>
                  <a:pt x="6565992" y="715221"/>
                  <a:pt x="6597657" y="1060361"/>
                </a:cubicBezTo>
                <a:cubicBezTo>
                  <a:pt x="6629322" y="1405501"/>
                  <a:pt x="6740379" y="1747371"/>
                  <a:pt x="6713770" y="2236018"/>
                </a:cubicBezTo>
                <a:cubicBezTo>
                  <a:pt x="6655713" y="2821428"/>
                  <a:pt x="6641200" y="3479408"/>
                  <a:pt x="6583143" y="4064818"/>
                </a:cubicBezTo>
                <a:lnTo>
                  <a:pt x="6422181" y="4570382"/>
                </a:lnTo>
                <a:lnTo>
                  <a:pt x="95257" y="4657468"/>
                </a:lnTo>
                <a:cubicBezTo>
                  <a:pt x="85581" y="3893861"/>
                  <a:pt x="-69239" y="3101226"/>
                  <a:pt x="37199" y="2381162"/>
                </a:cubicBezTo>
                <a:cubicBezTo>
                  <a:pt x="56551" y="1747778"/>
                  <a:pt x="124286" y="1265196"/>
                  <a:pt x="138800" y="900704"/>
                </a:cubicBezTo>
                <a:cubicBezTo>
                  <a:pt x="153314" y="536212"/>
                  <a:pt x="-207124" y="264361"/>
                  <a:pt x="283942" y="121637"/>
                </a:cubicBezTo>
                <a:close/>
              </a:path>
            </a:pathLst>
          </a:cu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500"/>
              </a:spcAft>
              <a:buSzPts val="1400"/>
            </a:pPr>
            <a:r>
              <a:rPr lang="en-US" sz="2800" b="1" dirty="0" err="1">
                <a:solidFill>
                  <a:srgbClr val="000000"/>
                </a:solidFill>
                <a:latin typeface="Times New Roman" panose="02020603050405020304" pitchFamily="18" charset="0"/>
                <a:ea typeface="Times New Roman" panose="02020603050405020304" pitchFamily="18" charset="0"/>
              </a:rPr>
              <a:t>Dãy</a:t>
            </a:r>
            <a:r>
              <a:rPr lang="en-US" sz="2800" b="1" dirty="0">
                <a:solidFill>
                  <a:srgbClr val="000000"/>
                </a:solidFill>
                <a:latin typeface="Times New Roman" panose="02020603050405020304" pitchFamily="18" charset="0"/>
                <a:ea typeface="Times New Roman" panose="02020603050405020304" pitchFamily="18" charset="0"/>
              </a:rPr>
              <a:t> 1</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222222"/>
                </a:solidFill>
                <a:latin typeface="Times New Roman" panose="02020603050405020304" pitchFamily="18" charset="0"/>
                <a:ea typeface="Times New Roman" panose="02020603050405020304" pitchFamily="18" charset="0"/>
              </a:rPr>
              <a:t>Là một nhà lãnh đạo trong tương lai, </a:t>
            </a:r>
            <a:r>
              <a:rPr lang="en-US" sz="2800" dirty="0">
                <a:solidFill>
                  <a:srgbClr val="222222"/>
                </a:solidFill>
                <a:latin typeface="Times New Roman" panose="02020603050405020304" pitchFamily="18" charset="0"/>
                <a:ea typeface="Times New Roman" panose="02020603050405020304" pitchFamily="18" charset="0"/>
              </a:rPr>
              <a:t>    </a:t>
            </a:r>
            <a:r>
              <a:rPr lang="vi-VN" sz="2800" dirty="0">
                <a:solidFill>
                  <a:srgbClr val="222222"/>
                </a:solidFill>
                <a:latin typeface="Times New Roman" panose="02020603050405020304" pitchFamily="18" charset="0"/>
                <a:ea typeface="Times New Roman" panose="02020603050405020304" pitchFamily="18" charset="0"/>
              </a:rPr>
              <a:t>em cần học </a:t>
            </a:r>
            <a:r>
              <a:rPr lang="en-US" sz="2800" dirty="0" err="1">
                <a:solidFill>
                  <a:srgbClr val="222222"/>
                </a:solidFill>
                <a:latin typeface="Times New Roman" panose="02020603050405020304" pitchFamily="18" charset="0"/>
                <a:ea typeface="Times New Roman" panose="02020603050405020304" pitchFamily="18" charset="0"/>
              </a:rPr>
              <a:t>hỏi</a:t>
            </a:r>
            <a:r>
              <a:rPr lang="vi-VN" sz="2800" dirty="0">
                <a:solidFill>
                  <a:srgbClr val="222222"/>
                </a:solidFill>
                <a:latin typeface="Times New Roman" panose="02020603050405020304" pitchFamily="18" charset="0"/>
                <a:ea typeface="Times New Roman" panose="02020603050405020304" pitchFamily="18" charset="0"/>
              </a:rPr>
              <a:t> từ  </a:t>
            </a:r>
            <a:r>
              <a:rPr lang="en-US" sz="2800" dirty="0" err="1">
                <a:solidFill>
                  <a:srgbClr val="222222"/>
                </a:solidFill>
                <a:latin typeface="Times New Roman" panose="02020603050405020304" pitchFamily="18" charset="0"/>
                <a:ea typeface="Times New Roman" panose="02020603050405020304" pitchFamily="18" charset="0"/>
              </a:rPr>
              <a:t>người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anh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hùng</a:t>
            </a:r>
            <a:r>
              <a:rPr lang="en-US" sz="2800" dirty="0">
                <a:solidFill>
                  <a:srgbClr val="222222"/>
                </a:solidFill>
                <a:latin typeface="Times New Roman" panose="02020603050405020304" pitchFamily="18" charset="0"/>
                <a:ea typeface="Times New Roman" panose="02020603050405020304" pitchFamily="18" charset="0"/>
              </a:rPr>
              <a:t> </a:t>
            </a:r>
            <a:r>
              <a:rPr lang="vi-VN" sz="2800" dirty="0">
                <a:solidFill>
                  <a:srgbClr val="222222"/>
                </a:solidFill>
                <a:latin typeface="Times New Roman" panose="02020603050405020304" pitchFamily="18" charset="0"/>
                <a:ea typeface="Times New Roman" panose="02020603050405020304" pitchFamily="18" charset="0"/>
              </a:rPr>
              <a:t>Đăm Săn những phẩm chất nào? </a:t>
            </a:r>
            <a:endParaRPr lang="en-US" sz="2800" dirty="0">
              <a:latin typeface="Times New Roman" panose="02020603050405020304" pitchFamily="18" charset="0"/>
              <a:ea typeface="Times New Roman" panose="02020603050405020304" pitchFamily="18" charset="0"/>
            </a:endParaRPr>
          </a:p>
          <a:p>
            <a:pPr lvl="0">
              <a:lnSpc>
                <a:spcPct val="115000"/>
              </a:lnSpc>
              <a:spcAft>
                <a:spcPts val="500"/>
              </a:spcAft>
              <a:buSzPts val="1400"/>
            </a:pPr>
            <a:r>
              <a:rPr lang="en-US" sz="2800" b="1" dirty="0" err="1">
                <a:solidFill>
                  <a:srgbClr val="222222"/>
                </a:solidFill>
                <a:latin typeface="Times New Roman" panose="02020603050405020304" pitchFamily="18" charset="0"/>
                <a:ea typeface="Times New Roman" panose="02020603050405020304" pitchFamily="18" charset="0"/>
              </a:rPr>
              <a:t>Dãy</a:t>
            </a:r>
            <a:r>
              <a:rPr lang="en-US" sz="2800" b="1" dirty="0">
                <a:solidFill>
                  <a:srgbClr val="222222"/>
                </a:solidFill>
                <a:latin typeface="Times New Roman" panose="02020603050405020304" pitchFamily="18" charset="0"/>
                <a:ea typeface="Times New Roman" panose="02020603050405020304" pitchFamily="18" charset="0"/>
              </a:rPr>
              <a:t> 2:</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Nêu</a:t>
            </a:r>
            <a:r>
              <a:rPr lang="en-US" sz="2800" dirty="0">
                <a:solidFill>
                  <a:srgbClr val="222222"/>
                </a:solidFill>
                <a:latin typeface="Times New Roman" panose="02020603050405020304" pitchFamily="18" charset="0"/>
                <a:ea typeface="Times New Roman" panose="02020603050405020304" pitchFamily="18" charset="0"/>
              </a:rPr>
              <a:t> v</a:t>
            </a:r>
            <a:r>
              <a:rPr lang="vi-VN" sz="2800" dirty="0">
                <a:solidFill>
                  <a:srgbClr val="222222"/>
                </a:solidFill>
                <a:latin typeface="Times New Roman" panose="02020603050405020304" pitchFamily="18" charset="0"/>
                <a:ea typeface="Times New Roman" panose="02020603050405020304" pitchFamily="18" charset="0"/>
              </a:rPr>
              <a:t>ai trò của các sáng tác sử thi Tây Nguyên trong bối cảnh hiện nay</a:t>
            </a:r>
            <a:r>
              <a:rPr lang="en-US" sz="2800" dirty="0">
                <a:solidFill>
                  <a:srgbClr val="222222"/>
                </a:solidFill>
                <a:latin typeface="Times New Roman" panose="02020603050405020304" pitchFamily="18" charset="0"/>
                <a:ea typeface="Times New Roman" panose="02020603050405020304" pitchFamily="18" charset="0"/>
              </a:rPr>
              <a:t>.</a:t>
            </a:r>
            <a:r>
              <a:rPr lang="vi-VN" sz="2800" dirty="0">
                <a:solidFill>
                  <a:srgbClr val="222222"/>
                </a:solidFill>
                <a:latin typeface="Times New Roman" panose="02020603050405020304" pitchFamily="18" charset="0"/>
                <a:ea typeface="Times New Roman" panose="02020603050405020304" pitchFamily="18" charset="0"/>
              </a:rPr>
              <a:t> Theo em cần làm gì để những giá trị tinh thần ấy được giới trẻ đón nhận, để văn hóa Tây Nguyên nói chung và giá trị </a:t>
            </a:r>
            <a:r>
              <a:rPr lang="en-US" sz="2800" dirty="0" err="1">
                <a:solidFill>
                  <a:srgbClr val="222222"/>
                </a:solidFill>
                <a:latin typeface="Times New Roman" panose="02020603050405020304" pitchFamily="18" charset="0"/>
                <a:ea typeface="Times New Roman" panose="02020603050405020304" pitchFamily="18" charset="0"/>
              </a:rPr>
              <a:t>văn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học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dân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gian</a:t>
            </a:r>
            <a:r>
              <a:rPr lang="vi-VN" sz="2800" dirty="0">
                <a:solidFill>
                  <a:srgbClr val="222222"/>
                </a:solidFill>
                <a:latin typeface="Times New Roman" panose="02020603050405020304" pitchFamily="18" charset="0"/>
                <a:ea typeface="Times New Roman" panose="02020603050405020304" pitchFamily="18" charset="0"/>
              </a:rPr>
              <a:t> không bị mai một?</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rotWithShape="1">
          <a:blip r:embed="rId9"/>
          <a:srcRect l="4340" t="4348" r="4805" b="65990"/>
          <a:stretch/>
        </p:blipFill>
        <p:spPr>
          <a:xfrm>
            <a:off x="8833415" y="1485396"/>
            <a:ext cx="2641600" cy="1291773"/>
          </a:xfrm>
          <a:prstGeom prst="rect">
            <a:avLst/>
          </a:prstGeom>
        </p:spPr>
      </p:pic>
      <p:pic>
        <p:nvPicPr>
          <p:cNvPr id="15" name="Picture 14"/>
          <p:cNvPicPr>
            <a:picLocks noChangeAspect="1"/>
          </p:cNvPicPr>
          <p:nvPr/>
        </p:nvPicPr>
        <p:blipFill rotWithShape="1">
          <a:blip r:embed="rId9"/>
          <a:srcRect l="3512" t="34596" r="5134" b="35409"/>
          <a:stretch/>
        </p:blipFill>
        <p:spPr>
          <a:xfrm>
            <a:off x="8877300" y="3128398"/>
            <a:ext cx="2656115" cy="1306286"/>
          </a:xfrm>
          <a:prstGeom prst="rect">
            <a:avLst/>
          </a:prstGeom>
        </p:spPr>
      </p:pic>
      <p:pic>
        <p:nvPicPr>
          <p:cNvPr id="17" name="Picture 16"/>
          <p:cNvPicPr>
            <a:picLocks noChangeAspect="1"/>
          </p:cNvPicPr>
          <p:nvPr/>
        </p:nvPicPr>
        <p:blipFill rotWithShape="1">
          <a:blip r:embed="rId9"/>
          <a:srcRect l="4435" t="64960" r="4711" b="4711"/>
          <a:stretch/>
        </p:blipFill>
        <p:spPr>
          <a:xfrm>
            <a:off x="8939947" y="5131602"/>
            <a:ext cx="2641601" cy="1320800"/>
          </a:xfrm>
          <a:prstGeom prst="rect">
            <a:avLst/>
          </a:prstGeom>
        </p:spPr>
      </p:pic>
      <p:sp>
        <p:nvSpPr>
          <p:cNvPr id="5" name="Left Arrow 4"/>
          <p:cNvSpPr/>
          <p:nvPr/>
        </p:nvSpPr>
        <p:spPr>
          <a:xfrm>
            <a:off x="7387771" y="1623283"/>
            <a:ext cx="1295059" cy="1016000"/>
          </a:xfrm>
          <a:prstGeom prst="leftArrow">
            <a:avLst>
              <a:gd name="adj1" fmla="val 61429"/>
              <a:gd name="adj2" fmla="val 54286"/>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7547168" y="3237103"/>
            <a:ext cx="1286247" cy="1136526"/>
          </a:xfrm>
          <a:prstGeom prst="rightArrow">
            <a:avLst>
              <a:gd name="adj1" fmla="val 57663"/>
              <a:gd name="adj2" fmla="val 39783"/>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9486558" y="4541842"/>
            <a:ext cx="1335314" cy="568329"/>
          </a:xfrm>
          <a:prstGeom prst="downArrow">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49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que 11"/>
          <p:cNvSpPr/>
          <p:nvPr/>
        </p:nvSpPr>
        <p:spPr>
          <a:xfrm>
            <a:off x="1116580" y="3071907"/>
            <a:ext cx="2270746" cy="3163794"/>
          </a:xfrm>
          <a:prstGeom prst="plaque">
            <a:avLst>
              <a:gd name="adj" fmla="val 11554"/>
            </a:avLst>
          </a:prstGeom>
          <a:solidFill>
            <a:schemeClr val="accent4">
              <a:lumMod val="40000"/>
              <a:lumOff val="60000"/>
            </a:schemeClr>
          </a:solidFill>
          <a:ln w="12700">
            <a:solidFill>
              <a:schemeClr val="accent4">
                <a:lumMod val="40000"/>
                <a:lumOff val="6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2800">
                <a:solidFill>
                  <a:srgbClr val="222222"/>
                </a:solidFill>
                <a:latin typeface="Times New Roman" panose="02020603050405020304" pitchFamily="18" charset="0"/>
                <a:ea typeface="Times New Roman" panose="02020603050405020304" pitchFamily="18" charset="0"/>
              </a:rPr>
              <a:t>Tinh thần trách nhiệm xây dựng cộng đồng.</a:t>
            </a:r>
            <a:endParaRPr lang="en-US" sz="2800">
              <a:effectLst/>
              <a:latin typeface="Times New Roman" panose="02020603050405020304" pitchFamily="18" charset="0"/>
              <a:ea typeface="Times New Roman" panose="02020603050405020304" pitchFamily="18" charset="0"/>
            </a:endParaRPr>
          </a:p>
        </p:txBody>
      </p:sp>
      <p:sp>
        <p:nvSpPr>
          <p:cNvPr id="22" name="Plaque 21"/>
          <p:cNvSpPr/>
          <p:nvPr/>
        </p:nvSpPr>
        <p:spPr>
          <a:xfrm>
            <a:off x="3689117" y="3071907"/>
            <a:ext cx="2547996" cy="3163794"/>
          </a:xfrm>
          <a:prstGeom prst="plaque">
            <a:avLst>
              <a:gd name="adj" fmla="val 10971"/>
            </a:avLst>
          </a:prstGeom>
          <a:solidFill>
            <a:schemeClr val="accent4">
              <a:lumMod val="40000"/>
              <a:lumOff val="60000"/>
            </a:schemeClr>
          </a:solidFill>
          <a:ln w="12700">
            <a:solidFill>
              <a:schemeClr val="accent4">
                <a:lumMod val="40000"/>
                <a:lumOff val="6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2600" dirty="0">
                <a:solidFill>
                  <a:srgbClr val="222222"/>
                </a:solidFill>
                <a:latin typeface="Times New Roman" panose="02020603050405020304" pitchFamily="18" charset="0"/>
                <a:ea typeface="Times New Roman" panose="02020603050405020304" pitchFamily="18" charset="0"/>
              </a:rPr>
              <a:t>Trọng danh dự biết chiến đấu chống lại các thế lực thù địch để bảo vệ danh dự cộng đồng</a:t>
            </a:r>
            <a:endParaRPr lang="en-US" sz="2600" dirty="0">
              <a:effectLst/>
              <a:latin typeface="Times New Roman" panose="02020603050405020304" pitchFamily="18" charset="0"/>
              <a:ea typeface="Times New Roman" panose="02020603050405020304" pitchFamily="18" charset="0"/>
            </a:endParaRPr>
          </a:p>
        </p:txBody>
      </p:sp>
      <p:sp>
        <p:nvSpPr>
          <p:cNvPr id="23" name="Plaque 22"/>
          <p:cNvSpPr/>
          <p:nvPr/>
        </p:nvSpPr>
        <p:spPr>
          <a:xfrm>
            <a:off x="6538904" y="3071907"/>
            <a:ext cx="2270746" cy="3163794"/>
          </a:xfrm>
          <a:prstGeom prst="plaque">
            <a:avLst>
              <a:gd name="adj" fmla="val 11554"/>
            </a:avLst>
          </a:prstGeom>
          <a:solidFill>
            <a:schemeClr val="accent4">
              <a:lumMod val="40000"/>
              <a:lumOff val="60000"/>
            </a:schemeClr>
          </a:solidFill>
          <a:ln w="12700">
            <a:solidFill>
              <a:schemeClr val="accent4">
                <a:lumMod val="40000"/>
                <a:lumOff val="6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222222"/>
                </a:solidFill>
                <a:latin typeface="Times New Roman" panose="02020603050405020304" pitchFamily="18" charset="0"/>
                <a:ea typeface="Times New Roman" panose="02020603050405020304" pitchFamily="18" charset="0"/>
              </a:rPr>
              <a:t>Biết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tập</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hợp</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sức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mạnh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và</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tinh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thần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đoàn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kết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toàn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dân</a:t>
            </a:r>
            <a:endParaRPr lang="en-US" sz="2800" dirty="0"/>
          </a:p>
        </p:txBody>
      </p:sp>
      <p:sp>
        <p:nvSpPr>
          <p:cNvPr id="24" name="Plaque 23"/>
          <p:cNvSpPr/>
          <p:nvPr/>
        </p:nvSpPr>
        <p:spPr>
          <a:xfrm>
            <a:off x="9111440" y="3071907"/>
            <a:ext cx="2440911" cy="3163794"/>
          </a:xfrm>
          <a:prstGeom prst="plaque">
            <a:avLst>
              <a:gd name="adj" fmla="val 13099"/>
            </a:avLst>
          </a:prstGeom>
          <a:solidFill>
            <a:schemeClr val="accent4">
              <a:lumMod val="40000"/>
              <a:lumOff val="60000"/>
            </a:schemeClr>
          </a:solidFill>
          <a:ln w="12700">
            <a:solidFill>
              <a:schemeClr val="accent4">
                <a:lumMod val="40000"/>
                <a:lumOff val="6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222222"/>
                </a:solidFill>
                <a:latin typeface="Times New Roman" panose="02020603050405020304" pitchFamily="18" charset="0"/>
                <a:ea typeface="Times New Roman" panose="02020603050405020304" pitchFamily="18" charset="0"/>
              </a:rPr>
              <a:t>Dám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đương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đầu</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với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khó</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khăn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thử</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thách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lòng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dũng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cảm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tinh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thần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hiệp</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nghĩa</a:t>
            </a:r>
            <a:r>
              <a:rPr lang="en-US" sz="2800" dirty="0">
                <a:solidFill>
                  <a:srgbClr val="222222"/>
                </a:solidFill>
                <a:latin typeface="Times New Roman" panose="02020603050405020304" pitchFamily="18" charset="0"/>
                <a:ea typeface="Times New Roman" panose="02020603050405020304" pitchFamily="18" charset="0"/>
              </a:rPr>
              <a:t>.</a:t>
            </a:r>
            <a:endParaRPr lang="en-US" sz="2800" dirty="0"/>
          </a:p>
        </p:txBody>
      </p:sp>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4"/>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604499"/>
            <a:ext cx="4686301" cy="80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51932" y="6558423"/>
            <a:ext cx="6700836" cy="198290"/>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1" name="Picture 20"/>
          <p:cNvPicPr>
            <a:picLocks noChangeAspect="1"/>
          </p:cNvPicPr>
          <p:nvPr/>
        </p:nvPicPr>
        <p:blipFill>
          <a:blip r:embed="rId9"/>
          <a:stretch>
            <a:fillRect/>
          </a:stretch>
        </p:blipFill>
        <p:spPr>
          <a:xfrm>
            <a:off x="11084947" y="81770"/>
            <a:ext cx="1025568" cy="599761"/>
          </a:xfrm>
          <a:prstGeom prst="rect">
            <a:avLst/>
          </a:prstGeom>
        </p:spPr>
      </p:pic>
      <p:sp>
        <p:nvSpPr>
          <p:cNvPr id="3" name="Rectangle 2"/>
          <p:cNvSpPr/>
          <p:nvPr/>
        </p:nvSpPr>
        <p:spPr>
          <a:xfrm>
            <a:off x="5210118" y="711785"/>
            <a:ext cx="1784464"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1" name="Rounded Rectangle 10"/>
          <p:cNvSpPr/>
          <p:nvPr/>
        </p:nvSpPr>
        <p:spPr>
          <a:xfrm>
            <a:off x="3177694" y="1598819"/>
            <a:ext cx="5789214" cy="953927"/>
          </a:xfrm>
          <a:prstGeom prst="round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800" b="1" dirty="0" err="1">
                <a:solidFill>
                  <a:srgbClr val="222222"/>
                </a:solidFill>
                <a:latin typeface="Times New Roman" panose="02020603050405020304" pitchFamily="18" charset="0"/>
                <a:ea typeface="Times New Roman" panose="02020603050405020304" pitchFamily="18" charset="0"/>
              </a:rPr>
              <a:t>Vấn</a:t>
            </a:r>
            <a:r>
              <a:rPr lang="en-US" sz="2800" b="1" dirty="0">
                <a:solidFill>
                  <a:srgbClr val="222222"/>
                </a:solidFill>
                <a:latin typeface="Times New Roman" panose="02020603050405020304" pitchFamily="18" charset="0"/>
                <a:ea typeface="Times New Roman" panose="02020603050405020304" pitchFamily="18" charset="0"/>
              </a:rPr>
              <a:t> </a:t>
            </a:r>
            <a:r>
              <a:rPr lang="en-US" sz="2800" b="1" dirty="0" err="1">
                <a:solidFill>
                  <a:srgbClr val="222222"/>
                </a:solidFill>
                <a:latin typeface="Times New Roman" panose="02020603050405020304" pitchFamily="18" charset="0"/>
                <a:ea typeface="Times New Roman" panose="02020603050405020304" pitchFamily="18" charset="0"/>
              </a:rPr>
              <a:t>đề</a:t>
            </a:r>
            <a:r>
              <a:rPr lang="en-US" sz="2800" b="1" dirty="0">
                <a:solidFill>
                  <a:srgbClr val="222222"/>
                </a:solidFill>
                <a:latin typeface="Times New Roman" panose="02020603050405020304" pitchFamily="18" charset="0"/>
                <a:ea typeface="Times New Roman" panose="02020603050405020304" pitchFamily="18" charset="0"/>
              </a:rPr>
              <a:t> 1:</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Các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phẩm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chất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cần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có</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của</a:t>
            </a:r>
            <a:r>
              <a:rPr lang="en-US" sz="2800" dirty="0">
                <a:solidFill>
                  <a:srgbClr val="222222"/>
                </a:solidFill>
                <a:latin typeface="Times New Roman" panose="02020603050405020304" pitchFamily="18" charset="0"/>
                <a:ea typeface="Times New Roman" panose="02020603050405020304" pitchFamily="18" charset="0"/>
              </a:rPr>
              <a:t> </a:t>
            </a:r>
          </a:p>
          <a:p>
            <a:pPr algn="ctr">
              <a:lnSpc>
                <a:spcPct val="115000"/>
              </a:lnSpc>
            </a:pPr>
            <a:r>
              <a:rPr lang="en-US" sz="2800" dirty="0" err="1">
                <a:solidFill>
                  <a:srgbClr val="222222"/>
                </a:solidFill>
                <a:latin typeface="Times New Roman" panose="02020603050405020304" pitchFamily="18" charset="0"/>
                <a:ea typeface="Times New Roman" panose="02020603050405020304" pitchFamily="18" charset="0"/>
              </a:rPr>
              <a:t>một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người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lãnh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đạo</a:t>
            </a:r>
            <a:r>
              <a:rPr lang="en-US" sz="2800" dirty="0">
                <a:solidFill>
                  <a:srgbClr val="222222"/>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cxnSp>
        <p:nvCxnSpPr>
          <p:cNvPr id="14" name="Straight Arrow Connector 13"/>
          <p:cNvCxnSpPr>
            <a:stCxn id="11" idx="2"/>
            <a:endCxn id="12" idx="0"/>
          </p:cNvCxnSpPr>
          <p:nvPr/>
        </p:nvCxnSpPr>
        <p:spPr>
          <a:xfrm flipH="1">
            <a:off x="2251953" y="2552746"/>
            <a:ext cx="3820348" cy="519161"/>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2"/>
            <a:endCxn id="22" idx="0"/>
          </p:cNvCxnSpPr>
          <p:nvPr/>
        </p:nvCxnSpPr>
        <p:spPr>
          <a:xfrm flipH="1">
            <a:off x="4963115" y="2552746"/>
            <a:ext cx="1109186" cy="519161"/>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1" idx="2"/>
            <a:endCxn id="23" idx="0"/>
          </p:cNvCxnSpPr>
          <p:nvPr/>
        </p:nvCxnSpPr>
        <p:spPr>
          <a:xfrm>
            <a:off x="6072301" y="2552746"/>
            <a:ext cx="1601976" cy="519161"/>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2"/>
            <a:endCxn id="24" idx="0"/>
          </p:cNvCxnSpPr>
          <p:nvPr/>
        </p:nvCxnSpPr>
        <p:spPr>
          <a:xfrm>
            <a:off x="6072301" y="2552746"/>
            <a:ext cx="4259595" cy="519161"/>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07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up)">
                                      <p:cBhvr>
                                        <p:cTn id="36" dur="500"/>
                                        <p:tgtEl>
                                          <p:spTgt spid="29"/>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3" grpId="0" animBg="1"/>
      <p:bldP spid="24"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4"/>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604499"/>
            <a:ext cx="4686301" cy="80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51932" y="6558423"/>
            <a:ext cx="6700836" cy="198290"/>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1" name="Picture 20"/>
          <p:cNvPicPr>
            <a:picLocks noChangeAspect="1"/>
          </p:cNvPicPr>
          <p:nvPr/>
        </p:nvPicPr>
        <p:blipFill>
          <a:blip r:embed="rId9"/>
          <a:stretch>
            <a:fillRect/>
          </a:stretch>
        </p:blipFill>
        <p:spPr>
          <a:xfrm>
            <a:off x="11084947" y="81770"/>
            <a:ext cx="1025568" cy="599761"/>
          </a:xfrm>
          <a:prstGeom prst="rect">
            <a:avLst/>
          </a:prstGeom>
        </p:spPr>
      </p:pic>
      <p:sp>
        <p:nvSpPr>
          <p:cNvPr id="3" name="Rectangle 2"/>
          <p:cNvSpPr/>
          <p:nvPr/>
        </p:nvSpPr>
        <p:spPr>
          <a:xfrm>
            <a:off x="5210118" y="711785"/>
            <a:ext cx="1784464"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7" name="Group 26"/>
          <p:cNvGrpSpPr/>
          <p:nvPr/>
        </p:nvGrpSpPr>
        <p:grpSpPr>
          <a:xfrm>
            <a:off x="493231" y="2349263"/>
            <a:ext cx="3074675" cy="3015003"/>
            <a:chOff x="660400" y="1792466"/>
            <a:chExt cx="3708992" cy="3775550"/>
          </a:xfrm>
        </p:grpSpPr>
        <p:grpSp>
          <p:nvGrpSpPr>
            <p:cNvPr id="30" name="Group 29"/>
            <p:cNvGrpSpPr/>
            <p:nvPr/>
          </p:nvGrpSpPr>
          <p:grpSpPr>
            <a:xfrm>
              <a:off x="660400" y="1792466"/>
              <a:ext cx="3708992" cy="3775550"/>
              <a:chOff x="459731" y="2444361"/>
              <a:chExt cx="2690372" cy="2831023"/>
            </a:xfrm>
          </p:grpSpPr>
          <p:grpSp>
            <p:nvGrpSpPr>
              <p:cNvPr id="35" name="Group 34"/>
              <p:cNvGrpSpPr/>
              <p:nvPr/>
            </p:nvGrpSpPr>
            <p:grpSpPr>
              <a:xfrm>
                <a:off x="1704583" y="2444361"/>
                <a:ext cx="1445520" cy="2831023"/>
                <a:chOff x="5110025" y="1971881"/>
                <a:chExt cx="1244852" cy="2489982"/>
              </a:xfrm>
            </p:grpSpPr>
            <p:sp>
              <p:nvSpPr>
                <p:cNvPr id="37" name="Freeform 36"/>
                <p:cNvSpPr/>
                <p:nvPr/>
              </p:nvSpPr>
              <p:spPr>
                <a:xfrm>
                  <a:off x="5110025" y="3216872"/>
                  <a:ext cx="1244852" cy="1244991"/>
                </a:xfrm>
                <a:custGeom>
                  <a:avLst/>
                  <a:gdLst>
                    <a:gd name="connsiteX0" fmla="*/ 0 w 1244852"/>
                    <a:gd name="connsiteY0" fmla="*/ 0 h 1244991"/>
                    <a:gd name="connsiteX1" fmla="*/ 1244852 w 1244852"/>
                    <a:gd name="connsiteY1" fmla="*/ 0 h 1244991"/>
                    <a:gd name="connsiteX2" fmla="*/ 0 w 1244852"/>
                    <a:gd name="connsiteY2" fmla="*/ 1244991 h 1244991"/>
                    <a:gd name="connsiteX3" fmla="*/ 0 w 1244852"/>
                    <a:gd name="connsiteY3" fmla="*/ 0 h 1244991"/>
                  </a:gdLst>
                  <a:ahLst/>
                  <a:cxnLst>
                    <a:cxn ang="0">
                      <a:pos x="connsiteX0" y="connsiteY0"/>
                    </a:cxn>
                    <a:cxn ang="0">
                      <a:pos x="connsiteX1" y="connsiteY1"/>
                    </a:cxn>
                    <a:cxn ang="0">
                      <a:pos x="connsiteX2" y="connsiteY2"/>
                    </a:cxn>
                    <a:cxn ang="0">
                      <a:pos x="connsiteX3" y="connsiteY3"/>
                    </a:cxn>
                  </a:cxnLst>
                  <a:rect l="l" t="t" r="r" b="b"/>
                  <a:pathLst>
                    <a:path w="1244852" h="1244991">
                      <a:moveTo>
                        <a:pt x="0" y="0"/>
                      </a:moveTo>
                      <a:lnTo>
                        <a:pt x="1244852" y="0"/>
                      </a:lnTo>
                      <a:cubicBezTo>
                        <a:pt x="1244852" y="687590"/>
                        <a:pt x="687513" y="1244991"/>
                        <a:pt x="0" y="1244991"/>
                      </a:cubicBezTo>
                      <a:lnTo>
                        <a:pt x="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110025" y="1971881"/>
                  <a:ext cx="1244852" cy="1244991"/>
                </a:xfrm>
                <a:custGeom>
                  <a:avLst/>
                  <a:gdLst>
                    <a:gd name="connsiteX0" fmla="*/ 0 w 1244852"/>
                    <a:gd name="connsiteY0" fmla="*/ 0 h 1244991"/>
                    <a:gd name="connsiteX1" fmla="*/ 1244852 w 1244852"/>
                    <a:gd name="connsiteY1" fmla="*/ 1244991 h 1244991"/>
                    <a:gd name="connsiteX2" fmla="*/ 0 w 1244852"/>
                    <a:gd name="connsiteY2" fmla="*/ 1244991 h 1244991"/>
                    <a:gd name="connsiteX3" fmla="*/ 0 w 1244852"/>
                    <a:gd name="connsiteY3" fmla="*/ 0 h 1244991"/>
                  </a:gdLst>
                  <a:ahLst/>
                  <a:cxnLst>
                    <a:cxn ang="0">
                      <a:pos x="connsiteX0" y="connsiteY0"/>
                    </a:cxn>
                    <a:cxn ang="0">
                      <a:pos x="connsiteX1" y="connsiteY1"/>
                    </a:cxn>
                    <a:cxn ang="0">
                      <a:pos x="connsiteX2" y="connsiteY2"/>
                    </a:cxn>
                    <a:cxn ang="0">
                      <a:pos x="connsiteX3" y="connsiteY3"/>
                    </a:cxn>
                  </a:cxnLst>
                  <a:rect l="l" t="t" r="r" b="b"/>
                  <a:pathLst>
                    <a:path w="1244852" h="1244991">
                      <a:moveTo>
                        <a:pt x="0" y="0"/>
                      </a:moveTo>
                      <a:cubicBezTo>
                        <a:pt x="687513" y="0"/>
                        <a:pt x="1244852" y="557401"/>
                        <a:pt x="1244852" y="1244991"/>
                      </a:cubicBezTo>
                      <a:lnTo>
                        <a:pt x="0" y="1244991"/>
                      </a:lnTo>
                      <a:lnTo>
                        <a:pt x="0" y="0"/>
                      </a:ln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p:cNvSpPr/>
              <p:nvPr/>
            </p:nvSpPr>
            <p:spPr>
              <a:xfrm>
                <a:off x="459731" y="2600380"/>
                <a:ext cx="2489703" cy="2489982"/>
              </a:xfrm>
              <a:prstGeom prst="ellipse">
                <a:avLst/>
              </a:prstGeom>
              <a:solidFill>
                <a:schemeClr val="bg1"/>
              </a:solid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p:nvSpPr>
          <p:spPr>
            <a:xfrm>
              <a:off x="964383" y="2291527"/>
              <a:ext cx="3078336" cy="548099"/>
            </a:xfrm>
            <a:prstGeom prst="rect">
              <a:avLst/>
            </a:prstGeom>
          </p:spPr>
          <p:txBody>
            <a:bodyPr wrap="square">
              <a:spAutoFit/>
            </a:bodyPr>
            <a:lstStyle/>
            <a:p>
              <a:pPr algn="ctr">
                <a:lnSpc>
                  <a:spcPct val="115000"/>
                </a:lnSpc>
                <a:spcAft>
                  <a:spcPts val="0"/>
                </a:spcAft>
              </a:pPr>
              <a:endParaRPr lang="en-US" sz="2800" dirty="0">
                <a:effectLst/>
                <a:latin typeface="Times New Roman" panose="02020603050405020304" pitchFamily="18" charset="0"/>
                <a:ea typeface="Times New Roman" panose="02020603050405020304" pitchFamily="18" charset="0"/>
              </a:endParaRPr>
            </a:p>
          </p:txBody>
        </p:sp>
      </p:grpSp>
      <p:sp>
        <p:nvSpPr>
          <p:cNvPr id="39" name="Freeform 38"/>
          <p:cNvSpPr/>
          <p:nvPr/>
        </p:nvSpPr>
        <p:spPr>
          <a:xfrm>
            <a:off x="2842204" y="1875687"/>
            <a:ext cx="1157113" cy="3692921"/>
          </a:xfrm>
          <a:custGeom>
            <a:avLst/>
            <a:gdLst>
              <a:gd name="connsiteX0" fmla="*/ 207266 w 1157113"/>
              <a:gd name="connsiteY0" fmla="*/ 0 h 3692921"/>
              <a:gd name="connsiteX1" fmla="*/ 389141 w 1157113"/>
              <a:gd name="connsiteY1" fmla="*/ 159370 h 3692921"/>
              <a:gd name="connsiteX2" fmla="*/ 529878 w 1157113"/>
              <a:gd name="connsiteY2" fmla="*/ 321830 h 3692921"/>
              <a:gd name="connsiteX3" fmla="*/ 533164 w 1157113"/>
              <a:gd name="connsiteY3" fmla="*/ 319792 h 3692921"/>
              <a:gd name="connsiteX4" fmla="*/ 599568 w 1157113"/>
              <a:gd name="connsiteY4" fmla="*/ 307458 h 3692921"/>
              <a:gd name="connsiteX5" fmla="*/ 770165 w 1157113"/>
              <a:gd name="connsiteY5" fmla="*/ 464407 h 3692921"/>
              <a:gd name="connsiteX6" fmla="*/ 720198 w 1157113"/>
              <a:gd name="connsiteY6" fmla="*/ 575387 h 3692921"/>
              <a:gd name="connsiteX7" fmla="*/ 705341 w 1157113"/>
              <a:gd name="connsiteY7" fmla="*/ 584603 h 3692921"/>
              <a:gd name="connsiteX8" fmla="*/ 809073 w 1157113"/>
              <a:gd name="connsiteY8" fmla="*/ 789208 h 3692921"/>
              <a:gd name="connsiteX9" fmla="*/ 1018872 w 1157113"/>
              <a:gd name="connsiteY9" fmla="*/ 1716160 h 3692921"/>
              <a:gd name="connsiteX10" fmla="*/ 1018974 w 1157113"/>
              <a:gd name="connsiteY10" fmla="*/ 1723642 h 3692921"/>
              <a:gd name="connsiteX11" fmla="*/ 1052920 w 1157113"/>
              <a:gd name="connsiteY11" fmla="*/ 1729947 h 3692921"/>
              <a:gd name="connsiteX12" fmla="*/ 1157113 w 1157113"/>
              <a:gd name="connsiteY12" fmla="*/ 1874562 h 3692921"/>
              <a:gd name="connsiteX13" fmla="*/ 1052920 w 1157113"/>
              <a:gd name="connsiteY13" fmla="*/ 2019177 h 3692921"/>
              <a:gd name="connsiteX14" fmla="*/ 1012836 w 1157113"/>
              <a:gd name="connsiteY14" fmla="*/ 2026622 h 3692921"/>
              <a:gd name="connsiteX15" fmla="*/ 999047 w 1157113"/>
              <a:gd name="connsiteY15" fmla="*/ 2163598 h 3692921"/>
              <a:gd name="connsiteX16" fmla="*/ 594341 w 1157113"/>
              <a:gd name="connsiteY16" fmla="*/ 3208643 h 3692921"/>
              <a:gd name="connsiteX17" fmla="*/ 550937 w 1157113"/>
              <a:gd name="connsiteY17" fmla="*/ 3258924 h 3692921"/>
              <a:gd name="connsiteX18" fmla="*/ 580827 w 1157113"/>
              <a:gd name="connsiteY18" fmla="*/ 3299710 h 3692921"/>
              <a:gd name="connsiteX19" fmla="*/ 594233 w 1157113"/>
              <a:gd name="connsiteY19" fmla="*/ 3360802 h 3692921"/>
              <a:gd name="connsiteX20" fmla="*/ 423636 w 1157113"/>
              <a:gd name="connsiteY20" fmla="*/ 3517751 h 3692921"/>
              <a:gd name="connsiteX21" fmla="*/ 357232 w 1157113"/>
              <a:gd name="connsiteY21" fmla="*/ 3505417 h 3692921"/>
              <a:gd name="connsiteX22" fmla="*/ 327690 w 1157113"/>
              <a:gd name="connsiteY22" fmla="*/ 3487093 h 3692921"/>
              <a:gd name="connsiteX23" fmla="*/ 231862 w 1157113"/>
              <a:gd name="connsiteY23" fmla="*/ 3568002 h 3692921"/>
              <a:gd name="connsiteX24" fmla="*/ 18222 w 1157113"/>
              <a:gd name="connsiteY24" fmla="*/ 3692921 h 3692921"/>
              <a:gd name="connsiteX25" fmla="*/ 0 w 1157113"/>
              <a:gd name="connsiteY25" fmla="*/ 3631335 h 3692921"/>
              <a:gd name="connsiteX26" fmla="*/ 204317 w 1157113"/>
              <a:gd name="connsiteY26" fmla="*/ 3509894 h 3692921"/>
              <a:gd name="connsiteX27" fmla="*/ 282089 w 1157113"/>
              <a:gd name="connsiteY27" fmla="*/ 3443240 h 3692921"/>
              <a:gd name="connsiteX28" fmla="*/ 266446 w 1157113"/>
              <a:gd name="connsiteY28" fmla="*/ 3421894 h 3692921"/>
              <a:gd name="connsiteX29" fmla="*/ 253039 w 1157113"/>
              <a:gd name="connsiteY29" fmla="*/ 3360802 h 3692921"/>
              <a:gd name="connsiteX30" fmla="*/ 423636 w 1157113"/>
              <a:gd name="connsiteY30" fmla="*/ 3203853 h 3692921"/>
              <a:gd name="connsiteX31" fmla="*/ 490040 w 1157113"/>
              <a:gd name="connsiteY31" fmla="*/ 3216187 h 3692921"/>
              <a:gd name="connsiteX32" fmla="*/ 499259 w 1157113"/>
              <a:gd name="connsiteY32" fmla="*/ 3221905 h 3692921"/>
              <a:gd name="connsiteX33" fmla="*/ 550747 w 1157113"/>
              <a:gd name="connsiteY33" fmla="*/ 3161395 h 3692921"/>
              <a:gd name="connsiteX34" fmla="*/ 936697 w 1157113"/>
              <a:gd name="connsiteY34" fmla="*/ 2149806 h 3692921"/>
              <a:gd name="connsiteX35" fmla="*/ 949017 w 1157113"/>
              <a:gd name="connsiteY35" fmla="*/ 2024546 h 3692921"/>
              <a:gd name="connsiteX36" fmla="*/ 920112 w 1157113"/>
              <a:gd name="connsiteY36" fmla="*/ 2019177 h 3692921"/>
              <a:gd name="connsiteX37" fmla="*/ 815919 w 1157113"/>
              <a:gd name="connsiteY37" fmla="*/ 1874562 h 3692921"/>
              <a:gd name="connsiteX38" fmla="*/ 920112 w 1157113"/>
              <a:gd name="connsiteY38" fmla="*/ 1729947 h 3692921"/>
              <a:gd name="connsiteX39" fmla="*/ 951908 w 1157113"/>
              <a:gd name="connsiteY39" fmla="*/ 1724041 h 3692921"/>
              <a:gd name="connsiteX40" fmla="*/ 946197 w 1157113"/>
              <a:gd name="connsiteY40" fmla="*/ 1582449 h 3692921"/>
              <a:gd name="connsiteX41" fmla="*/ 754810 w 1157113"/>
              <a:gd name="connsiteY41" fmla="*/ 823393 h 3692921"/>
              <a:gd name="connsiteX42" fmla="*/ 649144 w 1157113"/>
              <a:gd name="connsiteY42" fmla="*/ 612148 h 3692921"/>
              <a:gd name="connsiteX43" fmla="*/ 599568 w 1157113"/>
              <a:gd name="connsiteY43" fmla="*/ 621356 h 3692921"/>
              <a:gd name="connsiteX44" fmla="*/ 428971 w 1157113"/>
              <a:gd name="connsiteY44" fmla="*/ 464407 h 3692921"/>
              <a:gd name="connsiteX45" fmla="*/ 442378 w 1157113"/>
              <a:gd name="connsiteY45" fmla="*/ 403315 h 3692921"/>
              <a:gd name="connsiteX46" fmla="*/ 476289 w 1157113"/>
              <a:gd name="connsiteY46" fmla="*/ 357042 h 3692921"/>
              <a:gd name="connsiteX47" fmla="*/ 354753 w 1157113"/>
              <a:gd name="connsiteY47" fmla="*/ 214441 h 3692921"/>
              <a:gd name="connsiteX48" fmla="*/ 181507 w 1157113"/>
              <a:gd name="connsiteY48" fmla="*/ 59795 h 369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7113" h="3692921">
                <a:moveTo>
                  <a:pt x="207266" y="0"/>
                </a:moveTo>
                <a:cubicBezTo>
                  <a:pt x="271056" y="48162"/>
                  <a:pt x="331763" y="101472"/>
                  <a:pt x="389141" y="159370"/>
                </a:cubicBezTo>
                <a:lnTo>
                  <a:pt x="529878" y="321830"/>
                </a:lnTo>
                <a:lnTo>
                  <a:pt x="533164" y="319792"/>
                </a:lnTo>
                <a:cubicBezTo>
                  <a:pt x="553574" y="311850"/>
                  <a:pt x="576014" y="307458"/>
                  <a:pt x="599568" y="307458"/>
                </a:cubicBezTo>
                <a:cubicBezTo>
                  <a:pt x="693786" y="307458"/>
                  <a:pt x="770165" y="377726"/>
                  <a:pt x="770165" y="464407"/>
                </a:cubicBezTo>
                <a:cubicBezTo>
                  <a:pt x="770165" y="507747"/>
                  <a:pt x="751070" y="546985"/>
                  <a:pt x="720198" y="575387"/>
                </a:cubicBezTo>
                <a:lnTo>
                  <a:pt x="705341" y="584603"/>
                </a:lnTo>
                <a:lnTo>
                  <a:pt x="809073" y="789208"/>
                </a:lnTo>
                <a:cubicBezTo>
                  <a:pt x="932287" y="1070563"/>
                  <a:pt x="1005724" y="1387547"/>
                  <a:pt x="1018872" y="1716160"/>
                </a:cubicBezTo>
                <a:lnTo>
                  <a:pt x="1018974" y="1723642"/>
                </a:lnTo>
                <a:lnTo>
                  <a:pt x="1052920" y="1729947"/>
                </a:lnTo>
                <a:cubicBezTo>
                  <a:pt x="1114150" y="1753773"/>
                  <a:pt x="1157113" y="1809551"/>
                  <a:pt x="1157113" y="1874562"/>
                </a:cubicBezTo>
                <a:cubicBezTo>
                  <a:pt x="1157113" y="1939573"/>
                  <a:pt x="1114150" y="1995351"/>
                  <a:pt x="1052920" y="2019177"/>
                </a:cubicBezTo>
                <a:lnTo>
                  <a:pt x="1012836" y="2026622"/>
                </a:lnTo>
                <a:lnTo>
                  <a:pt x="999047" y="2163598"/>
                </a:lnTo>
                <a:cubicBezTo>
                  <a:pt x="946941" y="2563175"/>
                  <a:pt x="804287" y="2925715"/>
                  <a:pt x="594341" y="3208643"/>
                </a:cubicBezTo>
                <a:lnTo>
                  <a:pt x="550937" y="3258924"/>
                </a:lnTo>
                <a:lnTo>
                  <a:pt x="580827" y="3299710"/>
                </a:lnTo>
                <a:cubicBezTo>
                  <a:pt x="589460" y="3318488"/>
                  <a:pt x="594233" y="3339132"/>
                  <a:pt x="594233" y="3360802"/>
                </a:cubicBezTo>
                <a:cubicBezTo>
                  <a:pt x="594233" y="3447483"/>
                  <a:pt x="517854" y="3517751"/>
                  <a:pt x="423636" y="3517751"/>
                </a:cubicBezTo>
                <a:cubicBezTo>
                  <a:pt x="400082" y="3517751"/>
                  <a:pt x="377642" y="3513359"/>
                  <a:pt x="357232" y="3505417"/>
                </a:cubicBezTo>
                <a:lnTo>
                  <a:pt x="327690" y="3487093"/>
                </a:lnTo>
                <a:lnTo>
                  <a:pt x="231862" y="3568002"/>
                </a:lnTo>
                <a:cubicBezTo>
                  <a:pt x="164006" y="3616170"/>
                  <a:pt x="92672" y="3658031"/>
                  <a:pt x="18222" y="3692921"/>
                </a:cubicBezTo>
                <a:lnTo>
                  <a:pt x="0" y="3631335"/>
                </a:lnTo>
                <a:cubicBezTo>
                  <a:pt x="71216" y="3597364"/>
                  <a:pt x="139437" y="3556670"/>
                  <a:pt x="204317" y="3509894"/>
                </a:cubicBezTo>
                <a:lnTo>
                  <a:pt x="282089" y="3443240"/>
                </a:lnTo>
                <a:lnTo>
                  <a:pt x="266446" y="3421894"/>
                </a:lnTo>
                <a:cubicBezTo>
                  <a:pt x="257813" y="3403117"/>
                  <a:pt x="253039" y="3382473"/>
                  <a:pt x="253039" y="3360802"/>
                </a:cubicBezTo>
                <a:cubicBezTo>
                  <a:pt x="253039" y="3274121"/>
                  <a:pt x="329418" y="3203853"/>
                  <a:pt x="423636" y="3203853"/>
                </a:cubicBezTo>
                <a:cubicBezTo>
                  <a:pt x="447191" y="3203853"/>
                  <a:pt x="469630" y="3208245"/>
                  <a:pt x="490040" y="3216187"/>
                </a:cubicBezTo>
                <a:lnTo>
                  <a:pt x="499259" y="3221905"/>
                </a:lnTo>
                <a:lnTo>
                  <a:pt x="550747" y="3161395"/>
                </a:lnTo>
                <a:cubicBezTo>
                  <a:pt x="751286" y="2887260"/>
                  <a:pt x="887312" y="2536366"/>
                  <a:pt x="936697" y="2149806"/>
                </a:cubicBezTo>
                <a:lnTo>
                  <a:pt x="949017" y="2024546"/>
                </a:lnTo>
                <a:lnTo>
                  <a:pt x="920112" y="2019177"/>
                </a:lnTo>
                <a:cubicBezTo>
                  <a:pt x="858882" y="1995351"/>
                  <a:pt x="815919" y="1939573"/>
                  <a:pt x="815919" y="1874562"/>
                </a:cubicBezTo>
                <a:cubicBezTo>
                  <a:pt x="815919" y="1809551"/>
                  <a:pt x="858882" y="1753773"/>
                  <a:pt x="920112" y="1729947"/>
                </a:cubicBezTo>
                <a:lnTo>
                  <a:pt x="951908" y="1724041"/>
                </a:lnTo>
                <a:lnTo>
                  <a:pt x="946197" y="1582449"/>
                </a:lnTo>
                <a:cubicBezTo>
                  <a:pt x="921343" y="1314044"/>
                  <a:pt x="855466" y="1056210"/>
                  <a:pt x="754810" y="823393"/>
                </a:cubicBezTo>
                <a:lnTo>
                  <a:pt x="649144" y="612148"/>
                </a:lnTo>
                <a:lnTo>
                  <a:pt x="599568" y="621356"/>
                </a:lnTo>
                <a:cubicBezTo>
                  <a:pt x="505350" y="621356"/>
                  <a:pt x="428971" y="551088"/>
                  <a:pt x="428971" y="464407"/>
                </a:cubicBezTo>
                <a:cubicBezTo>
                  <a:pt x="428971" y="442737"/>
                  <a:pt x="433745" y="422092"/>
                  <a:pt x="442378" y="403315"/>
                </a:cubicBezTo>
                <a:lnTo>
                  <a:pt x="476289" y="357042"/>
                </a:lnTo>
                <a:lnTo>
                  <a:pt x="354753" y="214441"/>
                </a:lnTo>
                <a:cubicBezTo>
                  <a:pt x="300097" y="158329"/>
                  <a:pt x="242272" y="106602"/>
                  <a:pt x="181507" y="59795"/>
                </a:cubicBezTo>
                <a:close/>
              </a:path>
            </a:pathLst>
          </a:cu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74636" y="2819558"/>
            <a:ext cx="2293054" cy="2074414"/>
          </a:xfrm>
          <a:prstGeom prst="rect">
            <a:avLst/>
          </a:prstGeom>
        </p:spPr>
        <p:txBody>
          <a:bodyPr wrap="square">
            <a:spAutoFit/>
          </a:bodyPr>
          <a:lstStyle/>
          <a:p>
            <a:pPr>
              <a:lnSpc>
                <a:spcPct val="115000"/>
              </a:lnSpc>
            </a:pPr>
            <a:r>
              <a:rPr lang="en-US" sz="2800" b="1" dirty="0" err="1">
                <a:solidFill>
                  <a:srgbClr val="222222"/>
                </a:solidFill>
                <a:latin typeface="Times New Roman" panose="02020603050405020304" pitchFamily="18" charset="0"/>
                <a:ea typeface="Times New Roman" panose="02020603050405020304" pitchFamily="18" charset="0"/>
              </a:rPr>
              <a:t>Vấn</a:t>
            </a:r>
            <a:r>
              <a:rPr lang="en-US" sz="2800" b="1" dirty="0">
                <a:solidFill>
                  <a:srgbClr val="222222"/>
                </a:solidFill>
                <a:latin typeface="Times New Roman" panose="02020603050405020304" pitchFamily="18" charset="0"/>
                <a:ea typeface="Times New Roman" panose="02020603050405020304" pitchFamily="18" charset="0"/>
              </a:rPr>
              <a:t> </a:t>
            </a:r>
            <a:r>
              <a:rPr lang="en-US" sz="2800" b="1" dirty="0" err="1">
                <a:solidFill>
                  <a:srgbClr val="222222"/>
                </a:solidFill>
                <a:latin typeface="Times New Roman" panose="02020603050405020304" pitchFamily="18" charset="0"/>
                <a:ea typeface="Times New Roman" panose="02020603050405020304" pitchFamily="18" charset="0"/>
              </a:rPr>
              <a:t>đề</a:t>
            </a:r>
            <a:r>
              <a:rPr lang="en-US" sz="2800" b="1" dirty="0">
                <a:solidFill>
                  <a:srgbClr val="222222"/>
                </a:solidFill>
                <a:latin typeface="Times New Roman" panose="02020603050405020304" pitchFamily="18" charset="0"/>
                <a:ea typeface="Times New Roman" panose="02020603050405020304" pitchFamily="18" charset="0"/>
              </a:rPr>
              <a:t> 2:</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Vai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trò</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và</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cách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bảo</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tồn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sử</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Tây</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Nguyên</a:t>
            </a:r>
            <a:r>
              <a:rPr lang="en-US" sz="2800" dirty="0">
                <a:solidFill>
                  <a:srgbClr val="222222"/>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Oval 3"/>
          <p:cNvSpPr/>
          <p:nvPr/>
        </p:nvSpPr>
        <p:spPr>
          <a:xfrm>
            <a:off x="3712212" y="2259997"/>
            <a:ext cx="3135293" cy="2773439"/>
          </a:xfrm>
          <a:prstGeom prst="ellips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Các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sáng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tác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sử</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Tây</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Nguyên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có</a:t>
            </a:r>
            <a:r>
              <a:rPr lang="en-US" sz="2800" dirty="0">
                <a:solidFill>
                  <a:srgbClr val="222222"/>
                </a:solidFill>
                <a:latin typeface="Times New Roman" panose="02020603050405020304" pitchFamily="18" charset="0"/>
                <a:ea typeface="Times New Roman" panose="02020603050405020304" pitchFamily="18" charset="0"/>
              </a:rPr>
              <a:t> ý </a:t>
            </a:r>
            <a:r>
              <a:rPr lang="en-US" sz="2800" dirty="0" err="1">
                <a:solidFill>
                  <a:srgbClr val="222222"/>
                </a:solidFill>
                <a:latin typeface="Times New Roman" panose="02020603050405020304" pitchFamily="18" charset="0"/>
                <a:ea typeface="Times New Roman" panose="02020603050405020304" pitchFamily="18" charset="0"/>
              </a:rPr>
              <a:t>nghĩa</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vô</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cùng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quan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trọng</a:t>
            </a:r>
            <a:endParaRPr lang="en-US" sz="2800" dirty="0"/>
          </a:p>
        </p:txBody>
      </p:sp>
      <p:sp>
        <p:nvSpPr>
          <p:cNvPr id="5" name="Plaque 4"/>
          <p:cNvSpPr/>
          <p:nvPr/>
        </p:nvSpPr>
        <p:spPr>
          <a:xfrm>
            <a:off x="6991810" y="1875154"/>
            <a:ext cx="4527089" cy="1350980"/>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2800" dirty="0">
                <a:solidFill>
                  <a:srgbClr val="222222"/>
                </a:solidFill>
                <a:latin typeface="Times New Roman" panose="02020603050405020304" pitchFamily="18" charset="0"/>
                <a:ea typeface="Times New Roman" panose="02020603050405020304" pitchFamily="18" charset="0"/>
              </a:rPr>
              <a:t>Phản ánh đời sống văn hóa tinh thần người Tây Nguyên</a:t>
            </a:r>
            <a:endParaRPr lang="en-US" sz="2800" dirty="0">
              <a:effectLst/>
              <a:latin typeface="Times New Roman" panose="02020603050405020304" pitchFamily="18" charset="0"/>
              <a:ea typeface="Times New Roman" panose="02020603050405020304" pitchFamily="18" charset="0"/>
            </a:endParaRPr>
          </a:p>
        </p:txBody>
      </p:sp>
      <p:sp>
        <p:nvSpPr>
          <p:cNvPr id="59" name="Plaque 58"/>
          <p:cNvSpPr/>
          <p:nvPr/>
        </p:nvSpPr>
        <p:spPr>
          <a:xfrm>
            <a:off x="7091393" y="3630641"/>
            <a:ext cx="4474359" cy="1350382"/>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dirty="0" err="1">
                <a:solidFill>
                  <a:srgbClr val="222222"/>
                </a:solidFill>
                <a:latin typeface="Times New Roman" panose="02020603050405020304" pitchFamily="18" charset="0"/>
                <a:ea typeface="Times New Roman" panose="02020603050405020304" pitchFamily="18" charset="0"/>
              </a:rPr>
              <a:t>Khẳng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định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những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phẩm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chất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của</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người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anh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hùng</a:t>
            </a:r>
            <a:r>
              <a:rPr lang="en-US" sz="2800" dirty="0">
                <a:solidFill>
                  <a:srgbClr val="222222"/>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549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circle(in)">
                                      <p:cBhvr>
                                        <p:cTn id="10" dur="2000"/>
                                        <p:tgtEl>
                                          <p:spTgt spid="3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circle(in)">
                                      <p:cBhvr>
                                        <p:cTn id="28"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P spid="4" grpId="0" animBg="1"/>
      <p:bldP spid="5" grpId="0" animBg="1"/>
      <p:bldP spid="5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4"/>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604499"/>
            <a:ext cx="4686301" cy="80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51932" y="6558423"/>
            <a:ext cx="6700836" cy="198290"/>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1" name="Picture 20"/>
          <p:cNvPicPr>
            <a:picLocks noChangeAspect="1"/>
          </p:cNvPicPr>
          <p:nvPr/>
        </p:nvPicPr>
        <p:blipFill>
          <a:blip r:embed="rId9"/>
          <a:stretch>
            <a:fillRect/>
          </a:stretch>
        </p:blipFill>
        <p:spPr>
          <a:xfrm>
            <a:off x="11084947" y="81770"/>
            <a:ext cx="1025568" cy="599761"/>
          </a:xfrm>
          <a:prstGeom prst="rect">
            <a:avLst/>
          </a:prstGeom>
        </p:spPr>
      </p:pic>
      <p:sp>
        <p:nvSpPr>
          <p:cNvPr id="3" name="Rectangle 2"/>
          <p:cNvSpPr/>
          <p:nvPr/>
        </p:nvSpPr>
        <p:spPr>
          <a:xfrm>
            <a:off x="5210118" y="711785"/>
            <a:ext cx="1784464"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7" name="Group 26"/>
          <p:cNvGrpSpPr/>
          <p:nvPr/>
        </p:nvGrpSpPr>
        <p:grpSpPr>
          <a:xfrm>
            <a:off x="493231" y="2349263"/>
            <a:ext cx="3074675" cy="3015003"/>
            <a:chOff x="660400" y="1792466"/>
            <a:chExt cx="3708992" cy="3775550"/>
          </a:xfrm>
        </p:grpSpPr>
        <p:grpSp>
          <p:nvGrpSpPr>
            <p:cNvPr id="30" name="Group 29"/>
            <p:cNvGrpSpPr/>
            <p:nvPr/>
          </p:nvGrpSpPr>
          <p:grpSpPr>
            <a:xfrm>
              <a:off x="660400" y="1792466"/>
              <a:ext cx="3708992" cy="3775550"/>
              <a:chOff x="459731" y="2444361"/>
              <a:chExt cx="2690372" cy="2831023"/>
            </a:xfrm>
          </p:grpSpPr>
          <p:grpSp>
            <p:nvGrpSpPr>
              <p:cNvPr id="35" name="Group 34"/>
              <p:cNvGrpSpPr/>
              <p:nvPr/>
            </p:nvGrpSpPr>
            <p:grpSpPr>
              <a:xfrm>
                <a:off x="1704583" y="2444361"/>
                <a:ext cx="1445520" cy="2831023"/>
                <a:chOff x="5110025" y="1971881"/>
                <a:chExt cx="1244852" cy="2489982"/>
              </a:xfrm>
            </p:grpSpPr>
            <p:sp>
              <p:nvSpPr>
                <p:cNvPr id="37" name="Freeform 36"/>
                <p:cNvSpPr/>
                <p:nvPr/>
              </p:nvSpPr>
              <p:spPr>
                <a:xfrm>
                  <a:off x="5110025" y="3216872"/>
                  <a:ext cx="1244852" cy="1244991"/>
                </a:xfrm>
                <a:custGeom>
                  <a:avLst/>
                  <a:gdLst>
                    <a:gd name="connsiteX0" fmla="*/ 0 w 1244852"/>
                    <a:gd name="connsiteY0" fmla="*/ 0 h 1244991"/>
                    <a:gd name="connsiteX1" fmla="*/ 1244852 w 1244852"/>
                    <a:gd name="connsiteY1" fmla="*/ 0 h 1244991"/>
                    <a:gd name="connsiteX2" fmla="*/ 0 w 1244852"/>
                    <a:gd name="connsiteY2" fmla="*/ 1244991 h 1244991"/>
                    <a:gd name="connsiteX3" fmla="*/ 0 w 1244852"/>
                    <a:gd name="connsiteY3" fmla="*/ 0 h 1244991"/>
                  </a:gdLst>
                  <a:ahLst/>
                  <a:cxnLst>
                    <a:cxn ang="0">
                      <a:pos x="connsiteX0" y="connsiteY0"/>
                    </a:cxn>
                    <a:cxn ang="0">
                      <a:pos x="connsiteX1" y="connsiteY1"/>
                    </a:cxn>
                    <a:cxn ang="0">
                      <a:pos x="connsiteX2" y="connsiteY2"/>
                    </a:cxn>
                    <a:cxn ang="0">
                      <a:pos x="connsiteX3" y="connsiteY3"/>
                    </a:cxn>
                  </a:cxnLst>
                  <a:rect l="l" t="t" r="r" b="b"/>
                  <a:pathLst>
                    <a:path w="1244852" h="1244991">
                      <a:moveTo>
                        <a:pt x="0" y="0"/>
                      </a:moveTo>
                      <a:lnTo>
                        <a:pt x="1244852" y="0"/>
                      </a:lnTo>
                      <a:cubicBezTo>
                        <a:pt x="1244852" y="687590"/>
                        <a:pt x="687513" y="1244991"/>
                        <a:pt x="0" y="1244991"/>
                      </a:cubicBezTo>
                      <a:lnTo>
                        <a:pt x="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37"/>
                <p:cNvSpPr/>
                <p:nvPr/>
              </p:nvSpPr>
              <p:spPr>
                <a:xfrm>
                  <a:off x="5110025" y="1971881"/>
                  <a:ext cx="1244852" cy="1244991"/>
                </a:xfrm>
                <a:custGeom>
                  <a:avLst/>
                  <a:gdLst>
                    <a:gd name="connsiteX0" fmla="*/ 0 w 1244852"/>
                    <a:gd name="connsiteY0" fmla="*/ 0 h 1244991"/>
                    <a:gd name="connsiteX1" fmla="*/ 1244852 w 1244852"/>
                    <a:gd name="connsiteY1" fmla="*/ 1244991 h 1244991"/>
                    <a:gd name="connsiteX2" fmla="*/ 0 w 1244852"/>
                    <a:gd name="connsiteY2" fmla="*/ 1244991 h 1244991"/>
                    <a:gd name="connsiteX3" fmla="*/ 0 w 1244852"/>
                    <a:gd name="connsiteY3" fmla="*/ 0 h 1244991"/>
                  </a:gdLst>
                  <a:ahLst/>
                  <a:cxnLst>
                    <a:cxn ang="0">
                      <a:pos x="connsiteX0" y="connsiteY0"/>
                    </a:cxn>
                    <a:cxn ang="0">
                      <a:pos x="connsiteX1" y="connsiteY1"/>
                    </a:cxn>
                    <a:cxn ang="0">
                      <a:pos x="connsiteX2" y="connsiteY2"/>
                    </a:cxn>
                    <a:cxn ang="0">
                      <a:pos x="connsiteX3" y="connsiteY3"/>
                    </a:cxn>
                  </a:cxnLst>
                  <a:rect l="l" t="t" r="r" b="b"/>
                  <a:pathLst>
                    <a:path w="1244852" h="1244991">
                      <a:moveTo>
                        <a:pt x="0" y="0"/>
                      </a:moveTo>
                      <a:cubicBezTo>
                        <a:pt x="687513" y="0"/>
                        <a:pt x="1244852" y="557401"/>
                        <a:pt x="1244852" y="1244991"/>
                      </a:cubicBezTo>
                      <a:lnTo>
                        <a:pt x="0" y="1244991"/>
                      </a:lnTo>
                      <a:lnTo>
                        <a:pt x="0" y="0"/>
                      </a:ln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Oval 35"/>
              <p:cNvSpPr/>
              <p:nvPr/>
            </p:nvSpPr>
            <p:spPr>
              <a:xfrm>
                <a:off x="459731" y="2600380"/>
                <a:ext cx="2489703" cy="2489982"/>
              </a:xfrm>
              <a:prstGeom prst="ellipse">
                <a:avLst/>
              </a:prstGeom>
              <a:solidFill>
                <a:schemeClr val="bg1"/>
              </a:solid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Rectangle 33"/>
            <p:cNvSpPr/>
            <p:nvPr/>
          </p:nvSpPr>
          <p:spPr>
            <a:xfrm>
              <a:off x="964383" y="2291527"/>
              <a:ext cx="3078336" cy="548099"/>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39" name="Freeform 38"/>
          <p:cNvSpPr/>
          <p:nvPr/>
        </p:nvSpPr>
        <p:spPr>
          <a:xfrm rot="510170">
            <a:off x="2955931" y="2138828"/>
            <a:ext cx="1157113" cy="3692921"/>
          </a:xfrm>
          <a:custGeom>
            <a:avLst/>
            <a:gdLst>
              <a:gd name="connsiteX0" fmla="*/ 207266 w 1157113"/>
              <a:gd name="connsiteY0" fmla="*/ 0 h 3692921"/>
              <a:gd name="connsiteX1" fmla="*/ 389141 w 1157113"/>
              <a:gd name="connsiteY1" fmla="*/ 159370 h 3692921"/>
              <a:gd name="connsiteX2" fmla="*/ 529878 w 1157113"/>
              <a:gd name="connsiteY2" fmla="*/ 321830 h 3692921"/>
              <a:gd name="connsiteX3" fmla="*/ 533164 w 1157113"/>
              <a:gd name="connsiteY3" fmla="*/ 319792 h 3692921"/>
              <a:gd name="connsiteX4" fmla="*/ 599568 w 1157113"/>
              <a:gd name="connsiteY4" fmla="*/ 307458 h 3692921"/>
              <a:gd name="connsiteX5" fmla="*/ 770165 w 1157113"/>
              <a:gd name="connsiteY5" fmla="*/ 464407 h 3692921"/>
              <a:gd name="connsiteX6" fmla="*/ 720198 w 1157113"/>
              <a:gd name="connsiteY6" fmla="*/ 575387 h 3692921"/>
              <a:gd name="connsiteX7" fmla="*/ 705341 w 1157113"/>
              <a:gd name="connsiteY7" fmla="*/ 584603 h 3692921"/>
              <a:gd name="connsiteX8" fmla="*/ 809073 w 1157113"/>
              <a:gd name="connsiteY8" fmla="*/ 789208 h 3692921"/>
              <a:gd name="connsiteX9" fmla="*/ 1018872 w 1157113"/>
              <a:gd name="connsiteY9" fmla="*/ 1716160 h 3692921"/>
              <a:gd name="connsiteX10" fmla="*/ 1018974 w 1157113"/>
              <a:gd name="connsiteY10" fmla="*/ 1723642 h 3692921"/>
              <a:gd name="connsiteX11" fmla="*/ 1052920 w 1157113"/>
              <a:gd name="connsiteY11" fmla="*/ 1729947 h 3692921"/>
              <a:gd name="connsiteX12" fmla="*/ 1157113 w 1157113"/>
              <a:gd name="connsiteY12" fmla="*/ 1874562 h 3692921"/>
              <a:gd name="connsiteX13" fmla="*/ 1052920 w 1157113"/>
              <a:gd name="connsiteY13" fmla="*/ 2019177 h 3692921"/>
              <a:gd name="connsiteX14" fmla="*/ 1012836 w 1157113"/>
              <a:gd name="connsiteY14" fmla="*/ 2026622 h 3692921"/>
              <a:gd name="connsiteX15" fmla="*/ 999047 w 1157113"/>
              <a:gd name="connsiteY15" fmla="*/ 2163598 h 3692921"/>
              <a:gd name="connsiteX16" fmla="*/ 594341 w 1157113"/>
              <a:gd name="connsiteY16" fmla="*/ 3208643 h 3692921"/>
              <a:gd name="connsiteX17" fmla="*/ 550937 w 1157113"/>
              <a:gd name="connsiteY17" fmla="*/ 3258924 h 3692921"/>
              <a:gd name="connsiteX18" fmla="*/ 580827 w 1157113"/>
              <a:gd name="connsiteY18" fmla="*/ 3299710 h 3692921"/>
              <a:gd name="connsiteX19" fmla="*/ 594233 w 1157113"/>
              <a:gd name="connsiteY19" fmla="*/ 3360802 h 3692921"/>
              <a:gd name="connsiteX20" fmla="*/ 423636 w 1157113"/>
              <a:gd name="connsiteY20" fmla="*/ 3517751 h 3692921"/>
              <a:gd name="connsiteX21" fmla="*/ 357232 w 1157113"/>
              <a:gd name="connsiteY21" fmla="*/ 3505417 h 3692921"/>
              <a:gd name="connsiteX22" fmla="*/ 327690 w 1157113"/>
              <a:gd name="connsiteY22" fmla="*/ 3487093 h 3692921"/>
              <a:gd name="connsiteX23" fmla="*/ 231862 w 1157113"/>
              <a:gd name="connsiteY23" fmla="*/ 3568002 h 3692921"/>
              <a:gd name="connsiteX24" fmla="*/ 18222 w 1157113"/>
              <a:gd name="connsiteY24" fmla="*/ 3692921 h 3692921"/>
              <a:gd name="connsiteX25" fmla="*/ 0 w 1157113"/>
              <a:gd name="connsiteY25" fmla="*/ 3631335 h 3692921"/>
              <a:gd name="connsiteX26" fmla="*/ 204317 w 1157113"/>
              <a:gd name="connsiteY26" fmla="*/ 3509894 h 3692921"/>
              <a:gd name="connsiteX27" fmla="*/ 282089 w 1157113"/>
              <a:gd name="connsiteY27" fmla="*/ 3443240 h 3692921"/>
              <a:gd name="connsiteX28" fmla="*/ 266446 w 1157113"/>
              <a:gd name="connsiteY28" fmla="*/ 3421894 h 3692921"/>
              <a:gd name="connsiteX29" fmla="*/ 253039 w 1157113"/>
              <a:gd name="connsiteY29" fmla="*/ 3360802 h 3692921"/>
              <a:gd name="connsiteX30" fmla="*/ 423636 w 1157113"/>
              <a:gd name="connsiteY30" fmla="*/ 3203853 h 3692921"/>
              <a:gd name="connsiteX31" fmla="*/ 490040 w 1157113"/>
              <a:gd name="connsiteY31" fmla="*/ 3216187 h 3692921"/>
              <a:gd name="connsiteX32" fmla="*/ 499259 w 1157113"/>
              <a:gd name="connsiteY32" fmla="*/ 3221905 h 3692921"/>
              <a:gd name="connsiteX33" fmla="*/ 550747 w 1157113"/>
              <a:gd name="connsiteY33" fmla="*/ 3161395 h 3692921"/>
              <a:gd name="connsiteX34" fmla="*/ 936697 w 1157113"/>
              <a:gd name="connsiteY34" fmla="*/ 2149806 h 3692921"/>
              <a:gd name="connsiteX35" fmla="*/ 949017 w 1157113"/>
              <a:gd name="connsiteY35" fmla="*/ 2024546 h 3692921"/>
              <a:gd name="connsiteX36" fmla="*/ 920112 w 1157113"/>
              <a:gd name="connsiteY36" fmla="*/ 2019177 h 3692921"/>
              <a:gd name="connsiteX37" fmla="*/ 815919 w 1157113"/>
              <a:gd name="connsiteY37" fmla="*/ 1874562 h 3692921"/>
              <a:gd name="connsiteX38" fmla="*/ 920112 w 1157113"/>
              <a:gd name="connsiteY38" fmla="*/ 1729947 h 3692921"/>
              <a:gd name="connsiteX39" fmla="*/ 951908 w 1157113"/>
              <a:gd name="connsiteY39" fmla="*/ 1724041 h 3692921"/>
              <a:gd name="connsiteX40" fmla="*/ 946197 w 1157113"/>
              <a:gd name="connsiteY40" fmla="*/ 1582449 h 3692921"/>
              <a:gd name="connsiteX41" fmla="*/ 754810 w 1157113"/>
              <a:gd name="connsiteY41" fmla="*/ 823393 h 3692921"/>
              <a:gd name="connsiteX42" fmla="*/ 649144 w 1157113"/>
              <a:gd name="connsiteY42" fmla="*/ 612148 h 3692921"/>
              <a:gd name="connsiteX43" fmla="*/ 599568 w 1157113"/>
              <a:gd name="connsiteY43" fmla="*/ 621356 h 3692921"/>
              <a:gd name="connsiteX44" fmla="*/ 428971 w 1157113"/>
              <a:gd name="connsiteY44" fmla="*/ 464407 h 3692921"/>
              <a:gd name="connsiteX45" fmla="*/ 442378 w 1157113"/>
              <a:gd name="connsiteY45" fmla="*/ 403315 h 3692921"/>
              <a:gd name="connsiteX46" fmla="*/ 476289 w 1157113"/>
              <a:gd name="connsiteY46" fmla="*/ 357042 h 3692921"/>
              <a:gd name="connsiteX47" fmla="*/ 354753 w 1157113"/>
              <a:gd name="connsiteY47" fmla="*/ 214441 h 3692921"/>
              <a:gd name="connsiteX48" fmla="*/ 181507 w 1157113"/>
              <a:gd name="connsiteY48" fmla="*/ 59795 h 369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7113" h="3692921">
                <a:moveTo>
                  <a:pt x="207266" y="0"/>
                </a:moveTo>
                <a:cubicBezTo>
                  <a:pt x="271056" y="48162"/>
                  <a:pt x="331763" y="101472"/>
                  <a:pt x="389141" y="159370"/>
                </a:cubicBezTo>
                <a:lnTo>
                  <a:pt x="529878" y="321830"/>
                </a:lnTo>
                <a:lnTo>
                  <a:pt x="533164" y="319792"/>
                </a:lnTo>
                <a:cubicBezTo>
                  <a:pt x="553574" y="311850"/>
                  <a:pt x="576014" y="307458"/>
                  <a:pt x="599568" y="307458"/>
                </a:cubicBezTo>
                <a:cubicBezTo>
                  <a:pt x="693786" y="307458"/>
                  <a:pt x="770165" y="377726"/>
                  <a:pt x="770165" y="464407"/>
                </a:cubicBezTo>
                <a:cubicBezTo>
                  <a:pt x="770165" y="507747"/>
                  <a:pt x="751070" y="546985"/>
                  <a:pt x="720198" y="575387"/>
                </a:cubicBezTo>
                <a:lnTo>
                  <a:pt x="705341" y="584603"/>
                </a:lnTo>
                <a:lnTo>
                  <a:pt x="809073" y="789208"/>
                </a:lnTo>
                <a:cubicBezTo>
                  <a:pt x="932287" y="1070563"/>
                  <a:pt x="1005724" y="1387547"/>
                  <a:pt x="1018872" y="1716160"/>
                </a:cubicBezTo>
                <a:lnTo>
                  <a:pt x="1018974" y="1723642"/>
                </a:lnTo>
                <a:lnTo>
                  <a:pt x="1052920" y="1729947"/>
                </a:lnTo>
                <a:cubicBezTo>
                  <a:pt x="1114150" y="1753773"/>
                  <a:pt x="1157113" y="1809551"/>
                  <a:pt x="1157113" y="1874562"/>
                </a:cubicBezTo>
                <a:cubicBezTo>
                  <a:pt x="1157113" y="1939573"/>
                  <a:pt x="1114150" y="1995351"/>
                  <a:pt x="1052920" y="2019177"/>
                </a:cubicBezTo>
                <a:lnTo>
                  <a:pt x="1012836" y="2026622"/>
                </a:lnTo>
                <a:lnTo>
                  <a:pt x="999047" y="2163598"/>
                </a:lnTo>
                <a:cubicBezTo>
                  <a:pt x="946941" y="2563175"/>
                  <a:pt x="804287" y="2925715"/>
                  <a:pt x="594341" y="3208643"/>
                </a:cubicBezTo>
                <a:lnTo>
                  <a:pt x="550937" y="3258924"/>
                </a:lnTo>
                <a:lnTo>
                  <a:pt x="580827" y="3299710"/>
                </a:lnTo>
                <a:cubicBezTo>
                  <a:pt x="589460" y="3318488"/>
                  <a:pt x="594233" y="3339132"/>
                  <a:pt x="594233" y="3360802"/>
                </a:cubicBezTo>
                <a:cubicBezTo>
                  <a:pt x="594233" y="3447483"/>
                  <a:pt x="517854" y="3517751"/>
                  <a:pt x="423636" y="3517751"/>
                </a:cubicBezTo>
                <a:cubicBezTo>
                  <a:pt x="400082" y="3517751"/>
                  <a:pt x="377642" y="3513359"/>
                  <a:pt x="357232" y="3505417"/>
                </a:cubicBezTo>
                <a:lnTo>
                  <a:pt x="327690" y="3487093"/>
                </a:lnTo>
                <a:lnTo>
                  <a:pt x="231862" y="3568002"/>
                </a:lnTo>
                <a:cubicBezTo>
                  <a:pt x="164006" y="3616170"/>
                  <a:pt x="92672" y="3658031"/>
                  <a:pt x="18222" y="3692921"/>
                </a:cubicBezTo>
                <a:lnTo>
                  <a:pt x="0" y="3631335"/>
                </a:lnTo>
                <a:cubicBezTo>
                  <a:pt x="71216" y="3597364"/>
                  <a:pt x="139437" y="3556670"/>
                  <a:pt x="204317" y="3509894"/>
                </a:cubicBezTo>
                <a:lnTo>
                  <a:pt x="282089" y="3443240"/>
                </a:lnTo>
                <a:lnTo>
                  <a:pt x="266446" y="3421894"/>
                </a:lnTo>
                <a:cubicBezTo>
                  <a:pt x="257813" y="3403117"/>
                  <a:pt x="253039" y="3382473"/>
                  <a:pt x="253039" y="3360802"/>
                </a:cubicBezTo>
                <a:cubicBezTo>
                  <a:pt x="253039" y="3274121"/>
                  <a:pt x="329418" y="3203853"/>
                  <a:pt x="423636" y="3203853"/>
                </a:cubicBezTo>
                <a:cubicBezTo>
                  <a:pt x="447191" y="3203853"/>
                  <a:pt x="469630" y="3208245"/>
                  <a:pt x="490040" y="3216187"/>
                </a:cubicBezTo>
                <a:lnTo>
                  <a:pt x="499259" y="3221905"/>
                </a:lnTo>
                <a:lnTo>
                  <a:pt x="550747" y="3161395"/>
                </a:lnTo>
                <a:cubicBezTo>
                  <a:pt x="751286" y="2887260"/>
                  <a:pt x="887312" y="2536366"/>
                  <a:pt x="936697" y="2149806"/>
                </a:cubicBezTo>
                <a:lnTo>
                  <a:pt x="949017" y="2024546"/>
                </a:lnTo>
                <a:lnTo>
                  <a:pt x="920112" y="2019177"/>
                </a:lnTo>
                <a:cubicBezTo>
                  <a:pt x="858882" y="1995351"/>
                  <a:pt x="815919" y="1939573"/>
                  <a:pt x="815919" y="1874562"/>
                </a:cubicBezTo>
                <a:cubicBezTo>
                  <a:pt x="815919" y="1809551"/>
                  <a:pt x="858882" y="1753773"/>
                  <a:pt x="920112" y="1729947"/>
                </a:cubicBezTo>
                <a:lnTo>
                  <a:pt x="951908" y="1724041"/>
                </a:lnTo>
                <a:lnTo>
                  <a:pt x="946197" y="1582449"/>
                </a:lnTo>
                <a:cubicBezTo>
                  <a:pt x="921343" y="1314044"/>
                  <a:pt x="855466" y="1056210"/>
                  <a:pt x="754810" y="823393"/>
                </a:cubicBezTo>
                <a:lnTo>
                  <a:pt x="649144" y="612148"/>
                </a:lnTo>
                <a:lnTo>
                  <a:pt x="599568" y="621356"/>
                </a:lnTo>
                <a:cubicBezTo>
                  <a:pt x="505350" y="621356"/>
                  <a:pt x="428971" y="551088"/>
                  <a:pt x="428971" y="464407"/>
                </a:cubicBezTo>
                <a:cubicBezTo>
                  <a:pt x="428971" y="442737"/>
                  <a:pt x="433745" y="422092"/>
                  <a:pt x="442378" y="403315"/>
                </a:cubicBezTo>
                <a:lnTo>
                  <a:pt x="476289" y="357042"/>
                </a:lnTo>
                <a:lnTo>
                  <a:pt x="354753" y="214441"/>
                </a:lnTo>
                <a:cubicBezTo>
                  <a:pt x="300097" y="158329"/>
                  <a:pt x="242272" y="106602"/>
                  <a:pt x="181507" y="59795"/>
                </a:cubicBezTo>
                <a:close/>
              </a:path>
            </a:pathLst>
          </a:cu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874636" y="2819558"/>
            <a:ext cx="2293054" cy="207441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2:</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Vai</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trò</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cách</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bảo</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tồn</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sử</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thi</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Tây</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Nguyên</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8" name="Oval 57"/>
          <p:cNvSpPr/>
          <p:nvPr/>
        </p:nvSpPr>
        <p:spPr>
          <a:xfrm>
            <a:off x="3707745" y="3253855"/>
            <a:ext cx="2075916" cy="1873107"/>
          </a:xfrm>
          <a:prstGeom prst="ellips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Biện</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pháp</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bảo</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tồn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Plaque 59"/>
          <p:cNvSpPr/>
          <p:nvPr/>
        </p:nvSpPr>
        <p:spPr>
          <a:xfrm>
            <a:off x="6065044" y="1489302"/>
            <a:ext cx="5447393" cy="1991519"/>
          </a:xfrm>
          <a:prstGeom prst="plaque">
            <a:avLst>
              <a:gd name="adj" fmla="val 12294"/>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Tuyên truy</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ền</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để</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mọi</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đặc</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biệt</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giới</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trẻ</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nâng</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cao</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nhận</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thức</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về</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giá</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trị</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ý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nghĩa</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việc</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bảo</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tồn</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dân</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gian</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đó</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sử</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thi</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Tây</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Nguyên</a:t>
            </a:r>
            <a:r>
              <a:rPr kumimoji="0" lang="en-US" sz="24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9" name="Plaque 28"/>
          <p:cNvSpPr/>
          <p:nvPr/>
        </p:nvSpPr>
        <p:spPr>
          <a:xfrm>
            <a:off x="6102350" y="3705749"/>
            <a:ext cx="5517356" cy="1132214"/>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2800" dirty="0">
                <a:solidFill>
                  <a:srgbClr val="222222"/>
                </a:solidFill>
                <a:latin typeface="Times New Roman" panose="02020603050405020304" pitchFamily="18" charset="0"/>
                <a:ea typeface="Times New Roman" panose="02020603050405020304" pitchFamily="18" charset="0"/>
              </a:rPr>
              <a:t>Hình thức quảng bá văn hóa và giới thiệu sử thi.</a:t>
            </a:r>
            <a:endParaRPr lang="en-US" sz="2800" dirty="0">
              <a:latin typeface="Times New Roman" panose="02020603050405020304" pitchFamily="18" charset="0"/>
              <a:ea typeface="Times New Roman" panose="02020603050405020304" pitchFamily="18" charset="0"/>
            </a:endParaRPr>
          </a:p>
        </p:txBody>
      </p:sp>
      <p:sp>
        <p:nvSpPr>
          <p:cNvPr id="40" name="Plaque 39"/>
          <p:cNvSpPr/>
          <p:nvPr/>
        </p:nvSpPr>
        <p:spPr>
          <a:xfrm>
            <a:off x="6156904" y="5062891"/>
            <a:ext cx="5554662" cy="1132214"/>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dirty="0" err="1">
                <a:solidFill>
                  <a:srgbClr val="222222"/>
                </a:solidFill>
                <a:latin typeface="Times New Roman" panose="02020603050405020304" pitchFamily="18" charset="0"/>
                <a:ea typeface="Times New Roman" panose="02020603050405020304" pitchFamily="18" charset="0"/>
              </a:rPr>
              <a:t>Có</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hình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thức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dạy</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học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phù</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hợp</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tạo</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hứng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thú</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với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thế</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hệ</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trẻ</a:t>
            </a:r>
            <a:r>
              <a:rPr lang="en-US" sz="2800" dirty="0">
                <a:solidFill>
                  <a:srgbClr val="222222"/>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43" name="Freeform 42"/>
          <p:cNvSpPr/>
          <p:nvPr/>
        </p:nvSpPr>
        <p:spPr>
          <a:xfrm>
            <a:off x="5794239" y="2418270"/>
            <a:ext cx="333613" cy="3243424"/>
          </a:xfrm>
          <a:custGeom>
            <a:avLst/>
            <a:gdLst>
              <a:gd name="connsiteX0" fmla="*/ 226349 w 333613"/>
              <a:gd name="connsiteY0" fmla="*/ 2939287 h 3243424"/>
              <a:gd name="connsiteX1" fmla="*/ 333613 w 333613"/>
              <a:gd name="connsiteY1" fmla="*/ 3091356 h 3243424"/>
              <a:gd name="connsiteX2" fmla="*/ 226349 w 333613"/>
              <a:gd name="connsiteY2" fmla="*/ 3243424 h 3243424"/>
              <a:gd name="connsiteX3" fmla="*/ 226349 w 333613"/>
              <a:gd name="connsiteY3" fmla="*/ 3167390 h 3243424"/>
              <a:gd name="connsiteX4" fmla="*/ 119085 w 333613"/>
              <a:gd name="connsiteY4" fmla="*/ 3167390 h 3243424"/>
              <a:gd name="connsiteX5" fmla="*/ 119085 w 333613"/>
              <a:gd name="connsiteY5" fmla="*/ 3015321 h 3243424"/>
              <a:gd name="connsiteX6" fmla="*/ 226349 w 333613"/>
              <a:gd name="connsiteY6" fmla="*/ 3015321 h 3243424"/>
              <a:gd name="connsiteX7" fmla="*/ 226349 w 333613"/>
              <a:gd name="connsiteY7" fmla="*/ 1645335 h 3243424"/>
              <a:gd name="connsiteX8" fmla="*/ 333613 w 333613"/>
              <a:gd name="connsiteY8" fmla="*/ 1797404 h 3243424"/>
              <a:gd name="connsiteX9" fmla="*/ 226349 w 333613"/>
              <a:gd name="connsiteY9" fmla="*/ 1949472 h 3243424"/>
              <a:gd name="connsiteX10" fmla="*/ 226349 w 333613"/>
              <a:gd name="connsiteY10" fmla="*/ 1873438 h 3243424"/>
              <a:gd name="connsiteX11" fmla="*/ 119085 w 333613"/>
              <a:gd name="connsiteY11" fmla="*/ 1873438 h 3243424"/>
              <a:gd name="connsiteX12" fmla="*/ 119085 w 333613"/>
              <a:gd name="connsiteY12" fmla="*/ 1721369 h 3243424"/>
              <a:gd name="connsiteX13" fmla="*/ 226349 w 333613"/>
              <a:gd name="connsiteY13" fmla="*/ 1721369 h 3243424"/>
              <a:gd name="connsiteX14" fmla="*/ 0 w 333613"/>
              <a:gd name="connsiteY14" fmla="*/ 97150 h 3243424"/>
              <a:gd name="connsiteX15" fmla="*/ 91859 w 333613"/>
              <a:gd name="connsiteY15" fmla="*/ 97150 h 3243424"/>
              <a:gd name="connsiteX16" fmla="*/ 91859 w 333613"/>
              <a:gd name="connsiteY16" fmla="*/ 3150337 h 3243424"/>
              <a:gd name="connsiteX17" fmla="*/ 0 w 333613"/>
              <a:gd name="connsiteY17" fmla="*/ 3150337 h 3243424"/>
              <a:gd name="connsiteX18" fmla="*/ 226349 w 333613"/>
              <a:gd name="connsiteY18" fmla="*/ 0 h 3243424"/>
              <a:gd name="connsiteX19" fmla="*/ 333613 w 333613"/>
              <a:gd name="connsiteY19" fmla="*/ 152069 h 3243424"/>
              <a:gd name="connsiteX20" fmla="*/ 226349 w 333613"/>
              <a:gd name="connsiteY20" fmla="*/ 304137 h 3243424"/>
              <a:gd name="connsiteX21" fmla="*/ 226349 w 333613"/>
              <a:gd name="connsiteY21" fmla="*/ 228103 h 3243424"/>
              <a:gd name="connsiteX22" fmla="*/ 119085 w 333613"/>
              <a:gd name="connsiteY22" fmla="*/ 228103 h 3243424"/>
              <a:gd name="connsiteX23" fmla="*/ 119085 w 333613"/>
              <a:gd name="connsiteY23" fmla="*/ 76034 h 3243424"/>
              <a:gd name="connsiteX24" fmla="*/ 226349 w 333613"/>
              <a:gd name="connsiteY24" fmla="*/ 76034 h 324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3613" h="3243424">
                <a:moveTo>
                  <a:pt x="226349" y="2939287"/>
                </a:moveTo>
                <a:lnTo>
                  <a:pt x="333613" y="3091356"/>
                </a:lnTo>
                <a:lnTo>
                  <a:pt x="226349" y="3243424"/>
                </a:lnTo>
                <a:lnTo>
                  <a:pt x="226349" y="3167390"/>
                </a:lnTo>
                <a:lnTo>
                  <a:pt x="119085" y="3167390"/>
                </a:lnTo>
                <a:lnTo>
                  <a:pt x="119085" y="3015321"/>
                </a:lnTo>
                <a:lnTo>
                  <a:pt x="226349" y="3015321"/>
                </a:lnTo>
                <a:close/>
                <a:moveTo>
                  <a:pt x="226349" y="1645335"/>
                </a:moveTo>
                <a:lnTo>
                  <a:pt x="333613" y="1797404"/>
                </a:lnTo>
                <a:lnTo>
                  <a:pt x="226349" y="1949472"/>
                </a:lnTo>
                <a:lnTo>
                  <a:pt x="226349" y="1873438"/>
                </a:lnTo>
                <a:lnTo>
                  <a:pt x="119085" y="1873438"/>
                </a:lnTo>
                <a:lnTo>
                  <a:pt x="119085" y="1721369"/>
                </a:lnTo>
                <a:lnTo>
                  <a:pt x="226349" y="1721369"/>
                </a:lnTo>
                <a:close/>
                <a:moveTo>
                  <a:pt x="0" y="97150"/>
                </a:moveTo>
                <a:lnTo>
                  <a:pt x="91859" y="97150"/>
                </a:lnTo>
                <a:lnTo>
                  <a:pt x="91859" y="3150337"/>
                </a:lnTo>
                <a:lnTo>
                  <a:pt x="0" y="3150337"/>
                </a:lnTo>
                <a:close/>
                <a:moveTo>
                  <a:pt x="226349" y="0"/>
                </a:moveTo>
                <a:lnTo>
                  <a:pt x="333613" y="152069"/>
                </a:lnTo>
                <a:lnTo>
                  <a:pt x="226349" y="304137"/>
                </a:lnTo>
                <a:lnTo>
                  <a:pt x="226349" y="228103"/>
                </a:lnTo>
                <a:lnTo>
                  <a:pt x="119085" y="228103"/>
                </a:lnTo>
                <a:lnTo>
                  <a:pt x="119085" y="76034"/>
                </a:lnTo>
                <a:lnTo>
                  <a:pt x="226349" y="76034"/>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9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circle(in)">
                                      <p:cBhvr>
                                        <p:cTn id="10" dur="2000"/>
                                        <p:tgtEl>
                                          <p:spTgt spid="3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circle(in)">
                                      <p:cBhvr>
                                        <p:cTn id="18" dur="20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circle(in)">
                                      <p:cBhvr>
                                        <p:cTn id="23" dur="20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circle(in)">
                                      <p:cBhvr>
                                        <p:cTn id="28" dur="20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2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ircle(in)">
                                      <p:cBhvr>
                                        <p:cTn id="38"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P spid="58" grpId="0" animBg="1"/>
      <p:bldP spid="60" grpId="0" animBg="1"/>
      <p:bldP spid="29" grpId="0" animBg="1"/>
      <p:bldP spid="40"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endParaRPr lang="en-US" sz="2800" dirty="0"/>
          </a:p>
        </p:txBody>
      </p:sp>
      <p:sp>
        <p:nvSpPr>
          <p:cNvPr id="4" name="Rectangle 3"/>
          <p:cNvSpPr/>
          <p:nvPr/>
        </p:nvSpPr>
        <p:spPr>
          <a:xfrm>
            <a:off x="665010" y="1121426"/>
            <a:ext cx="6096000" cy="1083374"/>
          </a:xfrm>
          <a:prstGeom prst="rect">
            <a:avLst/>
          </a:prstGeom>
        </p:spPr>
        <p:txBody>
          <a:bodyPr>
            <a:spAutoFit/>
          </a:bodyP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MS Mincho"/>
              </a:rPr>
              <a:t>1. </a:t>
            </a:r>
            <a:r>
              <a:rPr lang="en-US" sz="2800" b="1" dirty="0" err="1">
                <a:solidFill>
                  <a:srgbClr val="0070C0"/>
                </a:solidFill>
                <a:latin typeface="Times New Roman" panose="02020603050405020304" pitchFamily="18" charset="0"/>
                <a:ea typeface="MS Mincho"/>
              </a:rPr>
              <a:t>Thể</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loại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sử</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thi</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628376" y="1766273"/>
            <a:ext cx="2922547" cy="829994"/>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3600" b="1">
                <a:latin typeface="Times New Roman" panose="02020603050405020304" pitchFamily="18" charset="0"/>
                <a:ea typeface="Times New Roman" panose="02020603050405020304" pitchFamily="18" charset="0"/>
              </a:rPr>
              <a:t>* Khái niệm</a:t>
            </a:r>
            <a:r>
              <a:rPr lang="en-US" sz="3600">
                <a:latin typeface="Times New Roman" panose="02020603050405020304" pitchFamily="18" charset="0"/>
                <a:ea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endParaRPr>
          </a:p>
        </p:txBody>
      </p:sp>
      <p:sp>
        <p:nvSpPr>
          <p:cNvPr id="24" name="Freeform 23"/>
          <p:cNvSpPr/>
          <p:nvPr/>
        </p:nvSpPr>
        <p:spPr>
          <a:xfrm>
            <a:off x="1881550" y="2627525"/>
            <a:ext cx="8416200" cy="514471"/>
          </a:xfrm>
          <a:custGeom>
            <a:avLst/>
            <a:gdLst>
              <a:gd name="connsiteX0" fmla="*/ 4572207 w 9661201"/>
              <a:gd name="connsiteY0" fmla="*/ 0 h 514471"/>
              <a:gd name="connsiteX1" fmla="*/ 5088992 w 9661201"/>
              <a:gd name="connsiteY1" fmla="*/ 0 h 514471"/>
              <a:gd name="connsiteX2" fmla="*/ 4997835 w 9661201"/>
              <a:gd name="connsiteY2" fmla="*/ 162107 h 514471"/>
              <a:gd name="connsiteX3" fmla="*/ 6288400 w 9661201"/>
              <a:gd name="connsiteY3" fmla="*/ 162107 h 514471"/>
              <a:gd name="connsiteX4" fmla="*/ 6288400 w 9661201"/>
              <a:gd name="connsiteY4" fmla="*/ 159544 h 514471"/>
              <a:gd name="connsiteX5" fmla="*/ 6471280 w 9661201"/>
              <a:gd name="connsiteY5" fmla="*/ 159544 h 514471"/>
              <a:gd name="connsiteX6" fmla="*/ 6471280 w 9661201"/>
              <a:gd name="connsiteY6" fmla="*/ 162107 h 514471"/>
              <a:gd name="connsiteX7" fmla="*/ 9386881 w 9661201"/>
              <a:gd name="connsiteY7" fmla="*/ 162107 h 514471"/>
              <a:gd name="connsiteX8" fmla="*/ 9386881 w 9661201"/>
              <a:gd name="connsiteY8" fmla="*/ 159544 h 514471"/>
              <a:gd name="connsiteX9" fmla="*/ 9569761 w 9661201"/>
              <a:gd name="connsiteY9" fmla="*/ 159544 h 514471"/>
              <a:gd name="connsiteX10" fmla="*/ 9569761 w 9661201"/>
              <a:gd name="connsiteY10" fmla="*/ 331985 h 514471"/>
              <a:gd name="connsiteX11" fmla="*/ 9661201 w 9661201"/>
              <a:gd name="connsiteY11" fmla="*/ 331985 h 514471"/>
              <a:gd name="connsiteX12" fmla="*/ 9478321 w 9661201"/>
              <a:gd name="connsiteY12" fmla="*/ 504425 h 514471"/>
              <a:gd name="connsiteX13" fmla="*/ 9295441 w 9661201"/>
              <a:gd name="connsiteY13" fmla="*/ 331985 h 514471"/>
              <a:gd name="connsiteX14" fmla="*/ 9386881 w 9661201"/>
              <a:gd name="connsiteY14" fmla="*/ 331985 h 514471"/>
              <a:gd name="connsiteX15" fmla="*/ 9386881 w 9661201"/>
              <a:gd name="connsiteY15" fmla="*/ 274649 h 514471"/>
              <a:gd name="connsiteX16" fmla="*/ 6471280 w 9661201"/>
              <a:gd name="connsiteY16" fmla="*/ 274649 h 514471"/>
              <a:gd name="connsiteX17" fmla="*/ 6471280 w 9661201"/>
              <a:gd name="connsiteY17" fmla="*/ 331985 h 514471"/>
              <a:gd name="connsiteX18" fmla="*/ 6562720 w 9661201"/>
              <a:gd name="connsiteY18" fmla="*/ 331985 h 514471"/>
              <a:gd name="connsiteX19" fmla="*/ 6379840 w 9661201"/>
              <a:gd name="connsiteY19" fmla="*/ 504425 h 514471"/>
              <a:gd name="connsiteX20" fmla="*/ 6196960 w 9661201"/>
              <a:gd name="connsiteY20" fmla="*/ 331985 h 514471"/>
              <a:gd name="connsiteX21" fmla="*/ 6288400 w 9661201"/>
              <a:gd name="connsiteY21" fmla="*/ 331985 h 514471"/>
              <a:gd name="connsiteX22" fmla="*/ 6288400 w 9661201"/>
              <a:gd name="connsiteY22" fmla="*/ 274649 h 514471"/>
              <a:gd name="connsiteX23" fmla="*/ 3372800 w 9661201"/>
              <a:gd name="connsiteY23" fmla="*/ 274649 h 514471"/>
              <a:gd name="connsiteX24" fmla="*/ 3372800 w 9661201"/>
              <a:gd name="connsiteY24" fmla="*/ 331985 h 514471"/>
              <a:gd name="connsiteX25" fmla="*/ 3464240 w 9661201"/>
              <a:gd name="connsiteY25" fmla="*/ 331985 h 514471"/>
              <a:gd name="connsiteX26" fmla="*/ 3281360 w 9661201"/>
              <a:gd name="connsiteY26" fmla="*/ 504425 h 514471"/>
              <a:gd name="connsiteX27" fmla="*/ 3098480 w 9661201"/>
              <a:gd name="connsiteY27" fmla="*/ 331985 h 514471"/>
              <a:gd name="connsiteX28" fmla="*/ 3189920 w 9661201"/>
              <a:gd name="connsiteY28" fmla="*/ 331985 h 514471"/>
              <a:gd name="connsiteX29" fmla="*/ 3189920 w 9661201"/>
              <a:gd name="connsiteY29" fmla="*/ 274649 h 514471"/>
              <a:gd name="connsiteX30" fmla="*/ 274320 w 9661201"/>
              <a:gd name="connsiteY30" fmla="*/ 274649 h 514471"/>
              <a:gd name="connsiteX31" fmla="*/ 274320 w 9661201"/>
              <a:gd name="connsiteY31" fmla="*/ 342031 h 514471"/>
              <a:gd name="connsiteX32" fmla="*/ 365760 w 9661201"/>
              <a:gd name="connsiteY32" fmla="*/ 342031 h 514471"/>
              <a:gd name="connsiteX33" fmla="*/ 182881 w 9661201"/>
              <a:gd name="connsiteY33" fmla="*/ 514471 h 514471"/>
              <a:gd name="connsiteX34" fmla="*/ 0 w 9661201"/>
              <a:gd name="connsiteY34" fmla="*/ 342031 h 514471"/>
              <a:gd name="connsiteX35" fmla="*/ 91440 w 9661201"/>
              <a:gd name="connsiteY35" fmla="*/ 342031 h 514471"/>
              <a:gd name="connsiteX36" fmla="*/ 91440 w 9661201"/>
              <a:gd name="connsiteY36" fmla="*/ 169590 h 514471"/>
              <a:gd name="connsiteX37" fmla="*/ 100531 w 9661201"/>
              <a:gd name="connsiteY37" fmla="*/ 169590 h 514471"/>
              <a:gd name="connsiteX38" fmla="*/ 100531 w 9661201"/>
              <a:gd name="connsiteY38" fmla="*/ 162107 h 514471"/>
              <a:gd name="connsiteX39" fmla="*/ 3189920 w 9661201"/>
              <a:gd name="connsiteY39" fmla="*/ 162107 h 514471"/>
              <a:gd name="connsiteX40" fmla="*/ 3189920 w 9661201"/>
              <a:gd name="connsiteY40" fmla="*/ 159544 h 514471"/>
              <a:gd name="connsiteX41" fmla="*/ 3372800 w 9661201"/>
              <a:gd name="connsiteY41" fmla="*/ 159544 h 514471"/>
              <a:gd name="connsiteX42" fmla="*/ 3372800 w 9661201"/>
              <a:gd name="connsiteY42" fmla="*/ 162107 h 514471"/>
              <a:gd name="connsiteX43" fmla="*/ 4663364 w 9661201"/>
              <a:gd name="connsiteY43" fmla="*/ 162107 h 51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661201" h="514471">
                <a:moveTo>
                  <a:pt x="4572207" y="0"/>
                </a:moveTo>
                <a:lnTo>
                  <a:pt x="5088992" y="0"/>
                </a:lnTo>
                <a:lnTo>
                  <a:pt x="4997835" y="162107"/>
                </a:lnTo>
                <a:lnTo>
                  <a:pt x="6288400" y="162107"/>
                </a:lnTo>
                <a:lnTo>
                  <a:pt x="6288400" y="159544"/>
                </a:lnTo>
                <a:lnTo>
                  <a:pt x="6471280" y="159544"/>
                </a:lnTo>
                <a:lnTo>
                  <a:pt x="6471280" y="162107"/>
                </a:lnTo>
                <a:lnTo>
                  <a:pt x="9386881" y="162107"/>
                </a:lnTo>
                <a:lnTo>
                  <a:pt x="9386881" y="159544"/>
                </a:lnTo>
                <a:lnTo>
                  <a:pt x="9569761" y="159544"/>
                </a:lnTo>
                <a:lnTo>
                  <a:pt x="9569761" y="331985"/>
                </a:lnTo>
                <a:lnTo>
                  <a:pt x="9661201" y="331985"/>
                </a:lnTo>
                <a:lnTo>
                  <a:pt x="9478321" y="504425"/>
                </a:lnTo>
                <a:lnTo>
                  <a:pt x="9295441" y="331985"/>
                </a:lnTo>
                <a:lnTo>
                  <a:pt x="9386881" y="331985"/>
                </a:lnTo>
                <a:lnTo>
                  <a:pt x="9386881" y="274649"/>
                </a:lnTo>
                <a:lnTo>
                  <a:pt x="6471280" y="274649"/>
                </a:lnTo>
                <a:lnTo>
                  <a:pt x="6471280" y="331985"/>
                </a:lnTo>
                <a:lnTo>
                  <a:pt x="6562720" y="331985"/>
                </a:lnTo>
                <a:lnTo>
                  <a:pt x="6379840" y="504425"/>
                </a:lnTo>
                <a:lnTo>
                  <a:pt x="6196960" y="331985"/>
                </a:lnTo>
                <a:lnTo>
                  <a:pt x="6288400" y="331985"/>
                </a:lnTo>
                <a:lnTo>
                  <a:pt x="6288400" y="274649"/>
                </a:lnTo>
                <a:lnTo>
                  <a:pt x="3372800" y="274649"/>
                </a:lnTo>
                <a:lnTo>
                  <a:pt x="3372800" y="331985"/>
                </a:lnTo>
                <a:lnTo>
                  <a:pt x="3464240" y="331985"/>
                </a:lnTo>
                <a:lnTo>
                  <a:pt x="3281360" y="504425"/>
                </a:lnTo>
                <a:lnTo>
                  <a:pt x="3098480" y="331985"/>
                </a:lnTo>
                <a:lnTo>
                  <a:pt x="3189920" y="331985"/>
                </a:lnTo>
                <a:lnTo>
                  <a:pt x="3189920" y="274649"/>
                </a:lnTo>
                <a:lnTo>
                  <a:pt x="274320" y="274649"/>
                </a:lnTo>
                <a:lnTo>
                  <a:pt x="274320" y="342031"/>
                </a:lnTo>
                <a:lnTo>
                  <a:pt x="365760" y="342031"/>
                </a:lnTo>
                <a:lnTo>
                  <a:pt x="182881" y="514471"/>
                </a:lnTo>
                <a:lnTo>
                  <a:pt x="0" y="342031"/>
                </a:lnTo>
                <a:lnTo>
                  <a:pt x="91440" y="342031"/>
                </a:lnTo>
                <a:lnTo>
                  <a:pt x="91440" y="169590"/>
                </a:lnTo>
                <a:lnTo>
                  <a:pt x="100531" y="169590"/>
                </a:lnTo>
                <a:lnTo>
                  <a:pt x="100531" y="162107"/>
                </a:lnTo>
                <a:lnTo>
                  <a:pt x="3189920" y="162107"/>
                </a:lnTo>
                <a:lnTo>
                  <a:pt x="3189920" y="159544"/>
                </a:lnTo>
                <a:lnTo>
                  <a:pt x="3372800" y="159544"/>
                </a:lnTo>
                <a:lnTo>
                  <a:pt x="3372800" y="162107"/>
                </a:lnTo>
                <a:lnTo>
                  <a:pt x="4663364" y="162107"/>
                </a:ln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814388" y="3222079"/>
            <a:ext cx="2387679" cy="2992363"/>
          </a:xfrm>
          <a:prstGeom prst="round2Diag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a:solidFill>
                  <a:schemeClr val="tx1"/>
                </a:solidFill>
                <a:latin typeface="Times New Roman" panose="02020603050405020304" pitchFamily="18" charset="0"/>
                <a:ea typeface="Times New Roman" panose="02020603050405020304" pitchFamily="18" charset="0"/>
              </a:rPr>
              <a:t>Là tác phẩm tự sự dân gian quy mô lớn</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27" name="Round Diagonal Corner Rectangle 26"/>
          <p:cNvSpPr/>
          <p:nvPr/>
        </p:nvSpPr>
        <p:spPr>
          <a:xfrm>
            <a:off x="3518448" y="3196126"/>
            <a:ext cx="2387679" cy="2992363"/>
          </a:xfrm>
          <a:prstGeom prst="round2Diag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a:solidFill>
                  <a:schemeClr val="tx1"/>
                </a:solidFill>
                <a:latin typeface="Times New Roman" panose="02020603050405020304" pitchFamily="18" charset="0"/>
                <a:ea typeface="Times New Roman" panose="02020603050405020304" pitchFamily="18" charset="0"/>
              </a:rPr>
              <a:t>Ngôn ngữ có vần, nhịp</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29" name="Round Diagonal Corner Rectangle 28"/>
          <p:cNvSpPr/>
          <p:nvPr/>
        </p:nvSpPr>
        <p:spPr>
          <a:xfrm>
            <a:off x="6273171" y="3141737"/>
            <a:ext cx="2387679" cy="2992363"/>
          </a:xfrm>
          <a:prstGeom prst="round2Diag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a:solidFill>
                  <a:schemeClr val="tx1"/>
                </a:solidFill>
                <a:latin typeface="Times New Roman" panose="02020603050405020304" pitchFamily="18" charset="0"/>
                <a:ea typeface="Times New Roman" panose="02020603050405020304" pitchFamily="18" charset="0"/>
              </a:rPr>
              <a:t>Hình tượng nghệ thuật hoành tráng, hào hùng</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30" name="Round Diagonal Corner Rectangle 29"/>
          <p:cNvSpPr/>
          <p:nvPr/>
        </p:nvSpPr>
        <p:spPr>
          <a:xfrm>
            <a:off x="9027895" y="3167088"/>
            <a:ext cx="2690493" cy="2992363"/>
          </a:xfrm>
          <a:prstGeom prst="round2Diag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dirty="0" err="1">
                <a:solidFill>
                  <a:schemeClr val="tx1"/>
                </a:solidFill>
                <a:latin typeface="Times New Roman" panose="02020603050405020304" pitchFamily="18" charset="0"/>
                <a:ea typeface="Times New Roman" panose="02020603050405020304" pitchFamily="18" charset="0"/>
              </a:rPr>
              <a:t>Kể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về</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a:t>
            </a:r>
            <a:r>
              <a:rPr lang="en-US" sz="2800" i="1" dirty="0" err="1">
                <a:solidFill>
                  <a:schemeClr val="tx1"/>
                </a:solidFill>
                <a:latin typeface="Times New Roman" panose="02020603050405020304" pitchFamily="18" charset="0"/>
                <a:ea typeface="Times New Roman" panose="02020603050405020304" pitchFamily="18" charset="0"/>
              </a:rPr>
              <a:t>t</a:t>
            </a:r>
            <a:r>
              <a:rPr lang="en-US" sz="2800" i="1"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hoặc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nhiều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biến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cố</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lớn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diễn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sống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cộng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đồng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cư</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cổ</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đại</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759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12" grpId="0" animBg="1"/>
      <p:bldP spid="27" grpId="0" animBg="1"/>
      <p:bldP spid="29" grpId="0" animBg="1"/>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9000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4"/>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5"/>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5"/>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604499"/>
            <a:ext cx="4686301" cy="80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ackgroundRemoval t="0" b="100000" l="0" r="95200"/>
                    </a14:imgEffect>
                  </a14:imgLayer>
                </a14:imgProps>
              </a:ext>
            </a:extLst>
          </a:blip>
          <a:srcRect t="62791"/>
          <a:stretch>
            <a:fillRect/>
          </a:stretch>
        </p:blipFill>
        <p:spPr>
          <a:xfrm>
            <a:off x="2751932" y="6558423"/>
            <a:ext cx="6700836" cy="198290"/>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1" name="Picture 20"/>
          <p:cNvPicPr>
            <a:picLocks noChangeAspect="1"/>
          </p:cNvPicPr>
          <p:nvPr/>
        </p:nvPicPr>
        <p:blipFill>
          <a:blip r:embed="rId9"/>
          <a:stretch>
            <a:fillRect/>
          </a:stretch>
        </p:blipFill>
        <p:spPr>
          <a:xfrm>
            <a:off x="11084947" y="81770"/>
            <a:ext cx="1025568" cy="599761"/>
          </a:xfrm>
          <a:prstGeom prst="rect">
            <a:avLst/>
          </a:prstGeom>
        </p:spPr>
      </p:pic>
      <p:sp>
        <p:nvSpPr>
          <p:cNvPr id="3" name="Rectangle 2"/>
          <p:cNvSpPr/>
          <p:nvPr/>
        </p:nvSpPr>
        <p:spPr>
          <a:xfrm>
            <a:off x="5210118" y="711785"/>
            <a:ext cx="1784464" cy="548099"/>
          </a:xfrm>
          <a:prstGeom prst="rect">
            <a:avLst/>
          </a:prstGeom>
        </p:spPr>
        <p:txBody>
          <a:bodyPr wrap="none">
            <a:spAutoFit/>
          </a:bodyPr>
          <a:lstStyle/>
          <a:p>
            <a:pPr marL="0" marR="0" lvl="0" indent="0" algn="ctr"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06486" y="1172369"/>
            <a:ext cx="4604146" cy="548099"/>
          </a:xfrm>
          <a:prstGeom prst="rect">
            <a:avLst/>
          </a:prstGeom>
        </p:spPr>
        <p:txBody>
          <a:bodyPr wrap="none">
            <a:spAutoFit/>
          </a:bodyPr>
          <a:lstStyle/>
          <a:p>
            <a:pPr algn="just">
              <a:lnSpc>
                <a:spcPct val="115000"/>
              </a:lnSpc>
              <a:spcBef>
                <a:spcPts val="65"/>
              </a:spcBef>
              <a:spcAft>
                <a:spcPts val="0"/>
              </a:spcAft>
            </a:pPr>
            <a:r>
              <a:rPr lang="en-US" sz="2800" b="1" u="sng" dirty="0" err="1">
                <a:solidFill>
                  <a:srgbClr val="0070C0"/>
                </a:solidFill>
                <a:latin typeface="Times New Roman" panose="02020603050405020304" pitchFamily="18" charset="0"/>
                <a:ea typeface="Times New Roman" panose="02020603050405020304" pitchFamily="18" charset="0"/>
              </a:rPr>
              <a:t>Nhiệm</a:t>
            </a:r>
            <a:r>
              <a:rPr lang="en-US" sz="2800" b="1" u="sng" dirty="0">
                <a:solidFill>
                  <a:srgbClr val="0070C0"/>
                </a:solidFill>
                <a:latin typeface="Times New Roman" panose="02020603050405020304" pitchFamily="18" charset="0"/>
                <a:ea typeface="Times New Roman" panose="02020603050405020304" pitchFamily="18" charset="0"/>
              </a:rPr>
              <a:t> </a:t>
            </a:r>
            <a:r>
              <a:rPr lang="en-US" sz="2800" b="1" u="sng" dirty="0" err="1">
                <a:solidFill>
                  <a:srgbClr val="0070C0"/>
                </a:solidFill>
                <a:latin typeface="Times New Roman" panose="02020603050405020304" pitchFamily="18" charset="0"/>
                <a:ea typeface="Times New Roman" panose="02020603050405020304" pitchFamily="18" charset="0"/>
              </a:rPr>
              <a:t>vụ</a:t>
            </a:r>
            <a:r>
              <a:rPr lang="en-US" sz="2800" b="1" u="sng" dirty="0">
                <a:solidFill>
                  <a:srgbClr val="0070C0"/>
                </a:solidFill>
                <a:latin typeface="Times New Roman" panose="02020603050405020304" pitchFamily="18" charset="0"/>
                <a:ea typeface="Times New Roman" panose="02020603050405020304" pitchFamily="18" charset="0"/>
              </a:rPr>
              <a:t> 2: </a:t>
            </a:r>
            <a:r>
              <a:rPr lang="en-US" sz="2800" b="1" dirty="0" err="1">
                <a:solidFill>
                  <a:srgbClr val="0070C0"/>
                </a:solidFill>
                <a:latin typeface="Times New Roman" panose="02020603050405020304" pitchFamily="18" charset="0"/>
                <a:ea typeface="Times New Roman" panose="02020603050405020304" pitchFamily="18" charset="0"/>
              </a:rPr>
              <a:t>Dự</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án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Về</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nhà</a:t>
            </a:r>
            <a:r>
              <a:rPr lang="en-US" sz="2800" b="1" dirty="0">
                <a:solidFill>
                  <a:srgbClr val="0070C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rotWithShape="1">
          <a:blip r:embed="rId10"/>
          <a:srcRect l="9048" t="6501" r="7714"/>
          <a:stretch/>
        </p:blipFill>
        <p:spPr>
          <a:xfrm>
            <a:off x="1445249" y="1987464"/>
            <a:ext cx="9314203" cy="3920553"/>
          </a:xfrm>
          <a:prstGeom prst="rect">
            <a:avLst/>
          </a:prstGeom>
        </p:spPr>
      </p:pic>
      <p:sp>
        <p:nvSpPr>
          <p:cNvPr id="7" name="Rectangle 6"/>
          <p:cNvSpPr/>
          <p:nvPr/>
        </p:nvSpPr>
        <p:spPr>
          <a:xfrm>
            <a:off x="2145452" y="2618119"/>
            <a:ext cx="3790892" cy="2640723"/>
          </a:xfrm>
          <a:prstGeom prst="rect">
            <a:avLst/>
          </a:prstGeom>
        </p:spPr>
        <p:txBody>
          <a:bodyPr wrap="square">
            <a:spAutoFit/>
          </a:bodyPr>
          <a:lstStyle/>
          <a:p>
            <a:pPr algn="ctr">
              <a:lnSpc>
                <a:spcPct val="115000"/>
              </a:lnSpc>
              <a:spcAft>
                <a:spcPts val="0"/>
              </a:spcAft>
            </a:pPr>
            <a:r>
              <a:rPr lang="pt-BR" sz="3600" b="1" dirty="0">
                <a:solidFill>
                  <a:srgbClr val="0D0D0D"/>
                </a:solidFill>
                <a:latin typeface="Times New Roman" panose="02020603050405020304" pitchFamily="18" charset="0"/>
                <a:ea typeface="Times New Roman" panose="02020603050405020304" pitchFamily="18" charset="0"/>
              </a:rPr>
              <a:t>Nhóm 1+ 2:</a:t>
            </a:r>
            <a:r>
              <a:rPr lang="pt-BR" sz="3600" dirty="0">
                <a:solidFill>
                  <a:srgbClr val="0D0D0D"/>
                </a:solidFill>
                <a:latin typeface="Times New Roman" panose="02020603050405020304" pitchFamily="18" charset="0"/>
                <a:ea typeface="Times New Roman" panose="02020603050405020304" pitchFamily="18" charset="0"/>
              </a:rPr>
              <a:t> Vẽ tranh minh hoạ nội dung của đoạn trích</a:t>
            </a:r>
            <a:endParaRPr lang="en-US" sz="36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340363" y="2591117"/>
            <a:ext cx="3529352" cy="2640723"/>
          </a:xfrm>
          <a:prstGeom prst="rect">
            <a:avLst/>
          </a:prstGeom>
        </p:spPr>
        <p:txBody>
          <a:bodyPr wrap="square">
            <a:spAutoFit/>
          </a:bodyPr>
          <a:lstStyle/>
          <a:p>
            <a:pPr algn="ctr">
              <a:lnSpc>
                <a:spcPct val="115000"/>
              </a:lnSpc>
              <a:spcAft>
                <a:spcPts val="750"/>
              </a:spcAft>
            </a:pPr>
            <a:r>
              <a:rPr lang="pt-BR" sz="3600" b="1" dirty="0">
                <a:solidFill>
                  <a:srgbClr val="0D0D0D"/>
                </a:solidFill>
                <a:latin typeface="Times New Roman" panose="02020603050405020304" pitchFamily="18" charset="0"/>
                <a:ea typeface="Times New Roman" panose="02020603050405020304" pitchFamily="18" charset="0"/>
              </a:rPr>
              <a:t>Nhóm 3 + 4:</a:t>
            </a:r>
            <a:r>
              <a:rPr lang="pt-BR" sz="3600" dirty="0">
                <a:solidFill>
                  <a:srgbClr val="0D0D0D"/>
                </a:solidFill>
                <a:latin typeface="Times New Roman" panose="02020603050405020304" pitchFamily="18" charset="0"/>
                <a:ea typeface="Times New Roman" panose="02020603050405020304" pitchFamily="18" charset="0"/>
              </a:rPr>
              <a:t> Đóng vai</a:t>
            </a:r>
            <a:r>
              <a:rPr lang="pt-BR" sz="3600" b="1" dirty="0">
                <a:solidFill>
                  <a:srgbClr val="0D0D0D"/>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một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hoạt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cảnh</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trong</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đoạn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trích</a:t>
            </a:r>
            <a:endParaRPr lang="en-US" sz="36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11"/>
          <a:stretch>
            <a:fillRect/>
          </a:stretch>
        </p:blipFill>
        <p:spPr>
          <a:xfrm>
            <a:off x="1866278" y="4470401"/>
            <a:ext cx="1701628" cy="1247142"/>
          </a:xfrm>
          <a:prstGeom prst="ellipse">
            <a:avLst/>
          </a:prstGeom>
          <a:ln>
            <a:noFill/>
          </a:ln>
          <a:effectLst>
            <a:softEdge rad="112500"/>
          </a:effectLst>
        </p:spPr>
      </p:pic>
    </p:spTree>
    <p:extLst>
      <p:ext uri="{BB962C8B-B14F-4D97-AF65-F5344CB8AC3E}">
        <p14:creationId xmlns:p14="http://schemas.microsoft.com/office/powerpoint/2010/main" val="4241876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78550" y="133206"/>
            <a:ext cx="6447599" cy="523220"/>
          </a:xfrm>
          <a:prstGeom prst="rect">
            <a:avLst/>
          </a:prstGeom>
        </p:spPr>
        <p:txBody>
          <a:bodyPr wrap="none">
            <a:spAutoFit/>
          </a:bodyPr>
          <a:lstStyle/>
          <a:p>
            <a:pPr algn="ctr"/>
            <a:r>
              <a:rPr lang="en-US" sz="2800" b="1" dirty="0">
                <a:latin typeface="Times New Roman" panose="02020603050405020304" pitchFamily="18" charset="0"/>
                <a:ea typeface="Times New Roman" panose="02020603050405020304" pitchFamily="18" charset="0"/>
              </a:rPr>
              <a:t>Rubric </a:t>
            </a:r>
            <a:r>
              <a:rPr lang="en-US" sz="2800" b="1" dirty="0" err="1">
                <a:latin typeface="Times New Roman" panose="02020603050405020304" pitchFamily="18" charset="0"/>
                <a:ea typeface="Times New Roman" panose="02020603050405020304" pitchFamily="18" charset="0"/>
              </a:rPr>
              <a:t>đánh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giá</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sản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phẩm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nhóm</a:t>
            </a:r>
            <a:endParaRPr lang="en-US" sz="2800" dirty="0"/>
          </a:p>
        </p:txBody>
      </p:sp>
      <p:graphicFrame>
        <p:nvGraphicFramePr>
          <p:cNvPr id="5" name="Table 4"/>
          <p:cNvGraphicFramePr>
            <a:graphicFrameLocks noGrp="1"/>
          </p:cNvGraphicFramePr>
          <p:nvPr/>
        </p:nvGraphicFramePr>
        <p:xfrm>
          <a:off x="232228" y="656426"/>
          <a:ext cx="11625942" cy="5923788"/>
        </p:xfrm>
        <a:graphic>
          <a:graphicData uri="http://schemas.openxmlformats.org/drawingml/2006/table">
            <a:tbl>
              <a:tblPr firstRow="1" firstCol="1" bandRow="1"/>
              <a:tblGrid>
                <a:gridCol w="2644119">
                  <a:extLst>
                    <a:ext uri="{9D8B030D-6E8A-4147-A177-3AD203B41FA5}">
                      <a16:colId xmlns:a16="http://schemas.microsoft.com/office/drawing/2014/main" xmlns="" val="1302036528"/>
                    </a:ext>
                  </a:extLst>
                </a:gridCol>
                <a:gridCol w="3099732">
                  <a:extLst>
                    <a:ext uri="{9D8B030D-6E8A-4147-A177-3AD203B41FA5}">
                      <a16:colId xmlns:a16="http://schemas.microsoft.com/office/drawing/2014/main" xmlns="" val="439919588"/>
                    </a:ext>
                  </a:extLst>
                </a:gridCol>
                <a:gridCol w="2632435">
                  <a:extLst>
                    <a:ext uri="{9D8B030D-6E8A-4147-A177-3AD203B41FA5}">
                      <a16:colId xmlns:a16="http://schemas.microsoft.com/office/drawing/2014/main" xmlns="" val="1293901635"/>
                    </a:ext>
                  </a:extLst>
                </a:gridCol>
                <a:gridCol w="3249656">
                  <a:extLst>
                    <a:ext uri="{9D8B030D-6E8A-4147-A177-3AD203B41FA5}">
                      <a16:colId xmlns:a16="http://schemas.microsoft.com/office/drawing/2014/main" xmlns="" val="573653798"/>
                    </a:ext>
                  </a:extLst>
                </a:gridCol>
              </a:tblGrid>
              <a:tr h="0">
                <a:tc>
                  <a:txBody>
                    <a:bodyPr/>
                    <a:lstStyle/>
                    <a:p>
                      <a:pPr algn="ctr">
                        <a:lnSpc>
                          <a:spcPct val="115000"/>
                        </a:lnSpc>
                        <a:spcAft>
                          <a:spcPts val="0"/>
                        </a:spcAft>
                        <a:tabLst>
                          <a:tab pos="602615" algn="l"/>
                        </a:tabLst>
                      </a:pPr>
                      <a:r>
                        <a:rPr lang="en-US" sz="2600" b="1" dirty="0" err="1">
                          <a:solidFill>
                            <a:srgbClr val="172103"/>
                          </a:solidFill>
                          <a:effectLst/>
                          <a:latin typeface="Times New Roman" panose="02020603050405020304" pitchFamily="18" charset="0"/>
                          <a:ea typeface="Times New Roman" panose="02020603050405020304" pitchFamily="18" charset="0"/>
                        </a:rPr>
                        <a:t>Nhiệm</a:t>
                      </a:r>
                      <a:r>
                        <a:rPr lang="en-US" sz="2600" b="1" dirty="0">
                          <a:solidFill>
                            <a:srgbClr val="172103"/>
                          </a:solidFill>
                          <a:effectLst/>
                          <a:latin typeface="Times New Roman" panose="02020603050405020304" pitchFamily="18" charset="0"/>
                          <a:ea typeface="Times New Roman" panose="02020603050405020304" pitchFamily="18" charset="0"/>
                        </a:rPr>
                        <a:t> </a:t>
                      </a:r>
                      <a:r>
                        <a:rPr lang="en-US" sz="2600" b="1" dirty="0" err="1">
                          <a:solidFill>
                            <a:srgbClr val="172103"/>
                          </a:solidFill>
                          <a:effectLst/>
                          <a:latin typeface="Times New Roman" panose="02020603050405020304" pitchFamily="18" charset="0"/>
                          <a:ea typeface="Times New Roman" panose="02020603050405020304" pitchFamily="18" charset="0"/>
                        </a:rPr>
                        <a:t>vụ</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tabLst>
                          <a:tab pos="602615" algn="l"/>
                        </a:tabLst>
                      </a:pPr>
                      <a:r>
                        <a:rPr lang="en-US" sz="2600" b="1">
                          <a:solidFill>
                            <a:srgbClr val="172103"/>
                          </a:solidFill>
                          <a:effectLst/>
                          <a:latin typeface="Times New Roman" panose="02020603050405020304" pitchFamily="18" charset="0"/>
                          <a:ea typeface="Times New Roman" panose="02020603050405020304" pitchFamily="18" charset="0"/>
                        </a:rPr>
                        <a:t>Mức 1</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tabLst>
                          <a:tab pos="602615" algn="l"/>
                        </a:tabLst>
                      </a:pPr>
                      <a:r>
                        <a:rPr lang="en-US" sz="2600" b="1">
                          <a:solidFill>
                            <a:srgbClr val="172103"/>
                          </a:solidFill>
                          <a:effectLst/>
                          <a:latin typeface="Times New Roman" panose="02020603050405020304" pitchFamily="18" charset="0"/>
                          <a:ea typeface="Times New Roman" panose="02020603050405020304" pitchFamily="18" charset="0"/>
                        </a:rPr>
                        <a:t>Mức 2</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tabLst>
                          <a:tab pos="602615" algn="l"/>
                        </a:tabLst>
                      </a:pPr>
                      <a:r>
                        <a:rPr lang="en-US" sz="2600" b="1">
                          <a:solidFill>
                            <a:srgbClr val="172103"/>
                          </a:solidFill>
                          <a:effectLst/>
                          <a:latin typeface="Times New Roman" panose="02020603050405020304" pitchFamily="18" charset="0"/>
                          <a:ea typeface="Times New Roman" panose="02020603050405020304" pitchFamily="18" charset="0"/>
                        </a:rPr>
                        <a:t>Mức 3</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620556460"/>
                  </a:ext>
                </a:extLst>
              </a:tr>
              <a:tr h="0">
                <a:tc>
                  <a:txBody>
                    <a:bodyPr/>
                    <a:lstStyle/>
                    <a:p>
                      <a:pPr algn="ctr">
                        <a:lnSpc>
                          <a:spcPct val="115000"/>
                        </a:lnSpc>
                        <a:spcAft>
                          <a:spcPts val="0"/>
                        </a:spcAft>
                        <a:tabLst>
                          <a:tab pos="602615" algn="l"/>
                        </a:tabLst>
                      </a:pPr>
                      <a:r>
                        <a:rPr lang="en-US" sz="2600" dirty="0" err="1">
                          <a:solidFill>
                            <a:srgbClr val="172103"/>
                          </a:solidFill>
                          <a:effectLst/>
                          <a:latin typeface="Times New Roman" panose="02020603050405020304" pitchFamily="18" charset="0"/>
                          <a:ea typeface="Times New Roman" panose="02020603050405020304" pitchFamily="18" charset="0"/>
                        </a:rPr>
                        <a:t>Vẽ</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tranh</a:t>
                      </a:r>
                      <a:r>
                        <a:rPr lang="en-US" sz="2600" dirty="0">
                          <a:solidFill>
                            <a:srgbClr val="172103"/>
                          </a:solidFill>
                          <a:effectLst/>
                          <a:latin typeface="Times New Roman" panose="02020603050405020304" pitchFamily="18" charset="0"/>
                          <a:ea typeface="Times New Roman" panose="02020603050405020304" pitchFamily="18" charset="0"/>
                        </a:rPr>
                        <a:t> minh </a:t>
                      </a:r>
                      <a:r>
                        <a:rPr lang="en-US" sz="2600" dirty="0" err="1">
                          <a:solidFill>
                            <a:srgbClr val="172103"/>
                          </a:solidFill>
                          <a:effectLst/>
                          <a:latin typeface="Times New Roman" panose="02020603050405020304" pitchFamily="18" charset="0"/>
                          <a:ea typeface="Times New Roman" panose="02020603050405020304" pitchFamily="18" charset="0"/>
                        </a:rPr>
                        <a:t>hoạ</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nội</a:t>
                      </a:r>
                      <a:r>
                        <a:rPr lang="en-US" sz="2600" dirty="0">
                          <a:solidFill>
                            <a:srgbClr val="172103"/>
                          </a:solidFill>
                          <a:effectLst/>
                          <a:latin typeface="Times New Roman" panose="02020603050405020304" pitchFamily="18" charset="0"/>
                          <a:ea typeface="Times New Roman" panose="02020603050405020304" pitchFamily="18" charset="0"/>
                        </a:rPr>
                        <a:t> dung </a:t>
                      </a:r>
                      <a:r>
                        <a:rPr lang="en-US" sz="2600" dirty="0" err="1">
                          <a:solidFill>
                            <a:srgbClr val="172103"/>
                          </a:solidFill>
                          <a:effectLst/>
                          <a:latin typeface="Times New Roman" panose="02020603050405020304" pitchFamily="18" charset="0"/>
                          <a:ea typeface="Times New Roman" panose="02020603050405020304" pitchFamily="18" charset="0"/>
                        </a:rPr>
                        <a:t>văn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bản</a:t>
                      </a:r>
                      <a:r>
                        <a:rPr lang="en-US" sz="2600" dirty="0">
                          <a:solidFill>
                            <a:srgbClr val="172103"/>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algn="ctr">
                        <a:lnSpc>
                          <a:spcPct val="115000"/>
                        </a:lnSpc>
                        <a:spcAft>
                          <a:spcPts val="0"/>
                        </a:spcAft>
                        <a:tabLst>
                          <a:tab pos="602615" algn="l"/>
                        </a:tabLst>
                      </a:pPr>
                      <a:r>
                        <a:rPr lang="en-US" sz="2600" b="1" dirty="0">
                          <a:solidFill>
                            <a:srgbClr val="172103"/>
                          </a:solidFill>
                          <a:effectLst/>
                          <a:latin typeface="Times New Roman" panose="02020603050405020304" pitchFamily="18" charset="0"/>
                          <a:ea typeface="Times New Roman" panose="02020603050405020304" pitchFamily="18" charset="0"/>
                        </a:rPr>
                        <a:t>(10 </a:t>
                      </a:r>
                      <a:r>
                        <a:rPr lang="en-US" sz="2600" b="1" dirty="0" err="1">
                          <a:solidFill>
                            <a:srgbClr val="172103"/>
                          </a:solidFill>
                          <a:effectLst/>
                          <a:latin typeface="Times New Roman" panose="02020603050405020304" pitchFamily="18" charset="0"/>
                          <a:ea typeface="Times New Roman" panose="02020603050405020304" pitchFamily="18" charset="0"/>
                        </a:rPr>
                        <a:t>điểm</a:t>
                      </a:r>
                      <a:r>
                        <a:rPr lang="en-US" sz="2600" b="1" dirty="0">
                          <a:solidFill>
                            <a:srgbClr val="172103"/>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tabLst>
                          <a:tab pos="602615" algn="l"/>
                        </a:tabLst>
                      </a:pP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Các</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nét</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vẽ</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chưa</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đẹp</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và</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bức</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tranh</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còn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đơn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điệu</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về</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hình</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ảnh</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màu</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sắc</a:t>
                      </a:r>
                      <a:r>
                        <a:rPr lang="en-US" sz="2600" dirty="0">
                          <a:solidFill>
                            <a:srgbClr val="172103"/>
                          </a:solidFill>
                          <a:effectLst/>
                          <a:latin typeface="Times New Roman" panose="02020603050405020304" pitchFamily="18" charset="0"/>
                          <a:ea typeface="Times New Roman" panose="02020603050405020304" pitchFamily="18" charset="0"/>
                        </a:rPr>
                        <a:t>.( 5 – 6 </a:t>
                      </a:r>
                      <a:r>
                        <a:rPr lang="en-US" sz="2600" dirty="0" err="1">
                          <a:solidFill>
                            <a:srgbClr val="172103"/>
                          </a:solidFill>
                          <a:effectLst/>
                          <a:latin typeface="Times New Roman" panose="02020603050405020304" pitchFamily="18" charset="0"/>
                          <a:ea typeface="Times New Roman" panose="02020603050405020304" pitchFamily="18" charset="0"/>
                        </a:rPr>
                        <a:t>điểm</a:t>
                      </a:r>
                      <a:r>
                        <a:rPr lang="en-US" sz="2600" dirty="0">
                          <a:solidFill>
                            <a:srgbClr val="172103"/>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Các</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nét</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vẽ</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đẹp</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nhưng</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bức</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tranh</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chưa</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thật</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phong</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phú</a:t>
                      </a:r>
                      <a:r>
                        <a:rPr lang="en-US" sz="2600" dirty="0">
                          <a:solidFill>
                            <a:srgbClr val="172103"/>
                          </a:solidFill>
                          <a:effectLst/>
                          <a:latin typeface="Times New Roman" panose="02020603050405020304" pitchFamily="18" charset="0"/>
                          <a:ea typeface="Times New Roman" panose="02020603050405020304" pitchFamily="18" charset="0"/>
                        </a:rPr>
                        <a:t>.(7 – 8 </a:t>
                      </a:r>
                      <a:r>
                        <a:rPr lang="en-US" sz="2600" dirty="0" err="1">
                          <a:solidFill>
                            <a:srgbClr val="172103"/>
                          </a:solidFill>
                          <a:effectLst/>
                          <a:latin typeface="Times New Roman" panose="02020603050405020304" pitchFamily="18" charset="0"/>
                          <a:ea typeface="Times New Roman" panose="02020603050405020304" pitchFamily="18" charset="0"/>
                        </a:rPr>
                        <a:t>điểm</a:t>
                      </a:r>
                      <a:r>
                        <a:rPr lang="en-US" sz="2600" dirty="0">
                          <a:solidFill>
                            <a:srgbClr val="172103"/>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600">
                          <a:solidFill>
                            <a:srgbClr val="172103"/>
                          </a:solidFill>
                          <a:effectLst/>
                          <a:latin typeface="Times New Roman" panose="02020603050405020304" pitchFamily="18" charset="0"/>
                          <a:ea typeface="Times New Roman" panose="02020603050405020304" pitchFamily="18" charset="0"/>
                        </a:rPr>
                        <a:t> Bức tranh với nhiều đường nét đẹp, phong phú, hấp dẫn.</a:t>
                      </a:r>
                      <a:endParaRPr lang="en-US" sz="260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600">
                          <a:solidFill>
                            <a:srgbClr val="172103"/>
                          </a:solidFill>
                          <a:effectLst/>
                          <a:latin typeface="Times New Roman" panose="02020603050405020304" pitchFamily="18" charset="0"/>
                          <a:ea typeface="Times New Roman" panose="02020603050405020304" pitchFamily="18" charset="0"/>
                        </a:rPr>
                        <a:t> (9 - 10 điểm)</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56684141"/>
                  </a:ext>
                </a:extLst>
              </a:tr>
              <a:tr h="0">
                <a:tc>
                  <a:txBody>
                    <a:bodyPr/>
                    <a:lstStyle/>
                    <a:p>
                      <a:pPr algn="ctr">
                        <a:lnSpc>
                          <a:spcPct val="115000"/>
                        </a:lnSpc>
                        <a:spcAft>
                          <a:spcPts val="0"/>
                        </a:spcAft>
                        <a:tabLst>
                          <a:tab pos="602615" algn="l"/>
                        </a:tabLst>
                      </a:pPr>
                      <a:r>
                        <a:rPr lang="en-US" sz="2600" dirty="0" err="1">
                          <a:solidFill>
                            <a:srgbClr val="172103"/>
                          </a:solidFill>
                          <a:effectLst/>
                          <a:latin typeface="Times New Roman" panose="02020603050405020304" pitchFamily="18" charset="0"/>
                          <a:ea typeface="Times New Roman" panose="02020603050405020304" pitchFamily="18" charset="0"/>
                        </a:rPr>
                        <a:t>Đóng</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vai</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diễn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lại</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một</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hoạt</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cảnh</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tabLst>
                          <a:tab pos="602615" algn="l"/>
                        </a:tabLst>
                      </a:pPr>
                      <a:r>
                        <a:rPr lang="en-US" sz="2600" dirty="0" err="1">
                          <a:solidFill>
                            <a:srgbClr val="172103"/>
                          </a:solidFill>
                          <a:effectLst/>
                          <a:latin typeface="Times New Roman" panose="02020603050405020304" pitchFamily="18" charset="0"/>
                          <a:ea typeface="Times New Roman" panose="02020603050405020304" pitchFamily="18" charset="0"/>
                        </a:rPr>
                        <a:t>Kịch</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bản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đúng</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hướng</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nhưng</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chưa</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đầy</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đủ</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nội</a:t>
                      </a:r>
                      <a:r>
                        <a:rPr lang="en-US" sz="2600" dirty="0">
                          <a:solidFill>
                            <a:srgbClr val="172103"/>
                          </a:solidFill>
                          <a:effectLst/>
                          <a:latin typeface="Times New Roman" panose="02020603050405020304" pitchFamily="18" charset="0"/>
                          <a:ea typeface="Times New Roman" panose="02020603050405020304" pitchFamily="18" charset="0"/>
                        </a:rPr>
                        <a:t> dung , </a:t>
                      </a:r>
                      <a:r>
                        <a:rPr lang="en-US" sz="2600" dirty="0" err="1">
                          <a:solidFill>
                            <a:srgbClr val="172103"/>
                          </a:solidFill>
                          <a:effectLst/>
                          <a:latin typeface="Times New Roman" panose="02020603050405020304" pitchFamily="18" charset="0"/>
                          <a:ea typeface="Times New Roman" panose="02020603050405020304" pitchFamily="18" charset="0"/>
                        </a:rPr>
                        <a:t>diễn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viên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chưa</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nhập</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vai</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tốt</a:t>
                      </a:r>
                      <a:r>
                        <a:rPr lang="en-US" sz="2600" dirty="0">
                          <a:solidFill>
                            <a:srgbClr val="172103"/>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600" dirty="0">
                          <a:solidFill>
                            <a:srgbClr val="172103"/>
                          </a:solidFill>
                          <a:effectLst/>
                          <a:latin typeface="Times New Roman" panose="02020603050405020304" pitchFamily="18" charset="0"/>
                          <a:ea typeface="Times New Roman" panose="02020603050405020304" pitchFamily="18" charset="0"/>
                        </a:rPr>
                        <a:t>( 5 – 6 </a:t>
                      </a:r>
                      <a:r>
                        <a:rPr lang="en-US" sz="2600" dirty="0" err="1">
                          <a:solidFill>
                            <a:srgbClr val="172103"/>
                          </a:solidFill>
                          <a:effectLst/>
                          <a:latin typeface="Times New Roman" panose="02020603050405020304" pitchFamily="18" charset="0"/>
                          <a:ea typeface="Times New Roman" panose="02020603050405020304" pitchFamily="18" charset="0"/>
                        </a:rPr>
                        <a:t>điểm</a:t>
                      </a:r>
                      <a:r>
                        <a:rPr lang="en-US" sz="2600" dirty="0">
                          <a:solidFill>
                            <a:srgbClr val="172103"/>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600" dirty="0" err="1">
                          <a:solidFill>
                            <a:srgbClr val="172103"/>
                          </a:solidFill>
                          <a:effectLst/>
                          <a:latin typeface="Times New Roman" panose="02020603050405020304" pitchFamily="18" charset="0"/>
                          <a:ea typeface="Times New Roman" panose="02020603050405020304" pitchFamily="18" charset="0"/>
                        </a:rPr>
                        <a:t>Kịch</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bản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đủ</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nội</a:t>
                      </a:r>
                      <a:r>
                        <a:rPr lang="en-US" sz="2600" dirty="0">
                          <a:solidFill>
                            <a:srgbClr val="172103"/>
                          </a:solidFill>
                          <a:effectLst/>
                          <a:latin typeface="Times New Roman" panose="02020603050405020304" pitchFamily="18" charset="0"/>
                          <a:ea typeface="Times New Roman" panose="02020603050405020304" pitchFamily="18" charset="0"/>
                        </a:rPr>
                        <a:t> dung </a:t>
                      </a:r>
                      <a:r>
                        <a:rPr lang="en-US" sz="2600" dirty="0" err="1">
                          <a:solidFill>
                            <a:srgbClr val="172103"/>
                          </a:solidFill>
                          <a:effectLst/>
                          <a:latin typeface="Times New Roman" panose="02020603050405020304" pitchFamily="18" charset="0"/>
                          <a:ea typeface="Times New Roman" panose="02020603050405020304" pitchFamily="18" charset="0"/>
                        </a:rPr>
                        <a:t>nhưng</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chưa</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hấp</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dẫn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các</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diễn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viên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diễn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có</a:t>
                      </a:r>
                      <a:r>
                        <a:rPr lang="en-US" sz="2600" dirty="0">
                          <a:solidFill>
                            <a:srgbClr val="172103"/>
                          </a:solidFill>
                          <a:effectLst/>
                          <a:latin typeface="Times New Roman" panose="02020603050405020304" pitchFamily="18" charset="0"/>
                          <a:ea typeface="Times New Roman" panose="02020603050405020304" pitchFamily="18" charset="0"/>
                        </a:rPr>
                        <a:t> ý </a:t>
                      </a:r>
                      <a:r>
                        <a:rPr lang="en-US" sz="2600" dirty="0" err="1">
                          <a:solidFill>
                            <a:srgbClr val="172103"/>
                          </a:solidFill>
                          <a:effectLst/>
                          <a:latin typeface="Times New Roman" panose="02020603050405020304" pitchFamily="18" charset="0"/>
                          <a:ea typeface="Times New Roman" panose="02020603050405020304" pitchFamily="18" charset="0"/>
                        </a:rPr>
                        <a:t>thức</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diễn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xuất</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nhưng</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chưa</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tạo</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được</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ấn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tượng</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sâu</a:t>
                      </a:r>
                      <a:r>
                        <a:rPr lang="en-US" sz="2600" dirty="0">
                          <a:solidFill>
                            <a:srgbClr val="172103"/>
                          </a:solidFill>
                          <a:effectLst/>
                          <a:latin typeface="Times New Roman" panose="02020603050405020304" pitchFamily="18" charset="0"/>
                          <a:ea typeface="Times New Roman" panose="02020603050405020304" pitchFamily="18" charset="0"/>
                        </a:rPr>
                        <a:t>. (7 – 8 </a:t>
                      </a:r>
                      <a:r>
                        <a:rPr lang="en-US" sz="2600" dirty="0" err="1">
                          <a:solidFill>
                            <a:srgbClr val="172103"/>
                          </a:solidFill>
                          <a:effectLst/>
                          <a:latin typeface="Times New Roman" panose="02020603050405020304" pitchFamily="18" charset="0"/>
                          <a:ea typeface="Times New Roman" panose="02020603050405020304" pitchFamily="18" charset="0"/>
                        </a:rPr>
                        <a:t>điểm</a:t>
                      </a:r>
                      <a:r>
                        <a:rPr lang="en-US" sz="2600" dirty="0">
                          <a:solidFill>
                            <a:srgbClr val="172103"/>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602615" algn="l"/>
                        </a:tabLst>
                      </a:pPr>
                      <a:r>
                        <a:rPr lang="en-US" sz="2600" dirty="0" err="1">
                          <a:solidFill>
                            <a:srgbClr val="172103"/>
                          </a:solidFill>
                          <a:effectLst/>
                          <a:latin typeface="Times New Roman" panose="02020603050405020304" pitchFamily="18" charset="0"/>
                          <a:ea typeface="Times New Roman" panose="02020603050405020304" pitchFamily="18" charset="0"/>
                        </a:rPr>
                        <a:t>Kịch</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bản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đầy</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đủ</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nội</a:t>
                      </a:r>
                      <a:r>
                        <a:rPr lang="en-US" sz="2600" dirty="0">
                          <a:solidFill>
                            <a:srgbClr val="172103"/>
                          </a:solidFill>
                          <a:effectLst/>
                          <a:latin typeface="Times New Roman" panose="02020603050405020304" pitchFamily="18" charset="0"/>
                          <a:ea typeface="Times New Roman" panose="02020603050405020304" pitchFamily="18" charset="0"/>
                        </a:rPr>
                        <a:t> dung </a:t>
                      </a:r>
                      <a:r>
                        <a:rPr lang="en-US" sz="2600" dirty="0" err="1">
                          <a:solidFill>
                            <a:srgbClr val="172103"/>
                          </a:solidFill>
                          <a:effectLst/>
                          <a:latin typeface="Times New Roman" panose="02020603050405020304" pitchFamily="18" charset="0"/>
                          <a:ea typeface="Times New Roman" panose="02020603050405020304" pitchFamily="18" charset="0"/>
                        </a:rPr>
                        <a:t>và</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hấp</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dẫn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cuốn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hút</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người</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đọc</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diễn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viên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diễn</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xuất</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tốt</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mang</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lại</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cảm</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xúc</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cho</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người</a:t>
                      </a:r>
                      <a:r>
                        <a:rPr lang="en-US" sz="2600" dirty="0">
                          <a:solidFill>
                            <a:srgbClr val="172103"/>
                          </a:solidFill>
                          <a:effectLst/>
                          <a:latin typeface="Times New Roman" panose="02020603050405020304" pitchFamily="18" charset="0"/>
                          <a:ea typeface="Times New Roman" panose="02020603050405020304" pitchFamily="18" charset="0"/>
                        </a:rPr>
                        <a:t> </a:t>
                      </a:r>
                      <a:r>
                        <a:rPr lang="en-US" sz="2600" dirty="0" err="1">
                          <a:solidFill>
                            <a:srgbClr val="172103"/>
                          </a:solidFill>
                          <a:effectLst/>
                          <a:latin typeface="Times New Roman" panose="02020603050405020304" pitchFamily="18" charset="0"/>
                          <a:ea typeface="Times New Roman" panose="02020603050405020304" pitchFamily="18" charset="0"/>
                        </a:rPr>
                        <a:t>xem</a:t>
                      </a:r>
                      <a:r>
                        <a:rPr lang="en-US" sz="2600" dirty="0">
                          <a:solidFill>
                            <a:srgbClr val="172103"/>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a:lnSpc>
                          <a:spcPct val="115000"/>
                        </a:lnSpc>
                        <a:spcAft>
                          <a:spcPts val="0"/>
                        </a:spcAft>
                        <a:tabLst>
                          <a:tab pos="602615" algn="l"/>
                        </a:tabLst>
                      </a:pPr>
                      <a:r>
                        <a:rPr lang="en-US" sz="2600" dirty="0">
                          <a:solidFill>
                            <a:srgbClr val="172103"/>
                          </a:solidFill>
                          <a:effectLst/>
                          <a:latin typeface="Times New Roman" panose="02020603050405020304" pitchFamily="18" charset="0"/>
                          <a:ea typeface="Times New Roman" panose="02020603050405020304" pitchFamily="18" charset="0"/>
                        </a:rPr>
                        <a:t>(9 - 10 </a:t>
                      </a:r>
                      <a:r>
                        <a:rPr lang="en-US" sz="2600" dirty="0" err="1">
                          <a:solidFill>
                            <a:srgbClr val="172103"/>
                          </a:solidFill>
                          <a:effectLst/>
                          <a:latin typeface="Times New Roman" panose="02020603050405020304" pitchFamily="18" charset="0"/>
                          <a:ea typeface="Times New Roman" panose="02020603050405020304" pitchFamily="18" charset="0"/>
                        </a:rPr>
                        <a:t>điểm</a:t>
                      </a:r>
                      <a:r>
                        <a:rPr lang="en-US" sz="2600" dirty="0">
                          <a:solidFill>
                            <a:srgbClr val="172103"/>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50128831"/>
                  </a:ext>
                </a:extLst>
              </a:tr>
            </a:tbl>
          </a:graphicData>
        </a:graphic>
      </p:graphicFrame>
    </p:spTree>
    <p:extLst>
      <p:ext uri="{BB962C8B-B14F-4D97-AF65-F5344CB8AC3E}">
        <p14:creationId xmlns:p14="http://schemas.microsoft.com/office/powerpoint/2010/main" val="2860397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5010" y="1121426"/>
            <a:ext cx="60960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Thể</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loại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sử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3" name="Picture 22"/>
          <p:cNvPicPr>
            <a:picLocks noChangeAspect="1"/>
          </p:cNvPicPr>
          <p:nvPr/>
        </p:nvPicPr>
        <p:blipFill>
          <a:blip r:embed="rId9"/>
          <a:stretch>
            <a:fillRect/>
          </a:stretch>
        </p:blipFill>
        <p:spPr>
          <a:xfrm>
            <a:off x="4072615" y="2573742"/>
            <a:ext cx="4059324" cy="3128841"/>
          </a:xfrm>
          <a:prstGeom prst="ellipse">
            <a:avLst/>
          </a:prstGeom>
          <a:ln>
            <a:noFill/>
          </a:ln>
          <a:effectLst>
            <a:softEdge rad="112500"/>
          </a:effectLst>
        </p:spPr>
      </p:pic>
      <p:sp>
        <p:nvSpPr>
          <p:cNvPr id="18" name="Freeform 17"/>
          <p:cNvSpPr/>
          <p:nvPr/>
        </p:nvSpPr>
        <p:spPr>
          <a:xfrm>
            <a:off x="782922" y="2769181"/>
            <a:ext cx="3586744" cy="3035769"/>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3600" kern="1200" dirty="0" err="1">
                <a:latin typeface="Times New Roman" panose="02020603050405020304" pitchFamily="18" charset="0"/>
                <a:cs typeface="Times New Roman" panose="02020603050405020304" pitchFamily="18" charset="0"/>
              </a:rPr>
              <a:t>Sử</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thần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thoại</a:t>
            </a:r>
            <a:r>
              <a:rPr lang="en-US" sz="3600" kern="1200" dirty="0">
                <a:latin typeface="Times New Roman" panose="02020603050405020304" pitchFamily="18" charset="0"/>
                <a:cs typeface="Times New Roman" panose="02020603050405020304" pitchFamily="18" charset="0"/>
              </a:rPr>
              <a:t>: </a:t>
            </a:r>
            <a:r>
              <a:rPr lang="en-US" sz="3600" i="1" kern="1200" dirty="0" err="1">
                <a:latin typeface="Times New Roman" panose="02020603050405020304" pitchFamily="18" charset="0"/>
                <a:cs typeface="Times New Roman" panose="02020603050405020304" pitchFamily="18" charset="0"/>
              </a:rPr>
              <a:t>Đẻ</a:t>
            </a:r>
            <a:r>
              <a:rPr lang="en-US" sz="3600" i="1" kern="1200" dirty="0">
                <a:latin typeface="Times New Roman" panose="02020603050405020304" pitchFamily="18" charset="0"/>
                <a:cs typeface="Times New Roman" panose="02020603050405020304" pitchFamily="18" charset="0"/>
              </a:rPr>
              <a:t> </a:t>
            </a:r>
            <a:r>
              <a:rPr lang="en-US" sz="3600" i="1" kern="1200" dirty="0" err="1">
                <a:latin typeface="Times New Roman" panose="02020603050405020304" pitchFamily="18" charset="0"/>
                <a:cs typeface="Times New Roman" panose="02020603050405020304" pitchFamily="18" charset="0"/>
              </a:rPr>
              <a:t>đất</a:t>
            </a:r>
            <a:r>
              <a:rPr lang="en-US" sz="3600" i="1" kern="1200" dirty="0">
                <a:latin typeface="Times New Roman" panose="02020603050405020304" pitchFamily="18" charset="0"/>
                <a:cs typeface="Times New Roman" panose="02020603050405020304" pitchFamily="18" charset="0"/>
              </a:rPr>
              <a:t> </a:t>
            </a:r>
            <a:r>
              <a:rPr lang="en-US" sz="3600" i="1" kern="1200" dirty="0" err="1">
                <a:latin typeface="Times New Roman" panose="02020603050405020304" pitchFamily="18" charset="0"/>
                <a:cs typeface="Times New Roman" panose="02020603050405020304" pitchFamily="18" charset="0"/>
              </a:rPr>
              <a:t>đẻ</a:t>
            </a:r>
            <a:r>
              <a:rPr lang="en-US" sz="3600" i="1" kern="1200" dirty="0">
                <a:latin typeface="Times New Roman" panose="02020603050405020304" pitchFamily="18" charset="0"/>
                <a:cs typeface="Times New Roman" panose="02020603050405020304" pitchFamily="18" charset="0"/>
              </a:rPr>
              <a:t> </a:t>
            </a:r>
            <a:r>
              <a:rPr lang="en-US" sz="3600" i="1" kern="1200" dirty="0" err="1">
                <a:latin typeface="Times New Roman" panose="02020603050405020304" pitchFamily="18" charset="0"/>
                <a:cs typeface="Times New Roman" panose="02020603050405020304" pitchFamily="18" charset="0"/>
              </a:rPr>
              <a:t>nước</a:t>
            </a:r>
            <a:r>
              <a:rPr lang="en-US" sz="3600" i="1"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rPr>
              <a:t>(</a:t>
            </a:r>
            <a:r>
              <a:rPr lang="en-US" sz="3600" kern="1200" dirty="0" err="1">
                <a:latin typeface="Times New Roman" panose="02020603050405020304" pitchFamily="18" charset="0"/>
                <a:cs typeface="Times New Roman" panose="02020603050405020304" pitchFamily="18" charset="0"/>
              </a:rPr>
              <a:t>Mường</a:t>
            </a:r>
            <a:r>
              <a:rPr lang="en-US" sz="3600" kern="1200" dirty="0">
                <a:latin typeface="Times New Roman" panose="02020603050405020304" pitchFamily="18" charset="0"/>
                <a:cs typeface="Times New Roman" panose="02020603050405020304" pitchFamily="18" charset="0"/>
              </a:rPr>
              <a:t>),</a:t>
            </a:r>
            <a:r>
              <a:rPr lang="en-US" sz="3600" i="1" kern="1200" dirty="0">
                <a:latin typeface="Times New Roman" panose="02020603050405020304" pitchFamily="18" charset="0"/>
                <a:cs typeface="Times New Roman" panose="02020603050405020304" pitchFamily="18" charset="0"/>
              </a:rPr>
              <a:t> </a:t>
            </a:r>
            <a:r>
              <a:rPr lang="en-US" sz="3600" i="1" kern="1200" dirty="0" err="1">
                <a:latin typeface="Times New Roman" panose="02020603050405020304" pitchFamily="18" charset="0"/>
                <a:cs typeface="Times New Roman" panose="02020603050405020304" pitchFamily="18" charset="0"/>
              </a:rPr>
              <a:t>Ẩm</a:t>
            </a:r>
            <a:r>
              <a:rPr lang="en-US" sz="3600" i="1" kern="1200" dirty="0">
                <a:latin typeface="Times New Roman" panose="02020603050405020304" pitchFamily="18" charset="0"/>
                <a:cs typeface="Times New Roman" panose="02020603050405020304" pitchFamily="18" charset="0"/>
              </a:rPr>
              <a:t> </a:t>
            </a:r>
            <a:r>
              <a:rPr lang="en-US" sz="3600" i="1" kern="1200" dirty="0" err="1">
                <a:latin typeface="Times New Roman" panose="02020603050405020304" pitchFamily="18" charset="0"/>
                <a:cs typeface="Times New Roman" panose="02020603050405020304" pitchFamily="18" charset="0"/>
              </a:rPr>
              <a:t>ệt</a:t>
            </a:r>
            <a:r>
              <a:rPr lang="en-US" sz="3600" i="1" kern="1200" dirty="0">
                <a:latin typeface="Times New Roman" panose="02020603050405020304" pitchFamily="18" charset="0"/>
                <a:cs typeface="Times New Roman" panose="02020603050405020304" pitchFamily="18" charset="0"/>
              </a:rPr>
              <a:t> </a:t>
            </a:r>
            <a:r>
              <a:rPr lang="en-US" sz="3600" i="1" kern="1200" dirty="0" err="1">
                <a:latin typeface="Times New Roman" panose="02020603050405020304" pitchFamily="18" charset="0"/>
                <a:cs typeface="Times New Roman" panose="02020603050405020304" pitchFamily="18" charset="0"/>
              </a:rPr>
              <a:t>luông</a:t>
            </a:r>
            <a:r>
              <a:rPr lang="en-US" sz="3600" i="1" kern="1200" dirty="0">
                <a:latin typeface="Times New Roman" panose="02020603050405020304" pitchFamily="18" charset="0"/>
                <a:cs typeface="Times New Roman" panose="02020603050405020304" pitchFamily="18" charset="0"/>
              </a:rPr>
              <a:t> </a:t>
            </a:r>
            <a:r>
              <a:rPr lang="en-US" sz="3600" kern="1200" dirty="0">
                <a:latin typeface="Times New Roman" panose="02020603050405020304" pitchFamily="18" charset="0"/>
                <a:cs typeface="Times New Roman" panose="02020603050405020304" pitchFamily="18" charset="0"/>
              </a:rPr>
              <a:t>(</a:t>
            </a:r>
            <a:r>
              <a:rPr lang="en-US" sz="3600" kern="1200" dirty="0" err="1">
                <a:latin typeface="Times New Roman" panose="02020603050405020304" pitchFamily="18" charset="0"/>
                <a:cs typeface="Times New Roman" panose="02020603050405020304" pitchFamily="18" charset="0"/>
              </a:rPr>
              <a:t>Thái</a:t>
            </a:r>
            <a:r>
              <a:rPr lang="en-US" sz="3600" kern="1200" dirty="0">
                <a:latin typeface="Times New Roman" panose="02020603050405020304" pitchFamily="18" charset="0"/>
                <a:cs typeface="Times New Roman" panose="02020603050405020304" pitchFamily="18" charset="0"/>
              </a:rPr>
              <a:t>),</a:t>
            </a:r>
            <a:r>
              <a:rPr lang="en-US" sz="3600" i="1" kern="1200" dirty="0">
                <a:latin typeface="Times New Roman" panose="02020603050405020304" pitchFamily="18" charset="0"/>
                <a:cs typeface="Times New Roman" panose="02020603050405020304" pitchFamily="18" charset="0"/>
              </a:rPr>
              <a:t> </a:t>
            </a:r>
            <a:r>
              <a:rPr lang="en-US" sz="3600" i="1" kern="1200" dirty="0" err="1">
                <a:latin typeface="Times New Roman" panose="02020603050405020304" pitchFamily="18" charset="0"/>
                <a:cs typeface="Times New Roman" panose="02020603050405020304" pitchFamily="18" charset="0"/>
              </a:rPr>
              <a:t>Cây</a:t>
            </a:r>
            <a:r>
              <a:rPr lang="en-US" sz="3600" i="1" kern="1200" dirty="0">
                <a:latin typeface="Times New Roman" panose="02020603050405020304" pitchFamily="18" charset="0"/>
                <a:cs typeface="Times New Roman" panose="02020603050405020304" pitchFamily="18" charset="0"/>
              </a:rPr>
              <a:t> </a:t>
            </a:r>
            <a:r>
              <a:rPr lang="en-US" sz="3600" i="1" kern="1200" dirty="0" err="1">
                <a:latin typeface="Times New Roman" panose="02020603050405020304" pitchFamily="18" charset="0"/>
                <a:cs typeface="Times New Roman" panose="02020603050405020304" pitchFamily="18" charset="0"/>
              </a:rPr>
              <a:t>nêu</a:t>
            </a:r>
            <a:r>
              <a:rPr lang="en-US" sz="3600" i="1" kern="1200" dirty="0">
                <a:latin typeface="Times New Roman" panose="02020603050405020304" pitchFamily="18" charset="0"/>
                <a:cs typeface="Times New Roman" panose="02020603050405020304" pitchFamily="18" charset="0"/>
              </a:rPr>
              <a:t> </a:t>
            </a:r>
            <a:r>
              <a:rPr lang="en-US" sz="3600" i="1" kern="1200" dirty="0" err="1">
                <a:latin typeface="Times New Roman" panose="02020603050405020304" pitchFamily="18" charset="0"/>
                <a:cs typeface="Times New Roman" panose="02020603050405020304" pitchFamily="18" charset="0"/>
              </a:rPr>
              <a:t>thần</a:t>
            </a:r>
            <a:r>
              <a:rPr lang="en-US" sz="3600" i="1" kern="1200" dirty="0">
                <a:latin typeface="Times New Roman" panose="02020603050405020304" pitchFamily="18" charset="0"/>
                <a:cs typeface="Times New Roman" panose="02020603050405020304" pitchFamily="18" charset="0"/>
              </a:rPr>
              <a:t> (</a:t>
            </a:r>
            <a:r>
              <a:rPr lang="en-US" sz="3600" i="1" kern="1200" dirty="0" err="1">
                <a:latin typeface="Times New Roman" panose="02020603050405020304" pitchFamily="18" charset="0"/>
                <a:cs typeface="Times New Roman" panose="02020603050405020304" pitchFamily="18" charset="0"/>
              </a:rPr>
              <a:t>Mơ</a:t>
            </a:r>
            <a:r>
              <a:rPr lang="en-US" sz="3600" i="1" kern="1200" dirty="0">
                <a:latin typeface="Times New Roman" panose="02020603050405020304" pitchFamily="18" charset="0"/>
                <a:cs typeface="Times New Roman" panose="02020603050405020304" pitchFamily="18" charset="0"/>
              </a:rPr>
              <a:t> </a:t>
            </a:r>
            <a:r>
              <a:rPr lang="en-US" sz="3600" i="1" kern="1200" dirty="0" err="1">
                <a:latin typeface="Times New Roman" panose="02020603050405020304" pitchFamily="18" charset="0"/>
                <a:cs typeface="Times New Roman" panose="02020603050405020304" pitchFamily="18" charset="0"/>
              </a:rPr>
              <a:t>nông</a:t>
            </a:r>
            <a:r>
              <a:rPr lang="en-US" sz="3600" i="1" kern="1200" dirty="0">
                <a:latin typeface="Times New Roman" panose="02020603050405020304" pitchFamily="18" charset="0"/>
                <a:cs typeface="Times New Roman" panose="02020603050405020304" pitchFamily="18" charset="0"/>
              </a:rPr>
              <a:t>),…</a:t>
            </a:r>
            <a:r>
              <a:rPr lang="en-US" sz="3600" kern="1200" dirty="0">
                <a:latin typeface="Times New Roman" panose="02020603050405020304" pitchFamily="18" charset="0"/>
                <a:cs typeface="Times New Roman" panose="02020603050405020304" pitchFamily="18" charset="0"/>
              </a:rPr>
              <a:t> </a:t>
            </a:r>
          </a:p>
        </p:txBody>
      </p:sp>
      <p:sp>
        <p:nvSpPr>
          <p:cNvPr id="19" name="Freeform 18"/>
          <p:cNvSpPr/>
          <p:nvPr/>
        </p:nvSpPr>
        <p:spPr>
          <a:xfrm>
            <a:off x="7834888" y="2769181"/>
            <a:ext cx="3561490" cy="3035769"/>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3600" kern="1200" dirty="0" err="1">
                <a:latin typeface="Times New Roman" panose="02020603050405020304" pitchFamily="18" charset="0"/>
                <a:cs typeface="Times New Roman" panose="02020603050405020304" pitchFamily="18" charset="0"/>
              </a:rPr>
              <a:t>Sử</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thi</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anh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hùng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Săn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Đăm</a:t>
            </a:r>
            <a:r>
              <a:rPr lang="en-US" sz="3600" kern="1200" dirty="0">
                <a:latin typeface="Times New Roman" panose="02020603050405020304" pitchFamily="18" charset="0"/>
                <a:cs typeface="Times New Roman" panose="02020603050405020304" pitchFamily="18" charset="0"/>
              </a:rPr>
              <a:t> Di, </a:t>
            </a:r>
            <a:r>
              <a:rPr lang="en-US" sz="3600" kern="1200" dirty="0" err="1">
                <a:latin typeface="Times New Roman" panose="02020603050405020304" pitchFamily="18" charset="0"/>
                <a:cs typeface="Times New Roman" panose="02020603050405020304" pitchFamily="18" charset="0"/>
              </a:rPr>
              <a:t>Xinh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Nhã</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Khinh</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Dú</a:t>
            </a:r>
            <a:r>
              <a:rPr lang="en-US" sz="3600" kern="1200" dirty="0">
                <a:latin typeface="Times New Roman" panose="02020603050405020304" pitchFamily="18" charset="0"/>
                <a:cs typeface="Times New Roman" panose="02020603050405020304" pitchFamily="18" charset="0"/>
              </a:rPr>
              <a:t> (Ê </a:t>
            </a:r>
            <a:r>
              <a:rPr lang="en-US" sz="3600" kern="1200" dirty="0" err="1">
                <a:latin typeface="Times New Roman" panose="02020603050405020304" pitchFamily="18" charset="0"/>
                <a:cs typeface="Times New Roman" panose="02020603050405020304" pitchFamily="18" charset="0"/>
              </a:rPr>
              <a:t>Đê</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Đăm</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Noi</a:t>
            </a:r>
            <a:r>
              <a:rPr lang="en-US" sz="3600" kern="1200" dirty="0">
                <a:latin typeface="Times New Roman" panose="02020603050405020304" pitchFamily="18" charset="0"/>
                <a:cs typeface="Times New Roman" panose="02020603050405020304" pitchFamily="18" charset="0"/>
              </a:rPr>
              <a:t> (Ba </a:t>
            </a:r>
            <a:r>
              <a:rPr lang="en-US" sz="3600" kern="1200" dirty="0" err="1">
                <a:latin typeface="Times New Roman" panose="02020603050405020304" pitchFamily="18" charset="0"/>
                <a:cs typeface="Times New Roman" panose="02020603050405020304" pitchFamily="18" charset="0"/>
              </a:rPr>
              <a:t>na</a:t>
            </a:r>
            <a:r>
              <a:rPr lang="en-US" sz="3600" kern="1200" dirty="0">
                <a:latin typeface="Times New Roman" panose="02020603050405020304" pitchFamily="18" charset="0"/>
                <a:cs typeface="Times New Roman" panose="02020603050405020304" pitchFamily="18" charset="0"/>
              </a:rPr>
              <a:t>)…</a:t>
            </a:r>
          </a:p>
        </p:txBody>
      </p:sp>
      <p:sp>
        <p:nvSpPr>
          <p:cNvPr id="34" name="Left-Right Arrow 33"/>
          <p:cNvSpPr/>
          <p:nvPr/>
        </p:nvSpPr>
        <p:spPr>
          <a:xfrm>
            <a:off x="4514174" y="1444428"/>
            <a:ext cx="3288646" cy="1336431"/>
          </a:xfrm>
          <a:prstGeom prst="leftRightArrow">
            <a:avLst>
              <a:gd name="adj1" fmla="val 67391"/>
              <a:gd name="adj2" fmla="val 30870"/>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932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out)">
                                      <p:cBhvr>
                                        <p:cTn id="7" dur="2000"/>
                                        <p:tgtEl>
                                          <p:spTgt spid="34"/>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out)">
                                      <p:cBhvr>
                                        <p:cTn id="10" dur="2000"/>
                                        <p:tgtEl>
                                          <p:spTgt spid="18"/>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65010" y="1121426"/>
            <a:ext cx="6096000" cy="1083374"/>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Thể</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loại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sử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Freeform 19"/>
          <p:cNvSpPr/>
          <p:nvPr/>
        </p:nvSpPr>
        <p:spPr>
          <a:xfrm>
            <a:off x="529133" y="2365188"/>
            <a:ext cx="3311286" cy="3770010"/>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Vùng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lẻ</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tẻ</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thì</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Nam,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quần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tụ</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vùng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tiêu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gọi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vùng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1" name="Freeform 20"/>
          <p:cNvSpPr/>
          <p:nvPr/>
        </p:nvSpPr>
        <p:spPr>
          <a:xfrm>
            <a:off x="8006204" y="2365188"/>
            <a:ext cx="3643962" cy="3853291"/>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hùng</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Tây</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chính</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hôn</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chiến</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tranh</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lao</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xây</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dựng</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chiến</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tranh</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hơn</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7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hùng</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hút</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kiện</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thuộc</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loại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kia</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5" name="Left-Right Arrow 4"/>
          <p:cNvSpPr/>
          <p:nvPr/>
        </p:nvSpPr>
        <p:spPr>
          <a:xfrm>
            <a:off x="4445327" y="1853850"/>
            <a:ext cx="3288646" cy="1336431"/>
          </a:xfrm>
          <a:prstGeom prst="leftRightArrow">
            <a:avLst>
              <a:gd name="adj1" fmla="val 67391"/>
              <a:gd name="adj2" fmla="val 30870"/>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endParaRPr lang="en-US" sz="4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9"/>
          <a:stretch>
            <a:fillRect/>
          </a:stretch>
        </p:blipFill>
        <p:spPr>
          <a:xfrm>
            <a:off x="3945916" y="3156754"/>
            <a:ext cx="4060288" cy="3127519"/>
          </a:xfrm>
          <a:prstGeom prst="rect">
            <a:avLst/>
          </a:prstGeom>
        </p:spPr>
      </p:pic>
    </p:spTree>
    <p:extLst>
      <p:ext uri="{BB962C8B-B14F-4D97-AF65-F5344CB8AC3E}">
        <p14:creationId xmlns:p14="http://schemas.microsoft.com/office/powerpoint/2010/main" val="152198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out)">
                                      <p:cBhvr>
                                        <p:cTn id="10" dur="2000"/>
                                        <p:tgtEl>
                                          <p:spTgt spid="20"/>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out)">
                                      <p:cBhvr>
                                        <p:cTn id="1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45582" y="6401631"/>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436139" y="1363425"/>
            <a:ext cx="4985596" cy="587853"/>
          </a:xfrm>
          <a:prstGeom prst="rect">
            <a:avLst/>
          </a:prstGeom>
        </p:spPr>
        <p:txBody>
          <a:bodyPr wrap="none">
            <a:spAutoFit/>
          </a:bodyPr>
          <a:lstStyle/>
          <a:p>
            <a:pPr algn="just">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phẩm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sử</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Đăm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Săn</a:t>
            </a:r>
            <a:r>
              <a:rPr lang="en-US" sz="2800" b="1" dirty="0">
                <a:solidFill>
                  <a:srgbClr val="0070C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3" name="Chevron 12"/>
          <p:cNvSpPr/>
          <p:nvPr/>
        </p:nvSpPr>
        <p:spPr>
          <a:xfrm>
            <a:off x="1709925" y="2354711"/>
            <a:ext cx="4030684" cy="2225175"/>
          </a:xfrm>
          <a:prstGeom prst="chevron">
            <a:avLst>
              <a:gd name="adj" fmla="val 40000"/>
            </a:avLst>
          </a:prstGeom>
          <a:solidFill>
            <a:schemeClr val="accent4">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2336920" y="2710578"/>
            <a:ext cx="3403689" cy="2225175"/>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9881" tIns="239881" rIns="239881" bIns="239881"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hùng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tộc</a:t>
            </a:r>
            <a:r>
              <a:rPr lang="en-US" sz="2800" kern="1200" dirty="0">
                <a:latin typeface="Times New Roman" panose="02020603050405020304" pitchFamily="18" charset="0"/>
                <a:cs typeface="Times New Roman" panose="02020603050405020304" pitchFamily="18" charset="0"/>
              </a:rPr>
              <a:t> Ê-</a:t>
            </a:r>
            <a:r>
              <a:rPr lang="en-US" sz="2800" kern="1200" dirty="0" err="1">
                <a:latin typeface="Times New Roman" panose="02020603050405020304" pitchFamily="18" charset="0"/>
                <a:cs typeface="Times New Roman" panose="02020603050405020304" pitchFamily="18" charset="0"/>
              </a:rPr>
              <a:t>đê</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Nguyên</a:t>
            </a:r>
            <a:r>
              <a:rPr lang="en-US" sz="2800" kern="1200" dirty="0">
                <a:latin typeface="Times New Roman" panose="02020603050405020304" pitchFamily="18" charset="0"/>
                <a:cs typeface="Times New Roman" panose="02020603050405020304" pitchFamily="18" charset="0"/>
              </a:rPr>
              <a:t>).</a:t>
            </a:r>
          </a:p>
        </p:txBody>
      </p:sp>
      <p:sp>
        <p:nvSpPr>
          <p:cNvPr id="15" name="Chevron 14"/>
          <p:cNvSpPr/>
          <p:nvPr/>
        </p:nvSpPr>
        <p:spPr>
          <a:xfrm>
            <a:off x="6438691" y="2354709"/>
            <a:ext cx="4030684" cy="2225175"/>
          </a:xfrm>
          <a:prstGeom prst="chevron">
            <a:avLst>
              <a:gd name="adj" fmla="val 40000"/>
            </a:avLst>
          </a:prstGeom>
          <a:solidFill>
            <a:schemeClr val="accent4">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6955619" y="2684516"/>
            <a:ext cx="3403689" cy="2225175"/>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9881" tIns="239881" rIns="239881" bIns="239881"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Bộ</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dài</a:t>
            </a:r>
            <a:r>
              <a:rPr lang="en-US" sz="2800" kern="1200" dirty="0">
                <a:latin typeface="Times New Roman" panose="02020603050405020304" pitchFamily="18" charset="0"/>
                <a:cs typeface="Times New Roman" panose="02020603050405020304" pitchFamily="18" charset="0"/>
              </a:rPr>
              <a:t> 2077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nét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lịch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đồng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Nguyên</a:t>
            </a:r>
            <a:r>
              <a:rPr lang="en-US" sz="2800" kern="12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xmlns="" id="{3681BC8D-B22B-4DFD-A5F8-E17360835FD3}"/>
              </a:ext>
            </a:extLst>
          </p:cNvPr>
          <p:cNvSpPr txBox="1"/>
          <p:nvPr/>
        </p:nvSpPr>
        <p:spPr>
          <a:xfrm>
            <a:off x="2975706" y="5167592"/>
            <a:ext cx="6094520" cy="646331"/>
          </a:xfrm>
          <a:prstGeom prst="rect">
            <a:avLst/>
          </a:prstGeom>
          <a:noFill/>
        </p:spPr>
        <p:txBody>
          <a:bodyPr wrap="square">
            <a:spAutoFit/>
          </a:bodyPr>
          <a:lstStyle/>
          <a:p>
            <a:r>
              <a:rPr lang="vi-VN" b="0" i="0" dirty="0">
                <a:solidFill>
                  <a:schemeClr val="bg1"/>
                </a:solidFill>
                <a:effectLst/>
                <a:latin typeface="Segoe UI Historic" panose="020B0502040204020203" pitchFamily="34" charset="0"/>
              </a:rPr>
              <a:t>Trần Thị Hường, trường thpt Tăng Bạt Hổ, Hoài Nhơn, Bình Định. 0932444269</a:t>
            </a:r>
            <a:endParaRPr lang="en-US" dirty="0">
              <a:solidFill>
                <a:schemeClr val="bg1"/>
              </a:solidFill>
            </a:endParaRPr>
          </a:p>
        </p:txBody>
      </p:sp>
    </p:spTree>
    <p:extLst>
      <p:ext uri="{BB962C8B-B14F-4D97-AF65-F5344CB8AC3E}">
        <p14:creationId xmlns:p14="http://schemas.microsoft.com/office/powerpoint/2010/main" val="92914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436139" y="1363425"/>
            <a:ext cx="4985596" cy="58785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Đăm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Freeform 6"/>
          <p:cNvSpPr/>
          <p:nvPr/>
        </p:nvSpPr>
        <p:spPr>
          <a:xfrm>
            <a:off x="846452" y="2012981"/>
            <a:ext cx="2861988" cy="2068335"/>
          </a:xfrm>
          <a:custGeom>
            <a:avLst/>
            <a:gdLst>
              <a:gd name="connsiteX0" fmla="*/ 0 w 2493832"/>
              <a:gd name="connsiteY0" fmla="*/ 149630 h 1496299"/>
              <a:gd name="connsiteX1" fmla="*/ 149630 w 2493832"/>
              <a:gd name="connsiteY1" fmla="*/ 0 h 1496299"/>
              <a:gd name="connsiteX2" fmla="*/ 2344202 w 2493832"/>
              <a:gd name="connsiteY2" fmla="*/ 0 h 1496299"/>
              <a:gd name="connsiteX3" fmla="*/ 2493832 w 2493832"/>
              <a:gd name="connsiteY3" fmla="*/ 149630 h 1496299"/>
              <a:gd name="connsiteX4" fmla="*/ 2493832 w 2493832"/>
              <a:gd name="connsiteY4" fmla="*/ 1346669 h 1496299"/>
              <a:gd name="connsiteX5" fmla="*/ 2344202 w 2493832"/>
              <a:gd name="connsiteY5" fmla="*/ 1496299 h 1496299"/>
              <a:gd name="connsiteX6" fmla="*/ 149630 w 2493832"/>
              <a:gd name="connsiteY6" fmla="*/ 1496299 h 1496299"/>
              <a:gd name="connsiteX7" fmla="*/ 0 w 2493832"/>
              <a:gd name="connsiteY7" fmla="*/ 1346669 h 1496299"/>
              <a:gd name="connsiteX8" fmla="*/ 0 w 2493832"/>
              <a:gd name="connsiteY8" fmla="*/ 149630 h 149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832" h="1496299">
                <a:moveTo>
                  <a:pt x="0" y="149630"/>
                </a:moveTo>
                <a:cubicBezTo>
                  <a:pt x="0" y="66992"/>
                  <a:pt x="66992" y="0"/>
                  <a:pt x="149630" y="0"/>
                </a:cubicBezTo>
                <a:lnTo>
                  <a:pt x="2344202" y="0"/>
                </a:lnTo>
                <a:cubicBezTo>
                  <a:pt x="2426840" y="0"/>
                  <a:pt x="2493832" y="66992"/>
                  <a:pt x="2493832" y="149630"/>
                </a:cubicBezTo>
                <a:lnTo>
                  <a:pt x="2493832" y="1346669"/>
                </a:lnTo>
                <a:cubicBezTo>
                  <a:pt x="2493832" y="1429307"/>
                  <a:pt x="2426840" y="1496299"/>
                  <a:pt x="2344202" y="1496299"/>
                </a:cubicBezTo>
                <a:lnTo>
                  <a:pt x="149630" y="1496299"/>
                </a:lnTo>
                <a:cubicBezTo>
                  <a:pt x="66992" y="1496299"/>
                  <a:pt x="0" y="1429307"/>
                  <a:pt x="0" y="1346669"/>
                </a:cubicBezTo>
                <a:lnTo>
                  <a:pt x="0" y="14963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0975" tIns="100975" rIns="100975" bIns="100975" numCol="1" spcCol="1270" anchor="ctr" anchorCtr="0">
            <a:noAutofit/>
          </a:bodyPr>
          <a:lstStyle/>
          <a:p>
            <a:pPr lvl="0" algn="ctr" defTabSz="66675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Đăm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chồng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em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Bhị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tù</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trưởng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oai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danh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giàu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3893051" y="2639919"/>
            <a:ext cx="528692" cy="618470"/>
          </a:xfrm>
          <a:custGeom>
            <a:avLst/>
            <a:gdLst>
              <a:gd name="connsiteX0" fmla="*/ 0 w 528692"/>
              <a:gd name="connsiteY0" fmla="*/ 123694 h 618470"/>
              <a:gd name="connsiteX1" fmla="*/ 264346 w 528692"/>
              <a:gd name="connsiteY1" fmla="*/ 123694 h 618470"/>
              <a:gd name="connsiteX2" fmla="*/ 264346 w 528692"/>
              <a:gd name="connsiteY2" fmla="*/ 0 h 618470"/>
              <a:gd name="connsiteX3" fmla="*/ 528692 w 528692"/>
              <a:gd name="connsiteY3" fmla="*/ 309235 h 618470"/>
              <a:gd name="connsiteX4" fmla="*/ 264346 w 528692"/>
              <a:gd name="connsiteY4" fmla="*/ 618470 h 618470"/>
              <a:gd name="connsiteX5" fmla="*/ 264346 w 528692"/>
              <a:gd name="connsiteY5" fmla="*/ 494776 h 618470"/>
              <a:gd name="connsiteX6" fmla="*/ 0 w 528692"/>
              <a:gd name="connsiteY6" fmla="*/ 494776 h 618470"/>
              <a:gd name="connsiteX7" fmla="*/ 0 w 528692"/>
              <a:gd name="connsiteY7" fmla="*/ 123694 h 61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692" h="618470">
                <a:moveTo>
                  <a:pt x="0" y="123694"/>
                </a:moveTo>
                <a:lnTo>
                  <a:pt x="264346" y="123694"/>
                </a:lnTo>
                <a:lnTo>
                  <a:pt x="264346" y="0"/>
                </a:lnTo>
                <a:lnTo>
                  <a:pt x="528692" y="309235"/>
                </a:lnTo>
                <a:lnTo>
                  <a:pt x="264346" y="618470"/>
                </a:lnTo>
                <a:lnTo>
                  <a:pt x="264346" y="494776"/>
                </a:lnTo>
                <a:lnTo>
                  <a:pt x="0" y="494776"/>
                </a:lnTo>
                <a:lnTo>
                  <a:pt x="0" y="12369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23694" rIns="158608" bIns="123694" numCol="1" spcCol="1270" anchor="ctr" anchorCtr="0">
            <a:noAutofit/>
          </a:bodyPr>
          <a:lstStyle/>
          <a:p>
            <a:pPr lvl="0" algn="ctr" defTabSz="533400">
              <a:lnSpc>
                <a:spcPct val="90000"/>
              </a:lnSpc>
              <a:spcBef>
                <a:spcPct val="0"/>
              </a:spcBef>
              <a:spcAft>
                <a:spcPct val="35000"/>
              </a:spcAft>
            </a:pPr>
            <a:endParaRPr lang="en-US" sz="1200" kern="1200"/>
          </a:p>
        </p:txBody>
      </p:sp>
      <p:sp>
        <p:nvSpPr>
          <p:cNvPr id="12" name="Freeform 11"/>
          <p:cNvSpPr/>
          <p:nvPr/>
        </p:nvSpPr>
        <p:spPr>
          <a:xfrm>
            <a:off x="4606354" y="1914987"/>
            <a:ext cx="2861988" cy="2068335"/>
          </a:xfrm>
          <a:custGeom>
            <a:avLst/>
            <a:gdLst>
              <a:gd name="connsiteX0" fmla="*/ 0 w 2493832"/>
              <a:gd name="connsiteY0" fmla="*/ 149630 h 1496299"/>
              <a:gd name="connsiteX1" fmla="*/ 149630 w 2493832"/>
              <a:gd name="connsiteY1" fmla="*/ 0 h 1496299"/>
              <a:gd name="connsiteX2" fmla="*/ 2344202 w 2493832"/>
              <a:gd name="connsiteY2" fmla="*/ 0 h 1496299"/>
              <a:gd name="connsiteX3" fmla="*/ 2493832 w 2493832"/>
              <a:gd name="connsiteY3" fmla="*/ 149630 h 1496299"/>
              <a:gd name="connsiteX4" fmla="*/ 2493832 w 2493832"/>
              <a:gd name="connsiteY4" fmla="*/ 1346669 h 1496299"/>
              <a:gd name="connsiteX5" fmla="*/ 2344202 w 2493832"/>
              <a:gd name="connsiteY5" fmla="*/ 1496299 h 1496299"/>
              <a:gd name="connsiteX6" fmla="*/ 149630 w 2493832"/>
              <a:gd name="connsiteY6" fmla="*/ 1496299 h 1496299"/>
              <a:gd name="connsiteX7" fmla="*/ 0 w 2493832"/>
              <a:gd name="connsiteY7" fmla="*/ 1346669 h 1496299"/>
              <a:gd name="connsiteX8" fmla="*/ 0 w 2493832"/>
              <a:gd name="connsiteY8" fmla="*/ 149630 h 149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832" h="1496299">
                <a:moveTo>
                  <a:pt x="0" y="149630"/>
                </a:moveTo>
                <a:cubicBezTo>
                  <a:pt x="0" y="66992"/>
                  <a:pt x="66992" y="0"/>
                  <a:pt x="149630" y="0"/>
                </a:cubicBezTo>
                <a:lnTo>
                  <a:pt x="2344202" y="0"/>
                </a:lnTo>
                <a:cubicBezTo>
                  <a:pt x="2426840" y="0"/>
                  <a:pt x="2493832" y="66992"/>
                  <a:pt x="2493832" y="149630"/>
                </a:cubicBezTo>
                <a:lnTo>
                  <a:pt x="2493832" y="1346669"/>
                </a:lnTo>
                <a:cubicBezTo>
                  <a:pt x="2493832" y="1429307"/>
                  <a:pt x="2426840" y="1496299"/>
                  <a:pt x="2344202" y="1496299"/>
                </a:cubicBezTo>
                <a:lnTo>
                  <a:pt x="149630" y="1496299"/>
                </a:lnTo>
                <a:cubicBezTo>
                  <a:pt x="66992" y="1496299"/>
                  <a:pt x="0" y="1429307"/>
                  <a:pt x="0" y="1346669"/>
                </a:cubicBezTo>
                <a:lnTo>
                  <a:pt x="0" y="14963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0975" tIns="100975" rIns="100975" bIns="100975" numCol="1" spcCol="1270" anchor="ctr" anchorCtr="0">
            <a:noAutofit/>
          </a:bodyPr>
          <a:lstStyle/>
          <a:p>
            <a:pPr lvl="0" algn="ctr" defTabSz="66675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tù</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trưởng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KênKên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Sắt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lừa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bắt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đánh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thắng</a:t>
            </a:r>
            <a:r>
              <a:rPr lang="en-US" sz="2400" kern="1200" dirty="0">
                <a:latin typeface="Times New Roman" panose="02020603050405020304" pitchFamily="18" charset="0"/>
                <a:cs typeface="Times New Roman" panose="02020603050405020304" pitchFamily="18" charset="0"/>
              </a:rPr>
              <a:t> </a:t>
            </a:r>
          </a:p>
        </p:txBody>
      </p:sp>
      <p:sp>
        <p:nvSpPr>
          <p:cNvPr id="18" name="Freeform 17"/>
          <p:cNvSpPr/>
          <p:nvPr/>
        </p:nvSpPr>
        <p:spPr>
          <a:xfrm>
            <a:off x="7652953" y="2755214"/>
            <a:ext cx="528692" cy="618470"/>
          </a:xfrm>
          <a:custGeom>
            <a:avLst/>
            <a:gdLst>
              <a:gd name="connsiteX0" fmla="*/ 0 w 528692"/>
              <a:gd name="connsiteY0" fmla="*/ 123694 h 618470"/>
              <a:gd name="connsiteX1" fmla="*/ 264346 w 528692"/>
              <a:gd name="connsiteY1" fmla="*/ 123694 h 618470"/>
              <a:gd name="connsiteX2" fmla="*/ 264346 w 528692"/>
              <a:gd name="connsiteY2" fmla="*/ 0 h 618470"/>
              <a:gd name="connsiteX3" fmla="*/ 528692 w 528692"/>
              <a:gd name="connsiteY3" fmla="*/ 309235 h 618470"/>
              <a:gd name="connsiteX4" fmla="*/ 264346 w 528692"/>
              <a:gd name="connsiteY4" fmla="*/ 618470 h 618470"/>
              <a:gd name="connsiteX5" fmla="*/ 264346 w 528692"/>
              <a:gd name="connsiteY5" fmla="*/ 494776 h 618470"/>
              <a:gd name="connsiteX6" fmla="*/ 0 w 528692"/>
              <a:gd name="connsiteY6" fmla="*/ 494776 h 618470"/>
              <a:gd name="connsiteX7" fmla="*/ 0 w 528692"/>
              <a:gd name="connsiteY7" fmla="*/ 123694 h 61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692" h="618470">
                <a:moveTo>
                  <a:pt x="0" y="123694"/>
                </a:moveTo>
                <a:lnTo>
                  <a:pt x="264346" y="123694"/>
                </a:lnTo>
                <a:lnTo>
                  <a:pt x="264346" y="0"/>
                </a:lnTo>
                <a:lnTo>
                  <a:pt x="528692" y="309235"/>
                </a:lnTo>
                <a:lnTo>
                  <a:pt x="264346" y="618470"/>
                </a:lnTo>
                <a:lnTo>
                  <a:pt x="264346" y="494776"/>
                </a:lnTo>
                <a:lnTo>
                  <a:pt x="0" y="494776"/>
                </a:lnTo>
                <a:lnTo>
                  <a:pt x="0" y="12369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23694" rIns="158608" bIns="123694" numCol="1" spcCol="1270" anchor="ctr" anchorCtr="0">
            <a:noAutofit/>
          </a:bodyPr>
          <a:lstStyle/>
          <a:p>
            <a:pPr lvl="0" algn="ctr" defTabSz="533400">
              <a:lnSpc>
                <a:spcPct val="90000"/>
              </a:lnSpc>
              <a:spcBef>
                <a:spcPct val="0"/>
              </a:spcBef>
              <a:spcAft>
                <a:spcPct val="35000"/>
              </a:spcAft>
            </a:pPr>
            <a:endParaRPr lang="en-US" sz="1200" kern="1200"/>
          </a:p>
        </p:txBody>
      </p:sp>
      <p:sp>
        <p:nvSpPr>
          <p:cNvPr id="19" name="Freeform 18"/>
          <p:cNvSpPr/>
          <p:nvPr/>
        </p:nvSpPr>
        <p:spPr>
          <a:xfrm>
            <a:off x="8366258" y="1302555"/>
            <a:ext cx="3284193" cy="2068335"/>
          </a:xfrm>
          <a:custGeom>
            <a:avLst/>
            <a:gdLst>
              <a:gd name="connsiteX0" fmla="*/ 0 w 2493832"/>
              <a:gd name="connsiteY0" fmla="*/ 149630 h 1496299"/>
              <a:gd name="connsiteX1" fmla="*/ 149630 w 2493832"/>
              <a:gd name="connsiteY1" fmla="*/ 0 h 1496299"/>
              <a:gd name="connsiteX2" fmla="*/ 2344202 w 2493832"/>
              <a:gd name="connsiteY2" fmla="*/ 0 h 1496299"/>
              <a:gd name="connsiteX3" fmla="*/ 2493832 w 2493832"/>
              <a:gd name="connsiteY3" fmla="*/ 149630 h 1496299"/>
              <a:gd name="connsiteX4" fmla="*/ 2493832 w 2493832"/>
              <a:gd name="connsiteY4" fmla="*/ 1346669 h 1496299"/>
              <a:gd name="connsiteX5" fmla="*/ 2344202 w 2493832"/>
              <a:gd name="connsiteY5" fmla="*/ 1496299 h 1496299"/>
              <a:gd name="connsiteX6" fmla="*/ 149630 w 2493832"/>
              <a:gd name="connsiteY6" fmla="*/ 1496299 h 1496299"/>
              <a:gd name="connsiteX7" fmla="*/ 0 w 2493832"/>
              <a:gd name="connsiteY7" fmla="*/ 1346669 h 1496299"/>
              <a:gd name="connsiteX8" fmla="*/ 0 w 2493832"/>
              <a:gd name="connsiteY8" fmla="*/ 149630 h 149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832" h="1496299">
                <a:moveTo>
                  <a:pt x="0" y="149630"/>
                </a:moveTo>
                <a:cubicBezTo>
                  <a:pt x="0" y="66992"/>
                  <a:pt x="66992" y="0"/>
                  <a:pt x="149630" y="0"/>
                </a:cubicBezTo>
                <a:lnTo>
                  <a:pt x="2344202" y="0"/>
                </a:lnTo>
                <a:cubicBezTo>
                  <a:pt x="2426840" y="0"/>
                  <a:pt x="2493832" y="66992"/>
                  <a:pt x="2493832" y="149630"/>
                </a:cubicBezTo>
                <a:lnTo>
                  <a:pt x="2493832" y="1346669"/>
                </a:lnTo>
                <a:cubicBezTo>
                  <a:pt x="2493832" y="1429307"/>
                  <a:pt x="2426840" y="1496299"/>
                  <a:pt x="2344202" y="1496299"/>
                </a:cubicBezTo>
                <a:lnTo>
                  <a:pt x="149630" y="1496299"/>
                </a:lnTo>
                <a:cubicBezTo>
                  <a:pt x="66992" y="1496299"/>
                  <a:pt x="0" y="1429307"/>
                  <a:pt x="0" y="1346669"/>
                </a:cubicBezTo>
                <a:lnTo>
                  <a:pt x="0" y="14963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0975" tIns="100975" rIns="100975" bIns="100975" numCol="1" spcCol="1270" anchor="ctr" anchorCtr="0">
            <a:noAutofit/>
          </a:bodyPr>
          <a:lstStyle/>
          <a:p>
            <a:pPr lvl="0" algn="ctr" defTabSz="66675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Đăm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cây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Sơ</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múc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Cây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xin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thuốc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endParaRPr lang="en-US" sz="24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9517240" y="3546149"/>
            <a:ext cx="674029" cy="568391"/>
          </a:xfrm>
          <a:custGeom>
            <a:avLst/>
            <a:gdLst>
              <a:gd name="connsiteX0" fmla="*/ 0 w 528692"/>
              <a:gd name="connsiteY0" fmla="*/ 123694 h 618470"/>
              <a:gd name="connsiteX1" fmla="*/ 264346 w 528692"/>
              <a:gd name="connsiteY1" fmla="*/ 123694 h 618470"/>
              <a:gd name="connsiteX2" fmla="*/ 264346 w 528692"/>
              <a:gd name="connsiteY2" fmla="*/ 0 h 618470"/>
              <a:gd name="connsiteX3" fmla="*/ 528692 w 528692"/>
              <a:gd name="connsiteY3" fmla="*/ 309235 h 618470"/>
              <a:gd name="connsiteX4" fmla="*/ 264346 w 528692"/>
              <a:gd name="connsiteY4" fmla="*/ 618470 h 618470"/>
              <a:gd name="connsiteX5" fmla="*/ 264346 w 528692"/>
              <a:gd name="connsiteY5" fmla="*/ 494776 h 618470"/>
              <a:gd name="connsiteX6" fmla="*/ 0 w 528692"/>
              <a:gd name="connsiteY6" fmla="*/ 494776 h 618470"/>
              <a:gd name="connsiteX7" fmla="*/ 0 w 528692"/>
              <a:gd name="connsiteY7" fmla="*/ 123694 h 61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692" h="618470">
                <a:moveTo>
                  <a:pt x="422954" y="0"/>
                </a:moveTo>
                <a:lnTo>
                  <a:pt x="422954" y="309235"/>
                </a:lnTo>
                <a:lnTo>
                  <a:pt x="528692" y="309235"/>
                </a:lnTo>
                <a:lnTo>
                  <a:pt x="264346" y="618470"/>
                </a:lnTo>
                <a:lnTo>
                  <a:pt x="0" y="309235"/>
                </a:lnTo>
                <a:lnTo>
                  <a:pt x="105738" y="309235"/>
                </a:lnTo>
                <a:lnTo>
                  <a:pt x="105738" y="0"/>
                </a:lnTo>
                <a:lnTo>
                  <a:pt x="422954"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3694" tIns="0" rIns="123694" bIns="158608" numCol="1" spcCol="1270" anchor="ctr" anchorCtr="0">
            <a:noAutofit/>
          </a:bodyPr>
          <a:lstStyle/>
          <a:p>
            <a:pPr lvl="0" algn="ctr" defTabSz="533400">
              <a:lnSpc>
                <a:spcPct val="90000"/>
              </a:lnSpc>
              <a:spcBef>
                <a:spcPct val="0"/>
              </a:spcBef>
              <a:spcAft>
                <a:spcPct val="35000"/>
              </a:spcAft>
            </a:pPr>
            <a:endParaRPr lang="en-US" sz="2400" kern="1200"/>
          </a:p>
        </p:txBody>
      </p:sp>
      <p:sp>
        <p:nvSpPr>
          <p:cNvPr id="21" name="Freeform 20"/>
          <p:cNvSpPr/>
          <p:nvPr/>
        </p:nvSpPr>
        <p:spPr>
          <a:xfrm>
            <a:off x="7407463" y="4157044"/>
            <a:ext cx="4065209" cy="1951678"/>
          </a:xfrm>
          <a:custGeom>
            <a:avLst/>
            <a:gdLst>
              <a:gd name="connsiteX0" fmla="*/ 0 w 2493832"/>
              <a:gd name="connsiteY0" fmla="*/ 149630 h 1496299"/>
              <a:gd name="connsiteX1" fmla="*/ 149630 w 2493832"/>
              <a:gd name="connsiteY1" fmla="*/ 0 h 1496299"/>
              <a:gd name="connsiteX2" fmla="*/ 2344202 w 2493832"/>
              <a:gd name="connsiteY2" fmla="*/ 0 h 1496299"/>
              <a:gd name="connsiteX3" fmla="*/ 2493832 w 2493832"/>
              <a:gd name="connsiteY3" fmla="*/ 149630 h 1496299"/>
              <a:gd name="connsiteX4" fmla="*/ 2493832 w 2493832"/>
              <a:gd name="connsiteY4" fmla="*/ 1346669 h 1496299"/>
              <a:gd name="connsiteX5" fmla="*/ 2344202 w 2493832"/>
              <a:gd name="connsiteY5" fmla="*/ 1496299 h 1496299"/>
              <a:gd name="connsiteX6" fmla="*/ 149630 w 2493832"/>
              <a:gd name="connsiteY6" fmla="*/ 1496299 h 1496299"/>
              <a:gd name="connsiteX7" fmla="*/ 0 w 2493832"/>
              <a:gd name="connsiteY7" fmla="*/ 1346669 h 1496299"/>
              <a:gd name="connsiteX8" fmla="*/ 0 w 2493832"/>
              <a:gd name="connsiteY8" fmla="*/ 149630 h 149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832" h="1496299">
                <a:moveTo>
                  <a:pt x="0" y="149630"/>
                </a:moveTo>
                <a:cubicBezTo>
                  <a:pt x="0" y="66992"/>
                  <a:pt x="66992" y="0"/>
                  <a:pt x="149630" y="0"/>
                </a:cubicBezTo>
                <a:lnTo>
                  <a:pt x="2344202" y="0"/>
                </a:lnTo>
                <a:cubicBezTo>
                  <a:pt x="2426840" y="0"/>
                  <a:pt x="2493832" y="66992"/>
                  <a:pt x="2493832" y="149630"/>
                </a:cubicBezTo>
                <a:lnTo>
                  <a:pt x="2493832" y="1346669"/>
                </a:lnTo>
                <a:cubicBezTo>
                  <a:pt x="2493832" y="1429307"/>
                  <a:pt x="2426840" y="1496299"/>
                  <a:pt x="2344202" y="1496299"/>
                </a:cubicBezTo>
                <a:lnTo>
                  <a:pt x="149630" y="1496299"/>
                </a:lnTo>
                <a:cubicBezTo>
                  <a:pt x="66992" y="1496299"/>
                  <a:pt x="0" y="1429307"/>
                  <a:pt x="0" y="1346669"/>
                </a:cubicBezTo>
                <a:lnTo>
                  <a:pt x="0" y="14963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0975" tIns="100975" rIns="100975" bIns="100975" numCol="1" spcCol="1270" anchor="ctr" anchorCtr="0">
            <a:noAutofit/>
          </a:bodyPr>
          <a:lstStyle/>
          <a:p>
            <a:pPr lvl="0" algn="ctr" defTabSz="66675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Chàng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hỏi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nhưng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đường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chết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rừng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Sáp</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đen</a:t>
            </a:r>
            <a:r>
              <a:rPr lang="en-US" sz="2400" kern="1200" dirty="0">
                <a:latin typeface="Times New Roman" panose="02020603050405020304" pitchFamily="18" charset="0"/>
                <a:cs typeface="Times New Roman" panose="02020603050405020304" pitchFamily="18" charset="0"/>
              </a:rPr>
              <a:t>. </a:t>
            </a:r>
          </a:p>
        </p:txBody>
      </p:sp>
      <p:sp>
        <p:nvSpPr>
          <p:cNvPr id="22" name="Freeform 21"/>
          <p:cNvSpPr/>
          <p:nvPr/>
        </p:nvSpPr>
        <p:spPr>
          <a:xfrm>
            <a:off x="6626541" y="4823648"/>
            <a:ext cx="528693" cy="618470"/>
          </a:xfrm>
          <a:custGeom>
            <a:avLst/>
            <a:gdLst>
              <a:gd name="connsiteX0" fmla="*/ 0 w 528692"/>
              <a:gd name="connsiteY0" fmla="*/ 123694 h 618470"/>
              <a:gd name="connsiteX1" fmla="*/ 264346 w 528692"/>
              <a:gd name="connsiteY1" fmla="*/ 123694 h 618470"/>
              <a:gd name="connsiteX2" fmla="*/ 264346 w 528692"/>
              <a:gd name="connsiteY2" fmla="*/ 0 h 618470"/>
              <a:gd name="connsiteX3" fmla="*/ 528692 w 528692"/>
              <a:gd name="connsiteY3" fmla="*/ 309235 h 618470"/>
              <a:gd name="connsiteX4" fmla="*/ 264346 w 528692"/>
              <a:gd name="connsiteY4" fmla="*/ 618470 h 618470"/>
              <a:gd name="connsiteX5" fmla="*/ 264346 w 528692"/>
              <a:gd name="connsiteY5" fmla="*/ 494776 h 618470"/>
              <a:gd name="connsiteX6" fmla="*/ 0 w 528692"/>
              <a:gd name="connsiteY6" fmla="*/ 494776 h 618470"/>
              <a:gd name="connsiteX7" fmla="*/ 0 w 528692"/>
              <a:gd name="connsiteY7" fmla="*/ 123694 h 61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692" h="618470">
                <a:moveTo>
                  <a:pt x="528692" y="494776"/>
                </a:moveTo>
                <a:lnTo>
                  <a:pt x="264346" y="494776"/>
                </a:lnTo>
                <a:lnTo>
                  <a:pt x="264346" y="618470"/>
                </a:lnTo>
                <a:lnTo>
                  <a:pt x="0" y="309235"/>
                </a:lnTo>
                <a:lnTo>
                  <a:pt x="264346" y="0"/>
                </a:lnTo>
                <a:lnTo>
                  <a:pt x="264346" y="123694"/>
                </a:lnTo>
                <a:lnTo>
                  <a:pt x="528692" y="123694"/>
                </a:lnTo>
                <a:lnTo>
                  <a:pt x="528692" y="49477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58608" tIns="123694" rIns="1" bIns="123694" numCol="1" spcCol="1270" anchor="ctr" anchorCtr="0">
            <a:noAutofit/>
          </a:bodyPr>
          <a:lstStyle/>
          <a:p>
            <a:pPr lvl="0" algn="ctr" defTabSz="533400">
              <a:lnSpc>
                <a:spcPct val="90000"/>
              </a:lnSpc>
              <a:spcBef>
                <a:spcPct val="0"/>
              </a:spcBef>
              <a:spcAft>
                <a:spcPct val="35000"/>
              </a:spcAft>
            </a:pPr>
            <a:endParaRPr lang="en-US" sz="1200" kern="1200"/>
          </a:p>
        </p:txBody>
      </p:sp>
      <p:sp>
        <p:nvSpPr>
          <p:cNvPr id="23" name="Freeform 22"/>
          <p:cNvSpPr/>
          <p:nvPr/>
        </p:nvSpPr>
        <p:spPr>
          <a:xfrm>
            <a:off x="2572955" y="4236552"/>
            <a:ext cx="3801358" cy="1951678"/>
          </a:xfrm>
          <a:custGeom>
            <a:avLst/>
            <a:gdLst>
              <a:gd name="connsiteX0" fmla="*/ 0 w 2493832"/>
              <a:gd name="connsiteY0" fmla="*/ 149630 h 1496299"/>
              <a:gd name="connsiteX1" fmla="*/ 149630 w 2493832"/>
              <a:gd name="connsiteY1" fmla="*/ 0 h 1496299"/>
              <a:gd name="connsiteX2" fmla="*/ 2344202 w 2493832"/>
              <a:gd name="connsiteY2" fmla="*/ 0 h 1496299"/>
              <a:gd name="connsiteX3" fmla="*/ 2493832 w 2493832"/>
              <a:gd name="connsiteY3" fmla="*/ 149630 h 1496299"/>
              <a:gd name="connsiteX4" fmla="*/ 2493832 w 2493832"/>
              <a:gd name="connsiteY4" fmla="*/ 1346669 h 1496299"/>
              <a:gd name="connsiteX5" fmla="*/ 2344202 w 2493832"/>
              <a:gd name="connsiteY5" fmla="*/ 1496299 h 1496299"/>
              <a:gd name="connsiteX6" fmla="*/ 149630 w 2493832"/>
              <a:gd name="connsiteY6" fmla="*/ 1496299 h 1496299"/>
              <a:gd name="connsiteX7" fmla="*/ 0 w 2493832"/>
              <a:gd name="connsiteY7" fmla="*/ 1346669 h 1496299"/>
              <a:gd name="connsiteX8" fmla="*/ 0 w 2493832"/>
              <a:gd name="connsiteY8" fmla="*/ 149630 h 149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3832" h="1496299">
                <a:moveTo>
                  <a:pt x="0" y="149630"/>
                </a:moveTo>
                <a:cubicBezTo>
                  <a:pt x="0" y="66992"/>
                  <a:pt x="66992" y="0"/>
                  <a:pt x="149630" y="0"/>
                </a:cubicBezTo>
                <a:lnTo>
                  <a:pt x="2344202" y="0"/>
                </a:lnTo>
                <a:cubicBezTo>
                  <a:pt x="2426840" y="0"/>
                  <a:pt x="2493832" y="66992"/>
                  <a:pt x="2493832" y="149630"/>
                </a:cubicBezTo>
                <a:lnTo>
                  <a:pt x="2493832" y="1346669"/>
                </a:lnTo>
                <a:cubicBezTo>
                  <a:pt x="2493832" y="1429307"/>
                  <a:pt x="2426840" y="1496299"/>
                  <a:pt x="2344202" y="1496299"/>
                </a:cubicBezTo>
                <a:lnTo>
                  <a:pt x="149630" y="1496299"/>
                </a:lnTo>
                <a:cubicBezTo>
                  <a:pt x="66992" y="1496299"/>
                  <a:pt x="0" y="1429307"/>
                  <a:pt x="0" y="1346669"/>
                </a:cubicBezTo>
                <a:lnTo>
                  <a:pt x="0" y="14963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00975" tIns="100975" rIns="100975" bIns="100975" numCol="1" spcCol="1270" anchor="ctr" anchorCtr="0">
            <a:noAutofit/>
          </a:bodyPr>
          <a:lstStyle/>
          <a:p>
            <a:pPr lvl="0" algn="ctr" defTabSz="66675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Hồn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biến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a:t>
            </a:r>
            <a:r>
              <a:rPr lang="en-US" sz="2400" kern="1200" dirty="0">
                <a:latin typeface="Times New Roman" panose="02020603050405020304" pitchFamily="18" charset="0"/>
                <a:cs typeface="Times New Roman" panose="02020603050405020304" pitchFamily="18" charset="0"/>
              </a:rPr>
              <a:t> con </a:t>
            </a:r>
            <a:r>
              <a:rPr lang="en-US" sz="2400" kern="1200" dirty="0" err="1">
                <a:latin typeface="Times New Roman" panose="02020603050405020304" pitchFamily="18" charset="0"/>
                <a:cs typeface="Times New Roman" panose="02020603050405020304" pitchFamily="18" charset="0"/>
              </a:rPr>
              <a:t>ruồi</a:t>
            </a:r>
            <a:r>
              <a:rPr lang="en-US" sz="2400" kern="1200" dirty="0">
                <a:latin typeface="Times New Roman" panose="02020603050405020304" pitchFamily="18" charset="0"/>
                <a:cs typeface="Times New Roman" panose="02020603050405020304" pitchFamily="18" charset="0"/>
              </a:rPr>
              <a:t>, bay </a:t>
            </a:r>
            <a:r>
              <a:rPr lang="en-US" sz="2400" kern="1200" dirty="0" err="1">
                <a:latin typeface="Times New Roman" panose="02020603050405020304" pitchFamily="18" charset="0"/>
                <a:cs typeface="Times New Roman" panose="02020603050405020304" pitchFamily="18" charset="0"/>
              </a:rPr>
              <a:t>vào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miệng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gái</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nàng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Hơ</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Âng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cháu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tục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nghiệp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cậu</a:t>
            </a:r>
            <a:r>
              <a:rPr lang="en-US" sz="2400" kern="1200" dirty="0">
                <a:latin typeface="Times New Roman" panose="02020603050405020304" pitchFamily="18" charset="0"/>
                <a:cs typeface="Times New Roman" panose="02020603050405020304" pitchFamily="18" charset="0"/>
              </a:rPr>
              <a:t>.</a:t>
            </a:r>
          </a:p>
        </p:txBody>
      </p:sp>
      <p:sp>
        <p:nvSpPr>
          <p:cNvPr id="24" name="Oval 23"/>
          <p:cNvSpPr/>
          <p:nvPr/>
        </p:nvSpPr>
        <p:spPr>
          <a:xfrm>
            <a:off x="436139" y="4389120"/>
            <a:ext cx="2011639" cy="1719602"/>
          </a:xfrm>
          <a:prstGeom prst="ellipse">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Times New Roman" panose="02020603050405020304" pitchFamily="18" charset="0"/>
              </a:rPr>
              <a:t>Tóm</a:t>
            </a:r>
            <a:r>
              <a:rPr lang="en-US" sz="4000" dirty="0">
                <a:solidFill>
                  <a:schemeClr val="tx1"/>
                </a:solidFill>
                <a:latin typeface="Times New Roman" panose="02020603050405020304" pitchFamily="18" charset="0"/>
                <a:ea typeface="Times New Roman" panose="02020603050405020304" pitchFamily="18" charset="0"/>
              </a:rPr>
              <a:t> </a:t>
            </a:r>
            <a:r>
              <a:rPr lang="en-US" sz="4000" dirty="0" err="1">
                <a:solidFill>
                  <a:schemeClr val="tx1"/>
                </a:solidFill>
                <a:latin typeface="Times New Roman" panose="02020603050405020304" pitchFamily="18" charset="0"/>
                <a:ea typeface="Times New Roman" panose="02020603050405020304" pitchFamily="18" charset="0"/>
              </a:rPr>
              <a:t>tắt</a:t>
            </a:r>
            <a:endParaRPr lang="en-US" sz="4000" dirty="0">
              <a:solidFill>
                <a:schemeClr val="tx1"/>
              </a:solidFill>
            </a:endParaRPr>
          </a:p>
        </p:txBody>
      </p:sp>
    </p:spTree>
    <p:extLst>
      <p:ext uri="{BB962C8B-B14F-4D97-AF65-F5344CB8AC3E}">
        <p14:creationId xmlns:p14="http://schemas.microsoft.com/office/powerpoint/2010/main" val="332938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right)">
                                      <p:cBhvr>
                                        <p:cTn id="36" dur="500"/>
                                        <p:tgtEl>
                                          <p:spTgt spid="21"/>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right)">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8" grpId="0" animBg="1"/>
      <p:bldP spid="19" grpId="0" animBg="1"/>
      <p:bldP spid="20"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10</a:t>
            </a:r>
          </a:p>
        </p:txBody>
      </p:sp>
      <p:sp>
        <p:nvSpPr>
          <p:cNvPr id="8" name="Frame 7"/>
          <p:cNvSpPr/>
          <p:nvPr/>
        </p:nvSpPr>
        <p:spPr>
          <a:xfrm>
            <a:off x="253206"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1624808" y="-11413"/>
            <a:ext cx="9460139" cy="692944"/>
          </a:xfrm>
          <a:prstGeom prst="roundRect">
            <a:avLst>
              <a:gd name="adj" fmla="val 50000"/>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CHIẾN THẮNG MTAO MXÂY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(Trích </a:t>
            </a:r>
            <a:r>
              <a:rPr kumimoji="0" lang="pl-PL" sz="24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Đăm Săn</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 sử thi Ê-đê)</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a:picLocks noChangeAspect="1"/>
          </p:cNvPicPr>
          <p:nvPr/>
        </p:nvPicPr>
        <p:blipFill>
          <a:blip r:embed="rId4"/>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4"/>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0" b="100000" l="0" r="95200"/>
                    </a14:imgEffect>
                  </a14:imgLayer>
                </a14:imgProps>
              </a:ext>
            </a:extLst>
          </a:blip>
          <a:srcRect t="62791"/>
          <a:stretch>
            <a:fillRect/>
          </a:stretch>
        </p:blipFill>
        <p:spPr>
          <a:xfrm>
            <a:off x="2739232" y="618823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pic>
        <p:nvPicPr>
          <p:cNvPr id="2" name="Picture 1"/>
          <p:cNvPicPr>
            <a:picLocks noChangeAspect="1"/>
          </p:cNvPicPr>
          <p:nvPr/>
        </p:nvPicPr>
        <p:blipFill>
          <a:blip r:embed="rId8"/>
          <a:stretch>
            <a:fillRect/>
          </a:stretch>
        </p:blipFill>
        <p:spPr>
          <a:xfrm>
            <a:off x="11117945" y="-455"/>
            <a:ext cx="986972" cy="707371"/>
          </a:xfrm>
          <a:prstGeom prst="rect">
            <a:avLst/>
          </a:prstGeom>
        </p:spPr>
      </p:pic>
      <p:sp>
        <p:nvSpPr>
          <p:cNvPr id="3" name="Rectangle 2"/>
          <p:cNvSpPr/>
          <p:nvPr/>
        </p:nvSpPr>
        <p:spPr>
          <a:xfrm>
            <a:off x="4346224" y="724393"/>
            <a:ext cx="348685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401715" y="1219287"/>
            <a:ext cx="7284366" cy="658642"/>
          </a:xfrm>
          <a:prstGeom prst="rect">
            <a:avLst/>
          </a:prstGeom>
        </p:spPr>
        <p:txBody>
          <a:bodyPr wrap="none">
            <a:spAutoFit/>
          </a:bodyPr>
          <a:lstStyle/>
          <a:p>
            <a:pPr algn="just">
              <a:lnSpc>
                <a:spcPct val="115000"/>
              </a:lnSpc>
              <a:spcAft>
                <a:spcPts val="0"/>
              </a:spcAft>
            </a:pPr>
            <a:r>
              <a:rPr lang="en-US" sz="3200" b="1" dirty="0">
                <a:solidFill>
                  <a:srgbClr val="0070C0"/>
                </a:solidFill>
                <a:latin typeface="Times New Roman" panose="02020603050405020304" pitchFamily="18" charset="0"/>
                <a:ea typeface="Times New Roman" panose="02020603050405020304" pitchFamily="18" charset="0"/>
              </a:rPr>
              <a:t>3. </a:t>
            </a:r>
            <a:r>
              <a:rPr lang="en-US" sz="3200" b="1" dirty="0" err="1">
                <a:solidFill>
                  <a:srgbClr val="0070C0"/>
                </a:solidFill>
                <a:latin typeface="Times New Roman" panose="02020603050405020304" pitchFamily="18" charset="0"/>
                <a:ea typeface="Times New Roman" panose="02020603050405020304" pitchFamily="18" charset="0"/>
              </a:rPr>
              <a:t>Đoạn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trích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Chiến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thắng</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Mtao</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Mxây</a:t>
            </a:r>
            <a:r>
              <a:rPr lang="en-US" sz="3200" b="1" dirty="0">
                <a:solidFill>
                  <a:srgbClr val="0070C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401715" y="1769634"/>
            <a:ext cx="11327579" cy="4552015"/>
          </a:xfrm>
          <a:prstGeom prst="rect">
            <a:avLst/>
          </a:prstGeom>
        </p:spPr>
        <p:txBody>
          <a:bodyPr wrap="square">
            <a:spAutoFit/>
          </a:bodyPr>
          <a:lstStyle/>
          <a:p>
            <a:pPr algn="just">
              <a:lnSpc>
                <a:spcPct val="115000"/>
              </a:lnSpc>
              <a:spcAft>
                <a:spcPts val="0"/>
              </a:spcAft>
            </a:pPr>
            <a:r>
              <a:rPr lang="pt-BR" sz="2800" dirty="0">
                <a:latin typeface="Times New Roman" panose="02020603050405020304" pitchFamily="18" charset="0"/>
                <a:ea typeface="Times New Roman" panose="02020603050405020304" pitchFamily="18" charset="0"/>
              </a:rPr>
              <a:t>* </a:t>
            </a:r>
            <a:r>
              <a:rPr lang="pt-BR" sz="2800" b="1" dirty="0">
                <a:latin typeface="Times New Roman" panose="02020603050405020304" pitchFamily="18" charset="0"/>
                <a:ea typeface="Times New Roman" panose="02020603050405020304" pitchFamily="18" charset="0"/>
              </a:rPr>
              <a:t>Vị trí đoạn trích:</a:t>
            </a:r>
            <a:r>
              <a:rPr lang="pt-BR" sz="2800" dirty="0">
                <a:latin typeface="Times New Roman" panose="02020603050405020304" pitchFamily="18" charset="0"/>
                <a:ea typeface="Times New Roman" panose="02020603050405020304" pitchFamily="18" charset="0"/>
              </a:rPr>
              <a:t> Đoạn trích nằm ở phần giữa của tác phẩm kể về việc Đăm Săn đánh thắng từ trưởng Sắt (Mtao Mxây) cứu vợ.</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800" b="1" i="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Cốt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truyện</a:t>
            </a:r>
            <a:r>
              <a:rPr lang="en-US" sz="2800" b="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Nhân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vật</a:t>
            </a:r>
            <a:r>
              <a:rPr lang="en-US" sz="2800" b="1"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tù</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trưởng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Đăm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tù</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trưởng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Mtao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Mxây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Trời</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800" b="1" i="1" dirty="0">
                <a:solidFill>
                  <a:srgbClr val="0D0D0D"/>
                </a:solidFill>
                <a:latin typeface="Times New Roman" panose="02020603050405020304" pitchFamily="18" charset="0"/>
                <a:ea typeface="MS Mincho"/>
              </a:rPr>
              <a:t>- </a:t>
            </a:r>
            <a:r>
              <a:rPr lang="en-US" sz="2800" b="1" dirty="0" err="1">
                <a:latin typeface="Times New Roman" panose="02020603050405020304" pitchFamily="18" charset="0"/>
                <a:ea typeface="Times New Roman" panose="02020603050405020304" pitchFamily="18" charset="0"/>
              </a:rPr>
              <a:t>Những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sự</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việc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chính</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Đăm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Mtao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Mxây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chiến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đấu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Mtao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Mxây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giành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chiến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thắng</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Đăm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thuyết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phục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tôi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tớ</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Mtao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Mxây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theo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Đăm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cùng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tổ</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chức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mừng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chiến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thắng</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5751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1000"/>
                                        <p:tgtEl>
                                          <p:spTgt spid="14">
                                            <p:txEl>
                                              <p:pRg st="4" end="4"/>
                                            </p:txEl>
                                          </p:spTgt>
                                        </p:tgtEl>
                                      </p:cBhvr>
                                    </p:animEffect>
                                    <p:anim calcmode="lin" valueType="num">
                                      <p:cBhvr>
                                        <p:cTn id="3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5" end="5"/>
                                            </p:txEl>
                                          </p:spTgt>
                                        </p:tgtEl>
                                        <p:attrNameLst>
                                          <p:attrName>style.visibility</p:attrName>
                                        </p:attrNameLst>
                                      </p:cBhvr>
                                      <p:to>
                                        <p:strVal val="visible"/>
                                      </p:to>
                                    </p:set>
                                    <p:animEffect transition="in" filter="fade">
                                      <p:cBhvr>
                                        <p:cTn id="42" dur="1000"/>
                                        <p:tgtEl>
                                          <p:spTgt spid="14">
                                            <p:txEl>
                                              <p:pRg st="5" end="5"/>
                                            </p:txEl>
                                          </p:spTgt>
                                        </p:tgtEl>
                                      </p:cBhvr>
                                    </p:animEffect>
                                    <p:anim calcmode="lin" valueType="num">
                                      <p:cBhvr>
                                        <p:cTn id="43"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xEl>
                                              <p:pRg st="6" end="6"/>
                                            </p:txEl>
                                          </p:spTgt>
                                        </p:tgtEl>
                                        <p:attrNameLst>
                                          <p:attrName>style.visibility</p:attrName>
                                        </p:attrNameLst>
                                      </p:cBhvr>
                                      <p:to>
                                        <p:strVal val="visible"/>
                                      </p:to>
                                    </p:set>
                                    <p:animEffect transition="in" filter="fade">
                                      <p:cBhvr>
                                        <p:cTn id="49" dur="1000"/>
                                        <p:tgtEl>
                                          <p:spTgt spid="14">
                                            <p:txEl>
                                              <p:pRg st="6" end="6"/>
                                            </p:txEl>
                                          </p:spTgt>
                                        </p:tgtEl>
                                      </p:cBhvr>
                                    </p:animEffect>
                                    <p:anim calcmode="lin" valueType="num">
                                      <p:cBhvr>
                                        <p:cTn id="50"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3914</Words>
  <Application>Microsoft Office PowerPoint</Application>
  <PresentationFormat>Custom</PresentationFormat>
  <Paragraphs>406</Paragraphs>
  <Slides>41</Slides>
  <Notes>5</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21AK22</cp:lastModifiedBy>
  <cp:revision>3</cp:revision>
  <dcterms:created xsi:type="dcterms:W3CDTF">2022-05-23T10:04:37Z</dcterms:created>
  <dcterms:modified xsi:type="dcterms:W3CDTF">2023-09-14T03:31:18Z</dcterms:modified>
</cp:coreProperties>
</file>