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  <p:sldMasterId id="2147483739" r:id="rId2"/>
    <p:sldMasterId id="2147483751" r:id="rId3"/>
    <p:sldMasterId id="2147483763" r:id="rId4"/>
    <p:sldMasterId id="2147483775" r:id="rId5"/>
  </p:sldMasterIdLst>
  <p:notesMasterIdLst>
    <p:notesMasterId r:id="rId67"/>
  </p:notesMasterIdLst>
  <p:sldIdLst>
    <p:sldId id="256" r:id="rId6"/>
    <p:sldId id="257" r:id="rId7"/>
    <p:sldId id="258" r:id="rId8"/>
    <p:sldId id="262" r:id="rId9"/>
    <p:sldId id="259" r:id="rId10"/>
    <p:sldId id="263" r:id="rId11"/>
    <p:sldId id="260" r:id="rId12"/>
    <p:sldId id="264" r:id="rId13"/>
    <p:sldId id="265" r:id="rId14"/>
    <p:sldId id="266" r:id="rId15"/>
    <p:sldId id="267" r:id="rId16"/>
    <p:sldId id="268" r:id="rId17"/>
    <p:sldId id="269" r:id="rId18"/>
    <p:sldId id="271" r:id="rId19"/>
    <p:sldId id="270" r:id="rId20"/>
    <p:sldId id="273" r:id="rId21"/>
    <p:sldId id="272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" userDrawn="1">
          <p15:clr>
            <a:srgbClr val="A4A3A4"/>
          </p15:clr>
        </p15:guide>
        <p15:guide id="2" pos="7272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8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18" y="78"/>
      </p:cViewPr>
      <p:guideLst>
        <p:guide pos="384"/>
        <p:guide pos="7272"/>
        <p:guide orient="horz" pos="672"/>
        <p:guide orient="horz" pos="712"/>
        <p:guide orient="horz" pos="3928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2E1348-0A39-432B-AECA-65C5AB940624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66C0C1-DCB6-4B9F-9339-971C5A0935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87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7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66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66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376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110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5C89-2E28-4777-95B0-BA7EECAE3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9928" y="987552"/>
            <a:ext cx="8385048" cy="308152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052321-4D71-4DA8-BD2C-DC22FC1525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5506" y="4480561"/>
            <a:ext cx="5993892" cy="1166495"/>
          </a:xfrm>
        </p:spPr>
        <p:txBody>
          <a:bodyPr>
            <a:normAutofit/>
          </a:bodyPr>
          <a:lstStyle>
            <a:lvl1pPr marL="0" indent="0" algn="ctr">
              <a:buNone/>
              <a:defRPr sz="1400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D37183-71EA-4A92-8609-41ECB53F4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9F2E6-1ECC-4081-8EBF-C80C6C94A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3FA67-CD72-4503-BA25-FEC880107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38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83CBE-1EA9-4E8B-A281-C50B792E5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EB1A0-A59D-4CB9-BABB-C6BF1D2E9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6265B-940D-433C-AD76-2D6A42449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AB98E-314F-45C4-9A64-AD3FAE05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9F32-B214-4A0C-8669-7FE4BA445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6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DE4A6D-DAA1-4551-A093-3C36C1C8CF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25FDA9-71CD-4B86-B291-BEBA43D8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9F5B1-B635-4479-A426-B1D40665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33098-8769-47C3-80B2-C2942F98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A9297-65D4-45BE-BE6C-5531FC6A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3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49CAB-2A0F-459D-BDFD-066062D33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0E1D26-CB3A-4441-9771-43EE4D846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8B1F5-2B85-4971-AFBE-286D7DDFD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44E2C-D6B3-46FE-8F66-650EF0E46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5E867-F71A-48FD-8CE4-B43F20CB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73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6D5CA-F1AD-4F53-A497-BE65656D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A9598-690A-46C3-8F8D-0481672D8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68E9B-3FC2-43F9-A84A-AE83B974D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1CEE5-21BF-4F3E-884D-A3468EB0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45CE1-814F-40B3-9602-0B4956954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35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F3B00-03DF-4966-9881-38AE42B9A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B11C4-A303-4ECE-AD24-B85D75C64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D8C1C-4CC4-4FF8-8045-1872183D3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3DD72-D8DB-4B67-8B9C-FFEF11C5A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E7444-3C48-4541-8E32-D9015A128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12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347A-9F26-4026-98C1-4E8A16512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80282-382B-493D-957F-A2E1C194C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C48E7-3302-4899-A2DA-3E242AF0C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55AAF-79A9-48C0-A260-30ECF21CD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670A4-5FB4-4E65-9F8B-D3AC50FA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8F23E-C50B-4425-8781-4FB9675EF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24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0C387-25C7-4A66-8AA1-43577B8BE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DF696-8D38-4D16-AFCF-94CF64238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B500AA-7C0A-496C-8DBF-CE75980AF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19CDD-0C35-44A6-BBD6-5CE8BD02A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CBB0E2-1A44-40C8-AC50-D75FD9C78D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084017-AFAD-441B-AED9-F951CFDA9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5FD8C4-1904-41A6-8940-14A3AE83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477856-9D35-450C-8288-9408DF7B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97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4A8B7-DBEA-4291-98FF-D2C6721B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B752A4-8B3E-470F-B340-C6C65B86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C5928E-4A06-4B7B-A963-67CDF3F27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761F8E-1FD6-478F-ACA6-B0016EEB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963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A2563B-C064-4DC9-AF0D-A44C0711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3714BB-CC3D-47B4-91DD-CF00892B2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04EC3-E817-4C92-B777-6CF5FB4D2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032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9A95D-59DD-447D-AA03-43788B0D5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C4CC3-0BA4-446B-8533-11E59240B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30702D-E2FC-45C6-8DF5-8E21C5A23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5E94F-9970-412D-8159-F264D876F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C945C-9EDA-4766-A502-CAFCCA75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34DF5-5308-4CFB-AE13-867BC37BF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11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BA523-EF01-4656-9D54-347E984FD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2871-79D5-420E-8207-BEF7BE44A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D32D3-8223-4851-BB8E-CB489B97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4444B-9FC3-414D-8EA0-15AB806D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448B-FCF6-40C5-8BB6-15B70E889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7373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5D6EE-1AE5-4928-AC57-CAA149193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ACC4C8-9372-476D-AD8E-372574690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B479B-35BA-49E5-9852-E90D42CD7C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85422-1D3C-49B3-B96C-40F59D4C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A7011-D7F1-4202-868C-E1A96C27A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D8015-24EB-4D73-8268-BF36BB5E0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F36EB-80BA-4157-B662-1CF03F35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44224-C355-43B8-87D0-62227B918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73D47-E804-42E6-909D-B243089A5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F77F4F-E07A-41AF-A5C4-EFEEABBD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DC44D-9F5E-4C20-9424-B08CC35F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23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C4BCF6-29E1-46D6-8230-B90EC8BE7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6D89F5-218B-49D7-865E-4C6AEE4E7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59C0D-49B3-45D0-B0EF-88AAC4FC0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E4812-F040-47B0-8C56-546F1F47E562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C95115-58AE-484A-9A69-7A2A1BE6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9A804-7068-4996-ACEA-D27C5CE96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09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78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274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239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33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424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45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35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F79BA-620F-4443-807B-BE44F36F9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709738"/>
            <a:ext cx="9430811" cy="2852737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9A625-6442-4047-B545-433C44512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4589463"/>
            <a:ext cx="943081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EAA30-3B1A-4BEA-9835-33D20724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6440-3149-446F-8105-485333B18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0FEDB1-D604-4E10-B334-5DB303498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432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925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13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517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599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1774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9540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3494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24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784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9508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E563-D552-439E-8DF5-45062D87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6873-2DD5-456E-A3A9-FE408419E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825625"/>
            <a:ext cx="468405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C6B04C-FB9E-4A9E-8892-4B5B70289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19802" y="1825625"/>
            <a:ext cx="4684058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2F0B4-0E86-473E-BC42-78D856A0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B9537-F43C-4042-B165-A00358F9E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9F52F-61F2-4FEE-8989-2FB40019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5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53302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7691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223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9636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347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7970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0103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3430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8144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21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2E5C-0B2D-4DB5-95F6-3C2C825DF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89993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F1C53-3F27-42E6-BE80-1DF579857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4872132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8CC6CB-F028-4322-B54F-571203106F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7" y="2510632"/>
            <a:ext cx="4872133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AD2CD7-554E-4EAA-BAF6-86ABB7E81D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89809" y="1681163"/>
            <a:ext cx="4849909" cy="823912"/>
          </a:xfrm>
        </p:spPr>
        <p:txBody>
          <a:bodyPr anchor="b">
            <a:noAutofit/>
          </a:bodyPr>
          <a:lstStyle>
            <a:lvl1pPr marL="0" indent="0">
              <a:buNone/>
              <a:defRPr sz="16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2A2D6-379C-4D26-90AC-9F2F46DCE7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89810" y="2505075"/>
            <a:ext cx="4872134" cy="3684588"/>
          </a:xfrm>
        </p:spPr>
        <p:txBody>
          <a:bodyPr/>
          <a:lstStyle>
            <a:lvl2pPr>
              <a:defRPr b="1"/>
            </a:lvl2pPr>
            <a:lvl3pPr>
              <a:defRPr b="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A0E4F3-8A65-4788-AE96-1FB2060F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22DA4-5EE1-440C-ADDE-D7B4F77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BC291E-B8EF-4ED7-A04A-23426C220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9627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626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9500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40318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2115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707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55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CB818-E8D0-497B-9A7E-4F281D0D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82B9D-CD58-4C05-8A78-CB6E0E9D4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E60CD-D6F3-40A7-BB8B-FEC8E315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2B832-C4FE-4F88-85EA-DDC16A82B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9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75B2FC-801A-44A4-96BF-26A9E8B2A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27F04-7E7E-485C-8B30-6B89E5A69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33C81-AA74-4BCE-AA9E-56E5791D0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5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FD3CB-0541-46AD-B35E-0E0A1375E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F8EFDE-1D7D-46B8-AB55-A3C02EDD1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652153" cy="5403850"/>
          </a:xfrm>
        </p:spPr>
        <p:txBody>
          <a:bodyPr/>
          <a:lstStyle>
            <a:lvl1pPr>
              <a:defRPr sz="3200"/>
            </a:lvl1pPr>
            <a:lvl2pPr>
              <a:defRPr sz="2800" b="1"/>
            </a:lvl2pPr>
            <a:lvl3pPr>
              <a:defRPr sz="2400" b="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1D2F5-DB36-4943-8A14-96AFC4883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C07D4-6597-444C-9EFD-62021AE7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2D0D2C-70E8-4A24-9727-BEAF10B17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9E0F6-7216-48A1-8BCA-770C6DE38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38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CBEBD-5F1A-4111-A7F2-1CE82C9A6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0517FB-4008-4F68-B193-482971BA72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606C5F-0885-458F-9B21-47E60171BF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86F2E-B752-4D78-8DC4-C96A1A00E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8F52-2787-4BA2-BBBC-9395E9F86D50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37751-8BB8-4224-870A-A2953E76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42CE94-BD7E-44B3-9B5E-67D4BD31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B8A27-DF03-4546-BA93-21C967D57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849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AFD227-869A-489C-A9B5-3F0498DF3C0C}"/>
              </a:ext>
            </a:extLst>
          </p:cNvPr>
          <p:cNvGrpSpPr/>
          <p:nvPr/>
        </p:nvGrpSpPr>
        <p:grpSpPr>
          <a:xfrm>
            <a:off x="11096450" y="13394"/>
            <a:ext cx="494218" cy="6814823"/>
            <a:chOff x="11096450" y="13394"/>
            <a:chExt cx="494218" cy="6814823"/>
          </a:xfrm>
          <a:solidFill>
            <a:schemeClr val="bg2">
              <a:lumMod val="90000"/>
            </a:schemeClr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704B34-199B-4964-9C78-3AB9735915A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8009" y="671857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8B1E8DB8-017D-454E-849F-EE5742849F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5034" y="77813"/>
              <a:ext cx="138242" cy="88130"/>
            </a:xfrm>
            <a:custGeom>
              <a:avLst/>
              <a:gdLst>
                <a:gd name="T0" fmla="*/ 22 w 42"/>
                <a:gd name="T1" fmla="*/ 0 h 29"/>
                <a:gd name="T2" fmla="*/ 14 w 42"/>
                <a:gd name="T3" fmla="*/ 25 h 29"/>
                <a:gd name="T4" fmla="*/ 22 w 42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9">
                  <a:moveTo>
                    <a:pt x="22" y="0"/>
                  </a:moveTo>
                  <a:cubicBezTo>
                    <a:pt x="42" y="7"/>
                    <a:pt x="28" y="29"/>
                    <a:pt x="14" y="25"/>
                  </a:cubicBezTo>
                  <a:cubicBezTo>
                    <a:pt x="0" y="18"/>
                    <a:pt x="8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0" name="Freeform 15">
              <a:extLst>
                <a:ext uri="{FF2B5EF4-FFF2-40B4-BE49-F238E27FC236}">
                  <a16:creationId xmlns:a16="http://schemas.microsoft.com/office/drawing/2014/main" id="{16D80E5D-5099-41C4-A80A-1B1538C382F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78964" y="592010"/>
              <a:ext cx="121406" cy="72626"/>
            </a:xfrm>
            <a:custGeom>
              <a:avLst/>
              <a:gdLst>
                <a:gd name="T0" fmla="*/ 16 w 37"/>
                <a:gd name="T1" fmla="*/ 0 h 24"/>
                <a:gd name="T2" fmla="*/ 11 w 37"/>
                <a:gd name="T3" fmla="*/ 24 h 24"/>
                <a:gd name="T4" fmla="*/ 16 w 37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4">
                  <a:moveTo>
                    <a:pt x="16" y="0"/>
                  </a:moveTo>
                  <a:cubicBezTo>
                    <a:pt x="37" y="6"/>
                    <a:pt x="30" y="20"/>
                    <a:pt x="11" y="24"/>
                  </a:cubicBezTo>
                  <a:cubicBezTo>
                    <a:pt x="0" y="17"/>
                    <a:pt x="5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947751E1-E2F4-467E-B547-3BD4BAB7F56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2378" y="335267"/>
              <a:ext cx="138242" cy="78339"/>
            </a:xfrm>
            <a:custGeom>
              <a:avLst/>
              <a:gdLst>
                <a:gd name="T0" fmla="*/ 6 w 42"/>
                <a:gd name="T1" fmla="*/ 6 h 26"/>
                <a:gd name="T2" fmla="*/ 21 w 42"/>
                <a:gd name="T3" fmla="*/ 26 h 26"/>
                <a:gd name="T4" fmla="*/ 6 w 42"/>
                <a:gd name="T5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26">
                  <a:moveTo>
                    <a:pt x="6" y="6"/>
                  </a:moveTo>
                  <a:cubicBezTo>
                    <a:pt x="25" y="0"/>
                    <a:pt x="42" y="17"/>
                    <a:pt x="21" y="26"/>
                  </a:cubicBezTo>
                  <a:cubicBezTo>
                    <a:pt x="9" y="26"/>
                    <a:pt x="0" y="16"/>
                    <a:pt x="6" y="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2" name="Freeform 19">
              <a:extLst>
                <a:ext uri="{FF2B5EF4-FFF2-40B4-BE49-F238E27FC236}">
                  <a16:creationId xmlns:a16="http://schemas.microsoft.com/office/drawing/2014/main" id="{55D8869B-B701-4268-9856-876345C8AE3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714" y="2021691"/>
              <a:ext cx="124951" cy="69362"/>
            </a:xfrm>
            <a:custGeom>
              <a:avLst/>
              <a:gdLst>
                <a:gd name="T0" fmla="*/ 16 w 38"/>
                <a:gd name="T1" fmla="*/ 0 h 23"/>
                <a:gd name="T2" fmla="*/ 10 w 38"/>
                <a:gd name="T3" fmla="*/ 23 h 23"/>
                <a:gd name="T4" fmla="*/ 1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16" y="0"/>
                  </a:moveTo>
                  <a:cubicBezTo>
                    <a:pt x="38" y="8"/>
                    <a:pt x="31" y="18"/>
                    <a:pt x="10" y="23"/>
                  </a:cubicBezTo>
                  <a:cubicBezTo>
                    <a:pt x="0" y="16"/>
                    <a:pt x="4" y="3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3" name="Freeform 20">
              <a:extLst>
                <a:ext uri="{FF2B5EF4-FFF2-40B4-BE49-F238E27FC236}">
                  <a16:creationId xmlns:a16="http://schemas.microsoft.com/office/drawing/2014/main" id="{A25CA59C-849F-4CE4-A9B0-293F98DE2C7C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4629" y="2272420"/>
              <a:ext cx="128495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FE000DB1-AAA1-4BFF-8F14-53624C2F9E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6398" y="1049544"/>
              <a:ext cx="150648" cy="99554"/>
            </a:xfrm>
            <a:custGeom>
              <a:avLst/>
              <a:gdLst>
                <a:gd name="T0" fmla="*/ 26 w 46"/>
                <a:gd name="T1" fmla="*/ 0 h 33"/>
                <a:gd name="T2" fmla="*/ 38 w 46"/>
                <a:gd name="T3" fmla="*/ 22 h 33"/>
                <a:gd name="T4" fmla="*/ 26 w 46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33">
                  <a:moveTo>
                    <a:pt x="26" y="0"/>
                  </a:moveTo>
                  <a:cubicBezTo>
                    <a:pt x="29" y="0"/>
                    <a:pt x="46" y="16"/>
                    <a:pt x="38" y="22"/>
                  </a:cubicBezTo>
                  <a:cubicBezTo>
                    <a:pt x="16" y="33"/>
                    <a:pt x="0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5" name="Freeform 23">
              <a:extLst>
                <a:ext uri="{FF2B5EF4-FFF2-40B4-BE49-F238E27FC236}">
                  <a16:creationId xmlns:a16="http://schemas.microsoft.com/office/drawing/2014/main" id="{5EEFBC14-7E5B-47B2-B5E3-E90991F8919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40085" y="836978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8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10"/>
                    <a:pt x="28" y="27"/>
                    <a:pt x="8" y="20"/>
                  </a:cubicBezTo>
                  <a:cubicBezTo>
                    <a:pt x="0" y="8"/>
                    <a:pt x="7" y="2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00AFF6E4-A34A-4FD3-8C57-BB96114822D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27309" y="1320685"/>
              <a:ext cx="127608" cy="78339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5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2"/>
                    <a:pt x="36" y="26"/>
                    <a:pt x="20" y="25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C63A8474-C075-4441-A0B3-52286EA5009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7470" y="1778440"/>
              <a:ext cx="131153" cy="93843"/>
            </a:xfrm>
            <a:custGeom>
              <a:avLst/>
              <a:gdLst>
                <a:gd name="T0" fmla="*/ 22 w 40"/>
                <a:gd name="T1" fmla="*/ 0 h 31"/>
                <a:gd name="T2" fmla="*/ 16 w 40"/>
                <a:gd name="T3" fmla="*/ 25 h 31"/>
                <a:gd name="T4" fmla="*/ 22 w 40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31">
                  <a:moveTo>
                    <a:pt x="22" y="0"/>
                  </a:moveTo>
                  <a:cubicBezTo>
                    <a:pt x="39" y="3"/>
                    <a:pt x="40" y="31"/>
                    <a:pt x="16" y="25"/>
                  </a:cubicBezTo>
                  <a:cubicBezTo>
                    <a:pt x="0" y="7"/>
                    <a:pt x="13" y="4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35DA4698-A2ED-4512-8887-F12D3F14372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4869" y="1535195"/>
              <a:ext cx="127608" cy="69362"/>
            </a:xfrm>
            <a:custGeom>
              <a:avLst/>
              <a:gdLst>
                <a:gd name="T0" fmla="*/ 16 w 39"/>
                <a:gd name="T1" fmla="*/ 0 h 23"/>
                <a:gd name="T2" fmla="*/ 11 w 39"/>
                <a:gd name="T3" fmla="*/ 23 h 23"/>
                <a:gd name="T4" fmla="*/ 1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16" y="0"/>
                  </a:moveTo>
                  <a:cubicBezTo>
                    <a:pt x="39" y="7"/>
                    <a:pt x="31" y="17"/>
                    <a:pt x="11" y="23"/>
                  </a:cubicBezTo>
                  <a:cubicBezTo>
                    <a:pt x="0" y="16"/>
                    <a:pt x="4" y="2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3358E118-D590-4E50-B21C-6CDAA1CCAFC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80119" y="1078297"/>
              <a:ext cx="9748" cy="5712"/>
            </a:xfrm>
            <a:custGeom>
              <a:avLst/>
              <a:gdLst>
                <a:gd name="T0" fmla="*/ 1 w 3"/>
                <a:gd name="T1" fmla="*/ 0 h 2"/>
                <a:gd name="T2" fmla="*/ 2 w 3"/>
                <a:gd name="T3" fmla="*/ 2 h 2"/>
                <a:gd name="T4" fmla="*/ 1 w 3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1" y="0"/>
                  </a:moveTo>
                  <a:cubicBezTo>
                    <a:pt x="2" y="1"/>
                    <a:pt x="3" y="2"/>
                    <a:pt x="2" y="2"/>
                  </a:cubicBezTo>
                  <a:cubicBezTo>
                    <a:pt x="1" y="2"/>
                    <a:pt x="0" y="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0" name="Freeform 43">
              <a:extLst>
                <a:ext uri="{FF2B5EF4-FFF2-40B4-BE49-F238E27FC236}">
                  <a16:creationId xmlns:a16="http://schemas.microsoft.com/office/drawing/2014/main" id="{F1EE889E-60FF-423F-ADCB-6CBEE853A04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94111" y="860614"/>
              <a:ext cx="143559" cy="75075"/>
            </a:xfrm>
            <a:custGeom>
              <a:avLst/>
              <a:gdLst>
                <a:gd name="T0" fmla="*/ 28 w 44"/>
                <a:gd name="T1" fmla="*/ 0 h 25"/>
                <a:gd name="T2" fmla="*/ 25 w 44"/>
                <a:gd name="T3" fmla="*/ 25 h 25"/>
                <a:gd name="T4" fmla="*/ 28 w 44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5">
                  <a:moveTo>
                    <a:pt x="28" y="0"/>
                  </a:moveTo>
                  <a:cubicBezTo>
                    <a:pt x="44" y="2"/>
                    <a:pt x="38" y="22"/>
                    <a:pt x="25" y="25"/>
                  </a:cubicBezTo>
                  <a:cubicBezTo>
                    <a:pt x="0" y="25"/>
                    <a:pt x="9" y="5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1" name="Freeform 51">
              <a:extLst>
                <a:ext uri="{FF2B5EF4-FFF2-40B4-BE49-F238E27FC236}">
                  <a16:creationId xmlns:a16="http://schemas.microsoft.com/office/drawing/2014/main" id="{A4AA0634-0A7C-4A35-8EB7-775200F129F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7080" y="1015030"/>
              <a:ext cx="115202" cy="90579"/>
            </a:xfrm>
            <a:custGeom>
              <a:avLst/>
              <a:gdLst>
                <a:gd name="T0" fmla="*/ 19 w 35"/>
                <a:gd name="T1" fmla="*/ 0 h 30"/>
                <a:gd name="T2" fmla="*/ 33 w 35"/>
                <a:gd name="T3" fmla="*/ 15 h 30"/>
                <a:gd name="T4" fmla="*/ 25 w 35"/>
                <a:gd name="T5" fmla="*/ 19 h 30"/>
                <a:gd name="T6" fmla="*/ 19 w 35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0">
                  <a:moveTo>
                    <a:pt x="19" y="0"/>
                  </a:moveTo>
                  <a:cubicBezTo>
                    <a:pt x="26" y="0"/>
                    <a:pt x="35" y="8"/>
                    <a:pt x="33" y="15"/>
                  </a:cubicBezTo>
                  <a:cubicBezTo>
                    <a:pt x="30" y="12"/>
                    <a:pt x="27" y="17"/>
                    <a:pt x="25" y="19"/>
                  </a:cubicBezTo>
                  <a:cubicBezTo>
                    <a:pt x="7" y="30"/>
                    <a:pt x="0" y="5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2" name="Freeform 52">
              <a:extLst>
                <a:ext uri="{FF2B5EF4-FFF2-40B4-BE49-F238E27FC236}">
                  <a16:creationId xmlns:a16="http://schemas.microsoft.com/office/drawing/2014/main" id="{EBA21558-CAC3-445C-8882-5D4A0C6D2A0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64085" y="450599"/>
              <a:ext cx="118747" cy="81603"/>
            </a:xfrm>
            <a:custGeom>
              <a:avLst/>
              <a:gdLst>
                <a:gd name="T0" fmla="*/ 21 w 36"/>
                <a:gd name="T1" fmla="*/ 0 h 27"/>
                <a:gd name="T2" fmla="*/ 22 w 36"/>
                <a:gd name="T3" fmla="*/ 27 h 27"/>
                <a:gd name="T4" fmla="*/ 21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21" y="0"/>
                  </a:moveTo>
                  <a:cubicBezTo>
                    <a:pt x="33" y="3"/>
                    <a:pt x="36" y="23"/>
                    <a:pt x="22" y="27"/>
                  </a:cubicBezTo>
                  <a:cubicBezTo>
                    <a:pt x="3" y="25"/>
                    <a:pt x="0" y="1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3" name="Freeform 53">
              <a:extLst>
                <a:ext uri="{FF2B5EF4-FFF2-40B4-BE49-F238E27FC236}">
                  <a16:creationId xmlns:a16="http://schemas.microsoft.com/office/drawing/2014/main" id="{2E9415F1-5D31-4C25-9E26-203EEF50087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166" y="1253803"/>
              <a:ext cx="127608" cy="79154"/>
            </a:xfrm>
            <a:custGeom>
              <a:avLst/>
              <a:gdLst>
                <a:gd name="T0" fmla="*/ 24 w 39"/>
                <a:gd name="T1" fmla="*/ 0 h 26"/>
                <a:gd name="T2" fmla="*/ 20 w 39"/>
                <a:gd name="T3" fmla="*/ 26 h 26"/>
                <a:gd name="T4" fmla="*/ 24 w 39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6">
                  <a:moveTo>
                    <a:pt x="24" y="0"/>
                  </a:moveTo>
                  <a:cubicBezTo>
                    <a:pt x="39" y="3"/>
                    <a:pt x="36" y="26"/>
                    <a:pt x="20" y="26"/>
                  </a:cubicBezTo>
                  <a:cubicBezTo>
                    <a:pt x="0" y="18"/>
                    <a:pt x="3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4" name="Freeform 54">
              <a:extLst>
                <a:ext uri="{FF2B5EF4-FFF2-40B4-BE49-F238E27FC236}">
                  <a16:creationId xmlns:a16="http://schemas.microsoft.com/office/drawing/2014/main" id="{622FC1F6-879A-45BA-8752-08020C39CE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013" y="614227"/>
              <a:ext cx="134697" cy="105266"/>
            </a:xfrm>
            <a:custGeom>
              <a:avLst/>
              <a:gdLst>
                <a:gd name="T0" fmla="*/ 28 w 41"/>
                <a:gd name="T1" fmla="*/ 2 h 35"/>
                <a:gd name="T2" fmla="*/ 40 w 41"/>
                <a:gd name="T3" fmla="*/ 21 h 35"/>
                <a:gd name="T4" fmla="*/ 28 w 41"/>
                <a:gd name="T5" fmla="*/ 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5">
                  <a:moveTo>
                    <a:pt x="28" y="2"/>
                  </a:moveTo>
                  <a:cubicBezTo>
                    <a:pt x="37" y="0"/>
                    <a:pt x="41" y="13"/>
                    <a:pt x="40" y="21"/>
                  </a:cubicBezTo>
                  <a:cubicBezTo>
                    <a:pt x="22" y="35"/>
                    <a:pt x="0" y="10"/>
                    <a:pt x="28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5" name="Freeform 55">
              <a:extLst>
                <a:ext uri="{FF2B5EF4-FFF2-40B4-BE49-F238E27FC236}">
                  <a16:creationId xmlns:a16="http://schemas.microsoft.com/office/drawing/2014/main" id="{BA09826C-58E2-48C5-9666-333326C2CA4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55026" y="1463404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3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6" name="Freeform 56">
              <a:extLst>
                <a:ext uri="{FF2B5EF4-FFF2-40B4-BE49-F238E27FC236}">
                  <a16:creationId xmlns:a16="http://schemas.microsoft.com/office/drawing/2014/main" id="{A6D3555F-4EA1-4EA7-9D08-2D75CE51927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1585" y="2335317"/>
              <a:ext cx="128495" cy="72626"/>
            </a:xfrm>
            <a:custGeom>
              <a:avLst/>
              <a:gdLst>
                <a:gd name="T0" fmla="*/ 21 w 39"/>
                <a:gd name="T1" fmla="*/ 0 h 24"/>
                <a:gd name="T2" fmla="*/ 22 w 39"/>
                <a:gd name="T3" fmla="*/ 24 h 24"/>
                <a:gd name="T4" fmla="*/ 21 w 39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4">
                  <a:moveTo>
                    <a:pt x="21" y="0"/>
                  </a:moveTo>
                  <a:cubicBezTo>
                    <a:pt x="37" y="0"/>
                    <a:pt x="39" y="23"/>
                    <a:pt x="22" y="24"/>
                  </a:cubicBezTo>
                  <a:cubicBezTo>
                    <a:pt x="7" y="22"/>
                    <a:pt x="0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7" name="Freeform 57">
              <a:extLst>
                <a:ext uri="{FF2B5EF4-FFF2-40B4-BE49-F238E27FC236}">
                  <a16:creationId xmlns:a16="http://schemas.microsoft.com/office/drawing/2014/main" id="{60FA20E8-EDAA-4310-B870-97807901AC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175" y="1673149"/>
              <a:ext cx="140901" cy="93843"/>
            </a:xfrm>
            <a:custGeom>
              <a:avLst/>
              <a:gdLst>
                <a:gd name="T0" fmla="*/ 27 w 43"/>
                <a:gd name="T1" fmla="*/ 3 h 31"/>
                <a:gd name="T2" fmla="*/ 40 w 43"/>
                <a:gd name="T3" fmla="*/ 23 h 31"/>
                <a:gd name="T4" fmla="*/ 27 w 43"/>
                <a:gd name="T5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1">
                  <a:moveTo>
                    <a:pt x="27" y="3"/>
                  </a:moveTo>
                  <a:cubicBezTo>
                    <a:pt x="35" y="0"/>
                    <a:pt x="43" y="17"/>
                    <a:pt x="40" y="23"/>
                  </a:cubicBezTo>
                  <a:cubicBezTo>
                    <a:pt x="21" y="31"/>
                    <a:pt x="0" y="15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8" name="Freeform 59">
              <a:extLst>
                <a:ext uri="{FF2B5EF4-FFF2-40B4-BE49-F238E27FC236}">
                  <a16:creationId xmlns:a16="http://schemas.microsoft.com/office/drawing/2014/main" id="{F5552AA2-C2AB-4D59-B6EF-E8E5EE110E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0625" y="255502"/>
              <a:ext cx="124063" cy="78339"/>
            </a:xfrm>
            <a:custGeom>
              <a:avLst/>
              <a:gdLst>
                <a:gd name="T0" fmla="*/ 22 w 38"/>
                <a:gd name="T1" fmla="*/ 0 h 26"/>
                <a:gd name="T2" fmla="*/ 18 w 38"/>
                <a:gd name="T3" fmla="*/ 26 h 26"/>
                <a:gd name="T4" fmla="*/ 22 w 38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6">
                  <a:moveTo>
                    <a:pt x="22" y="0"/>
                  </a:moveTo>
                  <a:cubicBezTo>
                    <a:pt x="38" y="3"/>
                    <a:pt x="33" y="25"/>
                    <a:pt x="18" y="26"/>
                  </a:cubicBezTo>
                  <a:cubicBezTo>
                    <a:pt x="0" y="20"/>
                    <a:pt x="6" y="3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29" name="Freeform 60">
              <a:extLst>
                <a:ext uri="{FF2B5EF4-FFF2-40B4-BE49-F238E27FC236}">
                  <a16:creationId xmlns:a16="http://schemas.microsoft.com/office/drawing/2014/main" id="{0BA267D0-8F6B-4803-B948-70E29B4587E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5856" y="1902943"/>
              <a:ext cx="131153" cy="69362"/>
            </a:xfrm>
            <a:custGeom>
              <a:avLst/>
              <a:gdLst>
                <a:gd name="T0" fmla="*/ 24 w 40"/>
                <a:gd name="T1" fmla="*/ 0 h 23"/>
                <a:gd name="T2" fmla="*/ 25 w 40"/>
                <a:gd name="T3" fmla="*/ 23 h 23"/>
                <a:gd name="T4" fmla="*/ 24 w 40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3">
                  <a:moveTo>
                    <a:pt x="24" y="0"/>
                  </a:moveTo>
                  <a:cubicBezTo>
                    <a:pt x="40" y="0"/>
                    <a:pt x="38" y="20"/>
                    <a:pt x="25" y="23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0" name="Freeform 61">
              <a:extLst>
                <a:ext uri="{FF2B5EF4-FFF2-40B4-BE49-F238E27FC236}">
                  <a16:creationId xmlns:a16="http://schemas.microsoft.com/office/drawing/2014/main" id="{86E372A3-B9F4-4FEE-8B96-D9AD879E214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153" y="2137303"/>
              <a:ext cx="137356" cy="99554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5"/>
                    <a:pt x="1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FF0C4564-5DA6-4224-A8B7-85CE1323DE8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0824" y="2818299"/>
              <a:ext cx="121406" cy="81603"/>
            </a:xfrm>
            <a:custGeom>
              <a:avLst/>
              <a:gdLst>
                <a:gd name="T0" fmla="*/ 20 w 37"/>
                <a:gd name="T1" fmla="*/ 1 h 27"/>
                <a:gd name="T2" fmla="*/ 22 w 37"/>
                <a:gd name="T3" fmla="*/ 27 h 27"/>
                <a:gd name="T4" fmla="*/ 20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20" y="1"/>
                  </a:moveTo>
                  <a:cubicBezTo>
                    <a:pt x="31" y="1"/>
                    <a:pt x="37" y="24"/>
                    <a:pt x="22" y="27"/>
                  </a:cubicBezTo>
                  <a:cubicBezTo>
                    <a:pt x="2" y="27"/>
                    <a:pt x="0" y="0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19F31D0D-C43D-4BB0-A13C-9524B84117D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1700" y="5088176"/>
              <a:ext cx="124063" cy="87315"/>
            </a:xfrm>
            <a:custGeom>
              <a:avLst/>
              <a:gdLst>
                <a:gd name="T0" fmla="*/ 12 w 38"/>
                <a:gd name="T1" fmla="*/ 3 h 29"/>
                <a:gd name="T2" fmla="*/ 15 w 38"/>
                <a:gd name="T3" fmla="*/ 29 h 29"/>
                <a:gd name="T4" fmla="*/ 12 w 38"/>
                <a:gd name="T5" fmla="*/ 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9">
                  <a:moveTo>
                    <a:pt x="12" y="3"/>
                  </a:moveTo>
                  <a:cubicBezTo>
                    <a:pt x="34" y="0"/>
                    <a:pt x="38" y="26"/>
                    <a:pt x="15" y="29"/>
                  </a:cubicBezTo>
                  <a:cubicBezTo>
                    <a:pt x="4" y="23"/>
                    <a:pt x="0" y="9"/>
                    <a:pt x="12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6B32FB03-B0FE-4731-BE41-C59AFB49FB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1127" y="2531128"/>
              <a:ext cx="138242" cy="100371"/>
            </a:xfrm>
            <a:custGeom>
              <a:avLst/>
              <a:gdLst>
                <a:gd name="T0" fmla="*/ 25 w 42"/>
                <a:gd name="T1" fmla="*/ 1 h 33"/>
                <a:gd name="T2" fmla="*/ 4 w 42"/>
                <a:gd name="T3" fmla="*/ 19 h 33"/>
                <a:gd name="T4" fmla="*/ 25 w 42"/>
                <a:gd name="T5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33">
                  <a:moveTo>
                    <a:pt x="25" y="1"/>
                  </a:moveTo>
                  <a:cubicBezTo>
                    <a:pt x="42" y="14"/>
                    <a:pt x="15" y="33"/>
                    <a:pt x="4" y="19"/>
                  </a:cubicBezTo>
                  <a:cubicBezTo>
                    <a:pt x="0" y="6"/>
                    <a:pt x="15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BDD5B6F0-1E17-4DCD-AE5F-ED8C48892FE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1349" y="4735882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0290BE17-E89B-4AF9-B3F6-AF4884D5246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09487" y="4455410"/>
              <a:ext cx="121406" cy="88130"/>
            </a:xfrm>
            <a:custGeom>
              <a:avLst/>
              <a:gdLst>
                <a:gd name="T0" fmla="*/ 18 w 37"/>
                <a:gd name="T1" fmla="*/ 4 h 29"/>
                <a:gd name="T2" fmla="*/ 22 w 37"/>
                <a:gd name="T3" fmla="*/ 29 h 29"/>
                <a:gd name="T4" fmla="*/ 18 w 37"/>
                <a:gd name="T5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9">
                  <a:moveTo>
                    <a:pt x="18" y="4"/>
                  </a:moveTo>
                  <a:cubicBezTo>
                    <a:pt x="35" y="0"/>
                    <a:pt x="37" y="28"/>
                    <a:pt x="22" y="29"/>
                  </a:cubicBezTo>
                  <a:cubicBezTo>
                    <a:pt x="7" y="28"/>
                    <a:pt x="0" y="1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5F63089-F77F-4F02-8417-AAC1847FBCA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9848" y="4194178"/>
              <a:ext cx="143559" cy="102819"/>
            </a:xfrm>
            <a:custGeom>
              <a:avLst/>
              <a:gdLst>
                <a:gd name="T0" fmla="*/ 31 w 44"/>
                <a:gd name="T1" fmla="*/ 1 h 34"/>
                <a:gd name="T2" fmla="*/ 42 w 44"/>
                <a:gd name="T3" fmla="*/ 19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7B01CD5E-570F-4CBF-9904-94F30D928C5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81624" y="3691697"/>
              <a:ext cx="134697" cy="81603"/>
            </a:xfrm>
            <a:custGeom>
              <a:avLst/>
              <a:gdLst>
                <a:gd name="T0" fmla="*/ 22 w 41"/>
                <a:gd name="T1" fmla="*/ 0 h 27"/>
                <a:gd name="T2" fmla="*/ 8 w 41"/>
                <a:gd name="T3" fmla="*/ 20 h 27"/>
                <a:gd name="T4" fmla="*/ 22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22" y="0"/>
                  </a:moveTo>
                  <a:cubicBezTo>
                    <a:pt x="41" y="12"/>
                    <a:pt x="24" y="27"/>
                    <a:pt x="8" y="20"/>
                  </a:cubicBezTo>
                  <a:cubicBezTo>
                    <a:pt x="0" y="7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7EE6A672-2915-4B03-99A9-9364D5F152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417787" y="3075050"/>
              <a:ext cx="124951" cy="69362"/>
            </a:xfrm>
            <a:custGeom>
              <a:avLst/>
              <a:gdLst>
                <a:gd name="T0" fmla="*/ 26 w 38"/>
                <a:gd name="T1" fmla="*/ 0 h 23"/>
                <a:gd name="T2" fmla="*/ 25 w 38"/>
                <a:gd name="T3" fmla="*/ 23 h 23"/>
                <a:gd name="T4" fmla="*/ 26 w 38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8" h="23">
                  <a:moveTo>
                    <a:pt x="26" y="0"/>
                  </a:moveTo>
                  <a:cubicBezTo>
                    <a:pt x="38" y="0"/>
                    <a:pt x="37" y="20"/>
                    <a:pt x="25" y="23"/>
                  </a:cubicBezTo>
                  <a:cubicBezTo>
                    <a:pt x="0" y="23"/>
                    <a:pt x="5" y="1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2136B643-14E1-443A-BC1C-06ADAE65C30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76729" y="3335597"/>
              <a:ext cx="134697" cy="84866"/>
            </a:xfrm>
            <a:custGeom>
              <a:avLst/>
              <a:gdLst>
                <a:gd name="T0" fmla="*/ 26 w 41"/>
                <a:gd name="T1" fmla="*/ 1 h 28"/>
                <a:gd name="T2" fmla="*/ 39 w 41"/>
                <a:gd name="T3" fmla="*/ 20 h 28"/>
                <a:gd name="T4" fmla="*/ 26 w 41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6" y="1"/>
                  </a:moveTo>
                  <a:cubicBezTo>
                    <a:pt x="34" y="0"/>
                    <a:pt x="41" y="12"/>
                    <a:pt x="39" y="20"/>
                  </a:cubicBezTo>
                  <a:cubicBezTo>
                    <a:pt x="17" y="28"/>
                    <a:pt x="0" y="1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0" name="Freeform 16">
              <a:extLst>
                <a:ext uri="{FF2B5EF4-FFF2-40B4-BE49-F238E27FC236}">
                  <a16:creationId xmlns:a16="http://schemas.microsoft.com/office/drawing/2014/main" id="{867FA393-4F37-4E1A-870B-F96775FAB7E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60464" y="3934729"/>
              <a:ext cx="143559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5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5"/>
                  </a:cubicBezTo>
                  <a:cubicBezTo>
                    <a:pt x="29" y="32"/>
                    <a:pt x="0" y="6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1" name="Freeform 17">
              <a:extLst>
                <a:ext uri="{FF2B5EF4-FFF2-40B4-BE49-F238E27FC236}">
                  <a16:creationId xmlns:a16="http://schemas.microsoft.com/office/drawing/2014/main" id="{E225A1BE-FAD2-4764-A7E4-A6DA07D0573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95443" y="5347417"/>
              <a:ext cx="94821" cy="69362"/>
            </a:xfrm>
            <a:custGeom>
              <a:avLst/>
              <a:gdLst>
                <a:gd name="T0" fmla="*/ 13 w 29"/>
                <a:gd name="T1" fmla="*/ 0 h 23"/>
                <a:gd name="T2" fmla="*/ 13 w 29"/>
                <a:gd name="T3" fmla="*/ 23 h 23"/>
                <a:gd name="T4" fmla="*/ 13 w 2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23">
                  <a:moveTo>
                    <a:pt x="13" y="0"/>
                  </a:moveTo>
                  <a:cubicBezTo>
                    <a:pt x="27" y="0"/>
                    <a:pt x="29" y="22"/>
                    <a:pt x="13" y="23"/>
                  </a:cubicBezTo>
                  <a:cubicBezTo>
                    <a:pt x="2" y="22"/>
                    <a:pt x="0" y="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2" name="Freeform 21">
              <a:extLst>
                <a:ext uri="{FF2B5EF4-FFF2-40B4-BE49-F238E27FC236}">
                  <a16:creationId xmlns:a16="http://schemas.microsoft.com/office/drawing/2014/main" id="{25D65388-C7E0-4C07-822A-03C5009C6D1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43434" y="5658571"/>
              <a:ext cx="140901" cy="102819"/>
            </a:xfrm>
            <a:custGeom>
              <a:avLst/>
              <a:gdLst>
                <a:gd name="T0" fmla="*/ 24 w 43"/>
                <a:gd name="T1" fmla="*/ 0 h 34"/>
                <a:gd name="T2" fmla="*/ 14 w 43"/>
                <a:gd name="T3" fmla="*/ 23 h 34"/>
                <a:gd name="T4" fmla="*/ 24 w 43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34">
                  <a:moveTo>
                    <a:pt x="24" y="0"/>
                  </a:moveTo>
                  <a:cubicBezTo>
                    <a:pt x="43" y="3"/>
                    <a:pt x="28" y="34"/>
                    <a:pt x="14" y="23"/>
                  </a:cubicBezTo>
                  <a:cubicBezTo>
                    <a:pt x="0" y="28"/>
                    <a:pt x="4" y="5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E1D79822-C494-449C-B439-F437DAD4F21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095" y="6423833"/>
              <a:ext cx="134697" cy="93843"/>
            </a:xfrm>
            <a:custGeom>
              <a:avLst/>
              <a:gdLst>
                <a:gd name="T0" fmla="*/ 23 w 41"/>
                <a:gd name="T1" fmla="*/ 0 h 31"/>
                <a:gd name="T2" fmla="*/ 17 w 41"/>
                <a:gd name="T3" fmla="*/ 25 h 31"/>
                <a:gd name="T4" fmla="*/ 23 w 41"/>
                <a:gd name="T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1">
                  <a:moveTo>
                    <a:pt x="23" y="0"/>
                  </a:moveTo>
                  <a:cubicBezTo>
                    <a:pt x="40" y="1"/>
                    <a:pt x="41" y="31"/>
                    <a:pt x="17" y="25"/>
                  </a:cubicBezTo>
                  <a:cubicBezTo>
                    <a:pt x="0" y="7"/>
                    <a:pt x="17" y="4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DB324E5-E8D9-40E3-BAB4-1F87E67E4F4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24317" y="5897278"/>
              <a:ext cx="118747" cy="120771"/>
            </a:xfrm>
            <a:custGeom>
              <a:avLst/>
              <a:gdLst>
                <a:gd name="T0" fmla="*/ 16 w 36"/>
                <a:gd name="T1" fmla="*/ 4 h 40"/>
                <a:gd name="T2" fmla="*/ 34 w 36"/>
                <a:gd name="T3" fmla="*/ 15 h 40"/>
                <a:gd name="T4" fmla="*/ 16 w 36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40">
                  <a:moveTo>
                    <a:pt x="16" y="4"/>
                  </a:moveTo>
                  <a:cubicBezTo>
                    <a:pt x="36" y="5"/>
                    <a:pt x="33" y="0"/>
                    <a:pt x="34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15404AB3-12EB-462E-85A2-AF4A7E91D72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56013" y="6183127"/>
              <a:ext cx="131153" cy="72626"/>
            </a:xfrm>
            <a:custGeom>
              <a:avLst/>
              <a:gdLst>
                <a:gd name="T0" fmla="*/ 24 w 40"/>
                <a:gd name="T1" fmla="*/ 0 h 24"/>
                <a:gd name="T2" fmla="*/ 25 w 40"/>
                <a:gd name="T3" fmla="*/ 24 h 24"/>
                <a:gd name="T4" fmla="*/ 24 w 40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4">
                  <a:moveTo>
                    <a:pt x="24" y="0"/>
                  </a:moveTo>
                  <a:cubicBezTo>
                    <a:pt x="40" y="0"/>
                    <a:pt x="38" y="20"/>
                    <a:pt x="25" y="24"/>
                  </a:cubicBezTo>
                  <a:cubicBezTo>
                    <a:pt x="0" y="22"/>
                    <a:pt x="6" y="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id="{228021CB-53B3-4BCC-A14C-0B6951FC971F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4198" y="3296179"/>
              <a:ext cx="144445" cy="106083"/>
            </a:xfrm>
            <a:custGeom>
              <a:avLst/>
              <a:gdLst>
                <a:gd name="T0" fmla="*/ 28 w 44"/>
                <a:gd name="T1" fmla="*/ 0 h 35"/>
                <a:gd name="T2" fmla="*/ 42 w 44"/>
                <a:gd name="T3" fmla="*/ 21 h 35"/>
                <a:gd name="T4" fmla="*/ 28 w 44"/>
                <a:gd name="T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5">
                  <a:moveTo>
                    <a:pt x="28" y="0"/>
                  </a:moveTo>
                  <a:cubicBezTo>
                    <a:pt x="36" y="1"/>
                    <a:pt x="44" y="12"/>
                    <a:pt x="42" y="21"/>
                  </a:cubicBezTo>
                  <a:cubicBezTo>
                    <a:pt x="23" y="35"/>
                    <a:pt x="0" y="7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353D0BC-00A6-4EA4-9311-9FCB88CC202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4111" y="4387490"/>
              <a:ext cx="151535" cy="75075"/>
            </a:xfrm>
            <a:custGeom>
              <a:avLst/>
              <a:gdLst>
                <a:gd name="T0" fmla="*/ 23 w 46"/>
                <a:gd name="T1" fmla="*/ 0 h 25"/>
                <a:gd name="T2" fmla="*/ 29 w 46"/>
                <a:gd name="T3" fmla="*/ 25 h 25"/>
                <a:gd name="T4" fmla="*/ 23 w 46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25">
                  <a:moveTo>
                    <a:pt x="23" y="0"/>
                  </a:moveTo>
                  <a:cubicBezTo>
                    <a:pt x="32" y="1"/>
                    <a:pt x="46" y="21"/>
                    <a:pt x="29" y="25"/>
                  </a:cubicBezTo>
                  <a:cubicBezTo>
                    <a:pt x="10" y="23"/>
                    <a:pt x="0" y="9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id="{0E001FD3-6EDD-47A3-9916-826E1595DAB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8041" y="5384813"/>
              <a:ext cx="134697" cy="84051"/>
            </a:xfrm>
            <a:custGeom>
              <a:avLst/>
              <a:gdLst>
                <a:gd name="T0" fmla="*/ 22 w 41"/>
                <a:gd name="T1" fmla="*/ 0 h 28"/>
                <a:gd name="T2" fmla="*/ 8 w 41"/>
                <a:gd name="T3" fmla="*/ 21 h 28"/>
                <a:gd name="T4" fmla="*/ 22 w 41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8">
                  <a:moveTo>
                    <a:pt x="22" y="0"/>
                  </a:moveTo>
                  <a:cubicBezTo>
                    <a:pt x="41" y="13"/>
                    <a:pt x="24" y="28"/>
                    <a:pt x="8" y="21"/>
                  </a:cubicBezTo>
                  <a:cubicBezTo>
                    <a:pt x="0" y="8"/>
                    <a:pt x="8" y="0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id="{FE214D5B-D151-4E09-A01E-BEAAF9C679ED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33693" y="4595717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id="{3024EF13-0A45-49DD-B0F4-FA3A5169EFF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046702"/>
              <a:ext cx="144445" cy="102819"/>
            </a:xfrm>
            <a:custGeom>
              <a:avLst/>
              <a:gdLst>
                <a:gd name="T0" fmla="*/ 31 w 44"/>
                <a:gd name="T1" fmla="*/ 1 h 34"/>
                <a:gd name="T2" fmla="*/ 25 w 44"/>
                <a:gd name="T3" fmla="*/ 22 h 34"/>
                <a:gd name="T4" fmla="*/ 31 w 44"/>
                <a:gd name="T5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1"/>
                  </a:moveTo>
                  <a:cubicBezTo>
                    <a:pt x="44" y="3"/>
                    <a:pt x="38" y="34"/>
                    <a:pt x="25" y="22"/>
                  </a:cubicBezTo>
                  <a:cubicBezTo>
                    <a:pt x="0" y="28"/>
                    <a:pt x="14" y="0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id="{95E0BDAE-48A7-4752-A150-74DA4BAE5E4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596" y="3060239"/>
              <a:ext cx="115202" cy="121588"/>
            </a:xfrm>
            <a:custGeom>
              <a:avLst/>
              <a:gdLst>
                <a:gd name="T0" fmla="*/ 16 w 35"/>
                <a:gd name="T1" fmla="*/ 4 h 40"/>
                <a:gd name="T2" fmla="*/ 33 w 35"/>
                <a:gd name="T3" fmla="*/ 15 h 40"/>
                <a:gd name="T4" fmla="*/ 16 w 35"/>
                <a:gd name="T5" fmla="*/ 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40">
                  <a:moveTo>
                    <a:pt x="16" y="4"/>
                  </a:moveTo>
                  <a:cubicBezTo>
                    <a:pt x="35" y="4"/>
                    <a:pt x="32" y="0"/>
                    <a:pt x="33" y="15"/>
                  </a:cubicBezTo>
                  <a:cubicBezTo>
                    <a:pt x="34" y="40"/>
                    <a:pt x="0" y="22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id="{DE128EDB-3179-4F47-8B37-BEDE3B82FFC7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5265" y="4900335"/>
              <a:ext cx="127608" cy="69362"/>
            </a:xfrm>
            <a:custGeom>
              <a:avLst/>
              <a:gdLst>
                <a:gd name="T0" fmla="*/ 26 w 39"/>
                <a:gd name="T1" fmla="*/ 0 h 23"/>
                <a:gd name="T2" fmla="*/ 26 w 39"/>
                <a:gd name="T3" fmla="*/ 23 h 23"/>
                <a:gd name="T4" fmla="*/ 26 w 39"/>
                <a:gd name="T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3">
                  <a:moveTo>
                    <a:pt x="26" y="0"/>
                  </a:moveTo>
                  <a:cubicBezTo>
                    <a:pt x="39" y="1"/>
                    <a:pt x="38" y="21"/>
                    <a:pt x="26" y="23"/>
                  </a:cubicBezTo>
                  <a:cubicBezTo>
                    <a:pt x="0" y="23"/>
                    <a:pt x="5" y="2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id="{E09CDD49-7B7B-42C0-A09E-6CFB3CDFF6A1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7373" y="5141456"/>
              <a:ext cx="131153" cy="81603"/>
            </a:xfrm>
            <a:custGeom>
              <a:avLst/>
              <a:gdLst>
                <a:gd name="T0" fmla="*/ 25 w 40"/>
                <a:gd name="T1" fmla="*/ 0 h 27"/>
                <a:gd name="T2" fmla="*/ 38 w 40"/>
                <a:gd name="T3" fmla="*/ 20 h 27"/>
                <a:gd name="T4" fmla="*/ 25 w 40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7">
                  <a:moveTo>
                    <a:pt x="25" y="0"/>
                  </a:moveTo>
                  <a:cubicBezTo>
                    <a:pt x="34" y="0"/>
                    <a:pt x="40" y="11"/>
                    <a:pt x="38" y="20"/>
                  </a:cubicBezTo>
                  <a:cubicBezTo>
                    <a:pt x="17" y="27"/>
                    <a:pt x="0" y="12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id="{93C5D839-4CD5-4165-9091-7D9B92CDC1D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12337" y="2598157"/>
              <a:ext cx="134697" cy="81603"/>
            </a:xfrm>
            <a:custGeom>
              <a:avLst/>
              <a:gdLst>
                <a:gd name="T0" fmla="*/ 19 w 41"/>
                <a:gd name="T1" fmla="*/ 0 h 27"/>
                <a:gd name="T2" fmla="*/ 7 w 41"/>
                <a:gd name="T3" fmla="*/ 20 h 27"/>
                <a:gd name="T4" fmla="*/ 19 w 41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7">
                  <a:moveTo>
                    <a:pt x="19" y="0"/>
                  </a:moveTo>
                  <a:cubicBezTo>
                    <a:pt x="41" y="9"/>
                    <a:pt x="28" y="27"/>
                    <a:pt x="7" y="20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id="{3C7F638A-BB6D-4B24-A7F9-03BF8087459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05830" y="6278710"/>
              <a:ext cx="144445" cy="78339"/>
            </a:xfrm>
            <a:custGeom>
              <a:avLst/>
              <a:gdLst>
                <a:gd name="T0" fmla="*/ 29 w 44"/>
                <a:gd name="T1" fmla="*/ 0 h 26"/>
                <a:gd name="T2" fmla="*/ 26 w 44"/>
                <a:gd name="T3" fmla="*/ 26 h 26"/>
                <a:gd name="T4" fmla="*/ 29 w 44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26">
                  <a:moveTo>
                    <a:pt x="29" y="0"/>
                  </a:moveTo>
                  <a:cubicBezTo>
                    <a:pt x="44" y="3"/>
                    <a:pt x="40" y="22"/>
                    <a:pt x="26" y="26"/>
                  </a:cubicBezTo>
                  <a:cubicBezTo>
                    <a:pt x="0" y="25"/>
                    <a:pt x="11" y="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id="{5B59DB64-329B-45EA-8A67-4213A886B5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3998" y="5596726"/>
              <a:ext cx="144445" cy="97107"/>
            </a:xfrm>
            <a:custGeom>
              <a:avLst/>
              <a:gdLst>
                <a:gd name="T0" fmla="*/ 31 w 44"/>
                <a:gd name="T1" fmla="*/ 1 h 32"/>
                <a:gd name="T2" fmla="*/ 43 w 44"/>
                <a:gd name="T3" fmla="*/ 16 h 32"/>
                <a:gd name="T4" fmla="*/ 31 w 44"/>
                <a:gd name="T5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2">
                  <a:moveTo>
                    <a:pt x="31" y="1"/>
                  </a:moveTo>
                  <a:cubicBezTo>
                    <a:pt x="40" y="0"/>
                    <a:pt x="44" y="8"/>
                    <a:pt x="43" y="16"/>
                  </a:cubicBezTo>
                  <a:cubicBezTo>
                    <a:pt x="29" y="32"/>
                    <a:pt x="0" y="7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7" name="Freeform 44">
              <a:extLst>
                <a:ext uri="{FF2B5EF4-FFF2-40B4-BE49-F238E27FC236}">
                  <a16:creationId xmlns:a16="http://schemas.microsoft.com/office/drawing/2014/main" id="{D8DAB003-6484-4D1D-85AE-93FA09BC5EF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97788" y="4080854"/>
              <a:ext cx="131153" cy="84866"/>
            </a:xfrm>
            <a:custGeom>
              <a:avLst/>
              <a:gdLst>
                <a:gd name="T0" fmla="*/ 27 w 40"/>
                <a:gd name="T1" fmla="*/ 1 h 28"/>
                <a:gd name="T2" fmla="*/ 38 w 40"/>
                <a:gd name="T3" fmla="*/ 17 h 28"/>
                <a:gd name="T4" fmla="*/ 27 w 40"/>
                <a:gd name="T5" fmla="*/ 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8">
                  <a:moveTo>
                    <a:pt x="27" y="1"/>
                  </a:moveTo>
                  <a:cubicBezTo>
                    <a:pt x="35" y="0"/>
                    <a:pt x="40" y="10"/>
                    <a:pt x="38" y="17"/>
                  </a:cubicBezTo>
                  <a:cubicBezTo>
                    <a:pt x="17" y="28"/>
                    <a:pt x="0" y="7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8" name="Freeform 45">
              <a:extLst>
                <a:ext uri="{FF2B5EF4-FFF2-40B4-BE49-F238E27FC236}">
                  <a16:creationId xmlns:a16="http://schemas.microsoft.com/office/drawing/2014/main" id="{D49280A1-ACA8-4CD6-9012-AF12660F07E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5637" y="5836680"/>
              <a:ext cx="144445" cy="102819"/>
            </a:xfrm>
            <a:custGeom>
              <a:avLst/>
              <a:gdLst>
                <a:gd name="T0" fmla="*/ 31 w 44"/>
                <a:gd name="T1" fmla="*/ 0 h 34"/>
                <a:gd name="T2" fmla="*/ 42 w 44"/>
                <a:gd name="T3" fmla="*/ 19 h 34"/>
                <a:gd name="T4" fmla="*/ 31 w 44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4" h="34">
                  <a:moveTo>
                    <a:pt x="31" y="0"/>
                  </a:moveTo>
                  <a:cubicBezTo>
                    <a:pt x="39" y="0"/>
                    <a:pt x="44" y="12"/>
                    <a:pt x="42" y="19"/>
                  </a:cubicBezTo>
                  <a:cubicBezTo>
                    <a:pt x="25" y="34"/>
                    <a:pt x="0" y="8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59" name="Freeform 46">
              <a:extLst>
                <a:ext uri="{FF2B5EF4-FFF2-40B4-BE49-F238E27FC236}">
                  <a16:creationId xmlns:a16="http://schemas.microsoft.com/office/drawing/2014/main" id="{C03EAE8C-6089-40E5-9361-2E266A1EEBA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24696" y="2830776"/>
              <a:ext cx="121406" cy="81603"/>
            </a:xfrm>
            <a:custGeom>
              <a:avLst/>
              <a:gdLst>
                <a:gd name="T0" fmla="*/ 19 w 37"/>
                <a:gd name="T1" fmla="*/ 1 h 27"/>
                <a:gd name="T2" fmla="*/ 21 w 37"/>
                <a:gd name="T3" fmla="*/ 27 h 27"/>
                <a:gd name="T4" fmla="*/ 19 w 37"/>
                <a:gd name="T5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7" h="27">
                  <a:moveTo>
                    <a:pt x="19" y="1"/>
                  </a:moveTo>
                  <a:cubicBezTo>
                    <a:pt x="31" y="2"/>
                    <a:pt x="37" y="24"/>
                    <a:pt x="21" y="27"/>
                  </a:cubicBezTo>
                  <a:cubicBezTo>
                    <a:pt x="1" y="27"/>
                    <a:pt x="0" y="0"/>
                    <a:pt x="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0" name="Freeform 47">
              <a:extLst>
                <a:ext uri="{FF2B5EF4-FFF2-40B4-BE49-F238E27FC236}">
                  <a16:creationId xmlns:a16="http://schemas.microsoft.com/office/drawing/2014/main" id="{02E3A077-F087-4E14-A13E-4E9D4369B1F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82841" y="3849727"/>
              <a:ext cx="147990" cy="78339"/>
            </a:xfrm>
            <a:custGeom>
              <a:avLst/>
              <a:gdLst>
                <a:gd name="T0" fmla="*/ 22 w 45"/>
                <a:gd name="T1" fmla="*/ 0 h 26"/>
                <a:gd name="T2" fmla="*/ 28 w 45"/>
                <a:gd name="T3" fmla="*/ 26 h 26"/>
                <a:gd name="T4" fmla="*/ 22 w 45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26">
                  <a:moveTo>
                    <a:pt x="22" y="0"/>
                  </a:moveTo>
                  <a:cubicBezTo>
                    <a:pt x="32" y="2"/>
                    <a:pt x="45" y="22"/>
                    <a:pt x="28" y="26"/>
                  </a:cubicBezTo>
                  <a:cubicBezTo>
                    <a:pt x="10" y="24"/>
                    <a:pt x="0" y="9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1" name="Freeform 48">
              <a:extLst>
                <a:ext uri="{FF2B5EF4-FFF2-40B4-BE49-F238E27FC236}">
                  <a16:creationId xmlns:a16="http://schemas.microsoft.com/office/drawing/2014/main" id="{7CE4FAAA-45E7-4C86-B59A-F284B79EFD2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8098" y="3616257"/>
              <a:ext cx="133812" cy="79154"/>
            </a:xfrm>
            <a:custGeom>
              <a:avLst/>
              <a:gdLst>
                <a:gd name="T0" fmla="*/ 19 w 41"/>
                <a:gd name="T1" fmla="*/ 0 h 26"/>
                <a:gd name="T2" fmla="*/ 7 w 41"/>
                <a:gd name="T3" fmla="*/ 19 h 26"/>
                <a:gd name="T4" fmla="*/ 19 w 41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6">
                  <a:moveTo>
                    <a:pt x="19" y="0"/>
                  </a:moveTo>
                  <a:cubicBezTo>
                    <a:pt x="41" y="9"/>
                    <a:pt x="28" y="26"/>
                    <a:pt x="7" y="19"/>
                  </a:cubicBezTo>
                  <a:cubicBezTo>
                    <a:pt x="0" y="8"/>
                    <a:pt x="7" y="1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2" name="Freeform 49">
              <a:extLst>
                <a:ext uri="{FF2B5EF4-FFF2-40B4-BE49-F238E27FC236}">
                  <a16:creationId xmlns:a16="http://schemas.microsoft.com/office/drawing/2014/main" id="{E2689B62-CCA1-4EE5-B622-FBA51686891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076712" y="6507925"/>
              <a:ext cx="127608" cy="81603"/>
            </a:xfrm>
            <a:custGeom>
              <a:avLst/>
              <a:gdLst>
                <a:gd name="T0" fmla="*/ 21 w 39"/>
                <a:gd name="T1" fmla="*/ 2 h 27"/>
                <a:gd name="T2" fmla="*/ 26 w 39"/>
                <a:gd name="T3" fmla="*/ 24 h 27"/>
                <a:gd name="T4" fmla="*/ 21 w 39"/>
                <a:gd name="T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27">
                  <a:moveTo>
                    <a:pt x="21" y="2"/>
                  </a:moveTo>
                  <a:cubicBezTo>
                    <a:pt x="36" y="0"/>
                    <a:pt x="39" y="17"/>
                    <a:pt x="26" y="24"/>
                  </a:cubicBezTo>
                  <a:cubicBezTo>
                    <a:pt x="8" y="27"/>
                    <a:pt x="0" y="9"/>
                    <a:pt x="21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3" name="Freeform 8">
              <a:extLst>
                <a:ext uri="{FF2B5EF4-FFF2-40B4-BE49-F238E27FC236}">
                  <a16:creationId xmlns:a16="http://schemas.microsoft.com/office/drawing/2014/main" id="{113638EE-3BCF-4315-A329-3C6766A3890B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141853" y="34906"/>
              <a:ext cx="131153" cy="88130"/>
            </a:xfrm>
            <a:custGeom>
              <a:avLst/>
              <a:gdLst>
                <a:gd name="T0" fmla="*/ 26 w 40"/>
                <a:gd name="T1" fmla="*/ 0 h 29"/>
                <a:gd name="T2" fmla="*/ 39 w 40"/>
                <a:gd name="T3" fmla="*/ 20 h 29"/>
                <a:gd name="T4" fmla="*/ 26 w 40"/>
                <a:gd name="T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0" h="29">
                  <a:moveTo>
                    <a:pt x="26" y="0"/>
                  </a:moveTo>
                  <a:cubicBezTo>
                    <a:pt x="34" y="0"/>
                    <a:pt x="40" y="10"/>
                    <a:pt x="39" y="20"/>
                  </a:cubicBezTo>
                  <a:cubicBezTo>
                    <a:pt x="17" y="29"/>
                    <a:pt x="0" y="1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sp>
          <p:nvSpPr>
            <p:cNvPr id="64" name="Freeform 106">
              <a:extLst>
                <a:ext uri="{FF2B5EF4-FFF2-40B4-BE49-F238E27FC236}">
                  <a16:creationId xmlns:a16="http://schemas.microsoft.com/office/drawing/2014/main" id="{4FB36B8F-335B-40F2-83BB-C2B2689DC2E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1301184" y="6639670"/>
              <a:ext cx="134697" cy="97107"/>
            </a:xfrm>
            <a:custGeom>
              <a:avLst/>
              <a:gdLst>
                <a:gd name="T0" fmla="*/ 25 w 41"/>
                <a:gd name="T1" fmla="*/ 0 h 32"/>
                <a:gd name="T2" fmla="*/ 4 w 41"/>
                <a:gd name="T3" fmla="*/ 18 h 32"/>
                <a:gd name="T4" fmla="*/ 25 w 41"/>
                <a:gd name="T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32">
                  <a:moveTo>
                    <a:pt x="25" y="0"/>
                  </a:moveTo>
                  <a:cubicBezTo>
                    <a:pt x="41" y="13"/>
                    <a:pt x="15" y="32"/>
                    <a:pt x="4" y="18"/>
                  </a:cubicBezTo>
                  <a:cubicBezTo>
                    <a:pt x="0" y="5"/>
                    <a:pt x="15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05E913-A9D9-4639-B104-1F07A4AF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502920"/>
            <a:ext cx="9634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40CEB-B6D7-46E6-9843-515342140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1874520"/>
            <a:ext cx="963401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C8B5-8DFB-4920-8580-54824C831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3736" y="6382512"/>
            <a:ext cx="28459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B5898F52-2787-4BA2-BBBC-9395E9F86D50}" type="datetimeFigureOut">
              <a:rPr lang="en-US" smtClean="0"/>
              <a:pPr/>
              <a:t>17/03/2023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E2D5D-B616-4048-9CB8-4D316BBDB1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54871" y="2093199"/>
            <a:ext cx="4157472" cy="416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F322F0-8F3D-4AC5-9873-24666D0E0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919" y="6382512"/>
            <a:ext cx="5009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4C8B8A27-DF03-4546-BA93-21C967D57E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1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27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600" b="1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34390" indent="-285750" algn="l" defTabSz="914400" rtl="0" eaLnBrk="1" latinLnBrk="0" hangingPunct="1">
        <a:lnSpc>
          <a:spcPct val="150000"/>
        </a:lnSpc>
        <a:spcBef>
          <a:spcPts val="500"/>
        </a:spcBef>
        <a:buClr>
          <a:schemeClr val="bg2">
            <a:lumMod val="75000"/>
          </a:schemeClr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DE34DB-2FFB-457E-B1C8-C32162522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AC47E-0319-40DF-A221-CE75D0544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F28F4-CACF-45F6-92A2-D691D53F1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E4812-F040-47B0-8C56-546F1F47E562}" type="datetimeFigureOut">
              <a:rPr lang="en-US" smtClean="0"/>
              <a:t>17/03/2023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6C046-39D9-4CAA-809A-D05B84CDE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4607A-9F57-4558-8422-DA16BB8EB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E49E1-2C78-4E10-8E8B-9E64DD511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442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2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0F87-5CA4-4679-87DB-DCBB8EDD272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BE15D8-60EE-4369-879E-151BF499F5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87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5C171-E6B2-4CD5-BCA5-F9BCCEEF30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07329D-F979-40D9-8B45-4FDB227105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44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1924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vi.wikipedia.org/wiki/2003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1957" TargetMode="External"/><Relationship Id="rId3" Type="http://schemas.openxmlformats.org/officeDocument/2006/relationships/hyperlink" Target="https://vi.wikipedia.org/wiki/Xung_k%C3%ADch" TargetMode="External"/><Relationship Id="rId7" Type="http://schemas.openxmlformats.org/officeDocument/2006/relationships/hyperlink" Target="https://vi.wikipedia.org/w/index.php?title=B%C3%AAn_b%E1%BB%9D_s%C3%B4ng_L%C3%B4&amp;action=edit&amp;redlink=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vi.wikipedia.org/wiki/1954" TargetMode="External"/><Relationship Id="rId5" Type="http://schemas.openxmlformats.org/officeDocument/2006/relationships/hyperlink" Target="https://vi.wikipedia.org/w/index.php?title=Thu_%C4%91%C3%B4ng_n%C4%83m_nay&amp;action=edit&amp;redlink=1" TargetMode="External"/><Relationship Id="rId10" Type="http://schemas.openxmlformats.org/officeDocument/2006/relationships/hyperlink" Target="https://vi.wikipedia.org/wiki/1961" TargetMode="External"/><Relationship Id="rId4" Type="http://schemas.openxmlformats.org/officeDocument/2006/relationships/hyperlink" Target="https://vi.wikipedia.org/wiki/1951" TargetMode="External"/><Relationship Id="rId9" Type="http://schemas.openxmlformats.org/officeDocument/2006/relationships/hyperlink" Target="https://vi.wikipedia.org/w/index.php?title=C%C3%A1i_T%E1%BA%BFt_c%E1%BB%A7a_m%C3%A8o_con&amp;action=edit&amp;redlink=1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/index.php?title=B%C3%A0i_th%C6%A1_H%E1%BA%AFc_H%E1%BA%A3i&amp;action=edit&amp;redlink=1" TargetMode="External"/><Relationship Id="rId13" Type="http://schemas.openxmlformats.org/officeDocument/2006/relationships/hyperlink" Target="https://vi.wikipedia.org/wiki/1955" TargetMode="External"/><Relationship Id="rId18" Type="http://schemas.openxmlformats.org/officeDocument/2006/relationships/hyperlink" Target="https://vi.wikipedia.org/wiki/1979" TargetMode="External"/><Relationship Id="rId3" Type="http://schemas.openxmlformats.org/officeDocument/2006/relationships/hyperlink" Target="https://vi.wikipedia.org/wiki/1956" TargetMode="External"/><Relationship Id="rId7" Type="http://schemas.openxmlformats.org/officeDocument/2006/relationships/hyperlink" Target="https://vi.wikipedia.org/wiki/1958" TargetMode="External"/><Relationship Id="rId12" Type="http://schemas.openxmlformats.org/officeDocument/2006/relationships/hyperlink" Target="https://vi.wikipedia.org/wiki/1948" TargetMode="External"/><Relationship Id="rId17" Type="http://schemas.openxmlformats.org/officeDocument/2006/relationships/hyperlink" Target="https://vi.wikipedia.org/w/index.php?title=Nguy%E1%BB%85n_Tr%C3%A3i_%E1%BB%9F_%C4%90%C3%B4ng_Quan&amp;action=edit&amp;redlink=1" TargetMode="External"/><Relationship Id="rId2" Type="http://schemas.openxmlformats.org/officeDocument/2006/relationships/hyperlink" Target="https://vi.wikipedia.org/w/index.php?title=M%E1%BA%A5y_v%E1%BA%A5n_%C4%91%E1%BB%81_v%C4%83n_h%E1%BB%8Dc&amp;action=edit&amp;redlink=1" TargetMode="External"/><Relationship Id="rId16" Type="http://schemas.openxmlformats.org/officeDocument/2006/relationships/hyperlink" Target="https://vi.wikipedia.org/wiki/1961" TargetMode="External"/><Relationship Id="rId20" Type="http://schemas.openxmlformats.org/officeDocument/2006/relationships/hyperlink" Target="https://vi.wikipedia.org/wiki/1980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vi.wikipedia.org/w/index.php?title=Ng%C6%B0%E1%BB%9Di_chi%E1%BA%BFn_s%C4%A9&amp;action=edit&amp;redlink=1" TargetMode="External"/><Relationship Id="rId11" Type="http://schemas.openxmlformats.org/officeDocument/2006/relationships/hyperlink" Target="https://vi.wikipedia.org/wiki/%C4%90%E1%BA%A5t_n%C6%B0%E1%BB%9Bc" TargetMode="External"/><Relationship Id="rId5" Type="http://schemas.openxmlformats.org/officeDocument/2006/relationships/hyperlink" Target="https://vi.wikipedia.org/wiki/1964" TargetMode="External"/><Relationship Id="rId15" Type="http://schemas.openxmlformats.org/officeDocument/2006/relationships/hyperlink" Target="https://vi.wikipedia.org/w/index.php?title=Con_nai_%C4%91en&amp;action=edit&amp;redlink=1" TargetMode="External"/><Relationship Id="rId10" Type="http://schemas.openxmlformats.org/officeDocument/2006/relationships/hyperlink" Target="https://vi.wikipedia.org/wiki/1974" TargetMode="External"/><Relationship Id="rId19" Type="http://schemas.openxmlformats.org/officeDocument/2006/relationships/hyperlink" Target="https://vi.wikipedia.org/w/index.php?title=Ng%C6%B0%E1%BB%9Di_%C4%91%C3%A0n_b%C3%A0_h%C3%B3a_%C4%91%C3%A1&amp;action=edit&amp;redlink=1" TargetMode="External"/><Relationship Id="rId4" Type="http://schemas.openxmlformats.org/officeDocument/2006/relationships/hyperlink" Target="https://vi.wikipedia.org/w/index.php?title=C%C3%B4ng_vi%E1%BB%87c_c%E1%BB%A7a_ng%C6%B0%E1%BB%9Di_vi%E1%BA%BFt_ti%E1%BB%83u_thuy%E1%BA%BFt&amp;action=edit&amp;redlink=1" TargetMode="External"/><Relationship Id="rId9" Type="http://schemas.openxmlformats.org/officeDocument/2006/relationships/hyperlink" Target="https://vi.wikipedia.org/w/index.php?title=D%C3%B2ng_s%C3%B4ng_trong_xanh&amp;action=edit&amp;redlink=1" TargetMode="External"/><Relationship Id="rId14" Type="http://schemas.openxmlformats.org/officeDocument/2006/relationships/hyperlink" Target="https://vi.wikipedia.org/w/index.php?title=Vi%E1%BB%87t_Nam_qu%C3%AA_h%C6%B0%C6%A1ng_ta&amp;action=edit&amp;redlink=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gif"/><Relationship Id="rId7" Type="http://schemas.openxmlformats.org/officeDocument/2006/relationships/image" Target="../media/image24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37.png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6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gif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8789E63-C78D-4210-8A38-DD6FB3B6BA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esthetic liquid watercolor and ink">
            <a:extLst>
              <a:ext uri="{FF2B5EF4-FFF2-40B4-BE49-F238E27FC236}">
                <a16:creationId xmlns:a16="http://schemas.microsoft.com/office/drawing/2014/main" id="{372C4FB4-2E6F-31FF-67A1-F34390E79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7" b="6670"/>
          <a:stretch/>
        </p:blipFill>
        <p:spPr>
          <a:xfrm>
            <a:off x="-6340" y="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8494C5-ED44-4EAD-9213-4FBAA4BB74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82" cy="4213412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4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412B5C-713F-4448-9956-210257085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3400" y="2935934"/>
            <a:ext cx="8572500" cy="1733178"/>
          </a:xfrm>
        </p:spPr>
        <p:txBody>
          <a:bodyPr anchor="b">
            <a:normAutofit/>
          </a:bodyPr>
          <a:lstStyle/>
          <a:p>
            <a:r>
              <a:rPr lang="en-US" sz="9600" dirty="0">
                <a:solidFill>
                  <a:srgbClr val="FFFFFF"/>
                </a:solidFill>
              </a:rPr>
              <a:t>THƠ TỰ DO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7E81C3-915F-4CB5-BD3F-E6E20146C3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608046"/>
              </p:ext>
            </p:extLst>
          </p:nvPr>
        </p:nvGraphicFramePr>
        <p:xfrm>
          <a:off x="1272381" y="1609993"/>
          <a:ext cx="9634538" cy="1177163"/>
        </p:xfrm>
        <a:graphic>
          <a:graphicData uri="http://schemas.openxmlformats.org/drawingml/2006/table">
            <a:tbl>
              <a:tblPr/>
              <a:tblGrid>
                <a:gridCol w="9634538">
                  <a:extLst>
                    <a:ext uri="{9D8B030D-6E8A-4147-A177-3AD203B41FA5}">
                      <a16:colId xmlns:a16="http://schemas.microsoft.com/office/drawing/2014/main" val="34518282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66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BÀI 7</a:t>
                      </a:r>
                      <a:endParaRPr lang="en-US" sz="6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5375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000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704F745-1109-4A21-97EE-51943F58DD6A}"/>
              </a:ext>
            </a:extLst>
          </p:cNvPr>
          <p:cNvSpPr txBox="1"/>
          <p:nvPr/>
        </p:nvSpPr>
        <p:spPr>
          <a:xfrm>
            <a:off x="560387" y="165395"/>
            <a:ext cx="108585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1.2.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80427C-F517-4F23-9B7B-37071903DA44}"/>
              </a:ext>
            </a:extLst>
          </p:cNvPr>
          <p:cNvSpPr txBox="1"/>
          <p:nvPr/>
        </p:nvSpPr>
        <p:spPr>
          <a:xfrm>
            <a:off x="666750" y="834040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(2)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…..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E3B761F-1E98-417F-8803-9433C7C62A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763538"/>
              </p:ext>
            </p:extLst>
          </p:nvPr>
        </p:nvGraphicFramePr>
        <p:xfrm>
          <a:off x="660400" y="1889242"/>
          <a:ext cx="10858500" cy="4751070"/>
        </p:xfrm>
        <a:graphic>
          <a:graphicData uri="http://schemas.openxmlformats.org/drawingml/2006/table">
            <a:tbl>
              <a:tblPr firstRow="1" firstCol="1" bandRow="1">
                <a:tableStyleId>{ED083AE6-46FA-4A59-8FB0-9F97EB10719F}</a:tableStyleId>
              </a:tblPr>
              <a:tblGrid>
                <a:gridCol w="2640013">
                  <a:extLst>
                    <a:ext uri="{9D8B030D-6E8A-4147-A177-3AD203B41FA5}">
                      <a16:colId xmlns:a16="http://schemas.microsoft.com/office/drawing/2014/main" val="161336485"/>
                    </a:ext>
                  </a:extLst>
                </a:gridCol>
                <a:gridCol w="8218487">
                  <a:extLst>
                    <a:ext uri="{9D8B030D-6E8A-4147-A177-3AD203B41FA5}">
                      <a16:colId xmlns:a16="http://schemas.microsoft.com/office/drawing/2014/main" val="741152746"/>
                    </a:ext>
                  </a:extLst>
                </a:gridCol>
              </a:tblGrid>
              <a:tr h="266082">
                <a:tc>
                  <a:txBody>
                    <a:bodyPr/>
                    <a:lstStyle/>
                    <a:p>
                      <a:pPr marL="521970" indent="-124460" algn="ctr">
                        <a:lnSpc>
                          <a:spcPct val="130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39" marR="47939" marT="0" marB="0" anchor="ctr"/>
                </a:tc>
                <a:tc>
                  <a:txBody>
                    <a:bodyPr/>
                    <a:lstStyle/>
                    <a:p>
                      <a:pPr marL="521970" indent="-124460" algn="ctr">
                        <a:lnSpc>
                          <a:spcPct val="130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2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khoá</a:t>
                      </a:r>
                      <a:endParaRPr lang="en-US" sz="2200" b="1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39" marR="47939" marT="0" marB="0" anchor="ctr"/>
                </a:tc>
                <a:extLst>
                  <a:ext uri="{0D108BD9-81ED-4DB2-BD59-A6C34878D82A}">
                    <a16:rowId xmlns:a16="http://schemas.microsoft.com/office/drawing/2014/main" val="2524657610"/>
                  </a:ext>
                </a:extLst>
              </a:tr>
              <a:tr h="266082">
                <a:tc>
                  <a:txBody>
                    <a:bodyPr/>
                    <a:lstStyle/>
                    <a:p>
                      <a:pPr marL="854710" indent="-457200">
                        <a:lnSpc>
                          <a:spcPct val="130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  <a:buAutoNum type="arabicPeriod"/>
                        <a:tabLst>
                          <a:tab pos="522605" algn="l"/>
                        </a:tabLst>
                      </a:pPr>
                      <a:r>
                        <a:rPr lang="en-US" sz="2200" b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…..</a:t>
                      </a:r>
                    </a:p>
                  </a:txBody>
                  <a:tcPr marL="47939" marR="47939" marT="0" marB="0" anchor="ctr"/>
                </a:tc>
                <a:tc>
                  <a:txBody>
                    <a:bodyPr/>
                    <a:lstStyle/>
                    <a:p>
                      <a:pPr marL="521970" indent="-124460" algn="l">
                        <a:lnSpc>
                          <a:spcPct val="130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 là 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gười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lộ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39" marR="47939" marT="0" marB="0" anchor="ctr"/>
                </a:tc>
                <a:extLst>
                  <a:ext uri="{0D108BD9-81ED-4DB2-BD59-A6C34878D82A}">
                    <a16:rowId xmlns:a16="http://schemas.microsoft.com/office/drawing/2014/main" val="3186657314"/>
                  </a:ext>
                </a:extLst>
              </a:tr>
              <a:tr h="561675">
                <a:tc>
                  <a:txBody>
                    <a:bodyPr/>
                    <a:lstStyle/>
                    <a:p>
                      <a:pPr marL="521970" indent="-124460">
                        <a:lnSpc>
                          <a:spcPct val="130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200" b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…..</a:t>
                      </a:r>
                      <a:endParaRPr lang="en-US" sz="2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39" marR="47939" marT="0" marB="0" anchor="ctr"/>
                </a:tc>
                <a:tc>
                  <a:txBody>
                    <a:bodyPr/>
                    <a:lstStyle/>
                    <a:p>
                      <a:pPr marL="521970" indent="-124460" algn="l">
                        <a:lnSpc>
                          <a:spcPct val="130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là yếu tố tạo nên sự kết nối, cộng hưởng âm thanh giữa các dòng thơ, đồng thời làm cho thơ dễ nhớ, dễ thuộc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39" marR="47939" marT="0" marB="0" anchor="ctr"/>
                </a:tc>
                <a:extLst>
                  <a:ext uri="{0D108BD9-81ED-4DB2-BD59-A6C34878D82A}">
                    <a16:rowId xmlns:a16="http://schemas.microsoft.com/office/drawing/2014/main" val="3768807220"/>
                  </a:ext>
                </a:extLst>
              </a:tr>
              <a:tr h="561675">
                <a:tc>
                  <a:txBody>
                    <a:bodyPr/>
                    <a:lstStyle/>
                    <a:p>
                      <a:pPr marL="521970" indent="-124460">
                        <a:lnSpc>
                          <a:spcPct val="130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200" b="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…</a:t>
                      </a:r>
                      <a:endParaRPr lang="en-US" sz="2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39" marR="47939" marT="0" marB="0" anchor="ctr"/>
                </a:tc>
                <a:tc>
                  <a:txBody>
                    <a:bodyPr/>
                    <a:lstStyle/>
                    <a:p>
                      <a:pPr marL="521970" indent="-124460" algn="l">
                        <a:lnSpc>
                          <a:spcPct val="130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.... là </a:t>
                      </a:r>
                      <a:r>
                        <a:rPr lang="en-US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ếu</a:t>
                      </a:r>
                      <a:r>
                        <a:rPr lang="vi-VN" sz="2200" b="0" spc="-1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</a:t>
                      </a:r>
                      <a:r>
                        <a:rPr lang="vi-VN" sz="2200" b="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vi-VN" sz="2200" b="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nên</a:t>
                      </a:r>
                      <a:r>
                        <a:rPr lang="vi-VN" sz="2200" b="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bước</a:t>
                      </a:r>
                      <a:r>
                        <a:rPr lang="vi-VN" sz="2200" b="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vi-VN" sz="2200" b="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vi-VN" sz="2200" b="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</a:t>
                      </a:r>
                      <a:r>
                        <a:rPr lang="en-US" sz="2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vi-VN" sz="2200" b="0" spc="-1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với</a:t>
                      </a:r>
                      <a:r>
                        <a:rPr lang="vi-VN" sz="2200" b="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spc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2200" b="0" spc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vi-VN" sz="2200" b="0" spc="-1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nhanh,</a:t>
                      </a:r>
                      <a:r>
                        <a:rPr lang="vi-VN" sz="2200" b="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chậm</a:t>
                      </a:r>
                      <a:r>
                        <a:rPr lang="vi-VN" sz="2200" b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dài, ngắn, nhặt, khoan,…</a:t>
                      </a:r>
                      <a:endParaRPr lang="en-US" sz="2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39" marR="47939" marT="0" marB="0" anchor="ctr"/>
                </a:tc>
                <a:extLst>
                  <a:ext uri="{0D108BD9-81ED-4DB2-BD59-A6C34878D82A}">
                    <a16:rowId xmlns:a16="http://schemas.microsoft.com/office/drawing/2014/main" val="1772319083"/>
                  </a:ext>
                </a:extLst>
              </a:tr>
              <a:tr h="857268">
                <a:tc>
                  <a:txBody>
                    <a:bodyPr/>
                    <a:lstStyle/>
                    <a:p>
                      <a:pPr marL="521970" indent="-124460">
                        <a:lnSpc>
                          <a:spcPct val="130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200" b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…</a:t>
                      </a:r>
                      <a:endParaRPr lang="en-US" sz="2200" b="1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39" marR="47939" marT="0" marB="0" anchor="ctr"/>
                </a:tc>
                <a:tc>
                  <a:txBody>
                    <a:bodyPr/>
                    <a:lstStyle/>
                    <a:p>
                      <a:pPr marL="521970" indent="-124460" algn="l">
                        <a:lnSpc>
                          <a:spcPct val="130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là các sự vật, hiện tượng, trạng thái đời sống được tái tạo một cách cụ thể, sống động bằng ngôn từ, khơi dậy cảm giác,</a:t>
                      </a:r>
                      <a:r>
                        <a:rPr lang="vi-VN" sz="2200" b="0" spc="-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gợi</a:t>
                      </a:r>
                      <a:r>
                        <a:rPr lang="vi-VN" sz="2200" b="0" spc="-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vi-VN" sz="2200" b="0" spc="-6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lang="vi-VN" sz="2200" b="0" spc="-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giá</a:t>
                      </a:r>
                      <a:r>
                        <a:rPr lang="vi-VN" sz="2200" b="0" spc="-6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trị</a:t>
                      </a:r>
                      <a:r>
                        <a:rPr lang="vi-VN" sz="2200" b="0" spc="-6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vi-VN" sz="2200" b="0" spc="-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thần</a:t>
                      </a:r>
                      <a:r>
                        <a:rPr lang="vi-VN" sz="2200" b="0" spc="-6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vi-VN" sz="2200" b="0" spc="-6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định</a:t>
                      </a:r>
                      <a:r>
                        <a:rPr lang="vi-VN" sz="2200" b="0" spc="-7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với</a:t>
                      </a:r>
                      <a:r>
                        <a:rPr lang="vi-VN" sz="2200" b="0" spc="-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người</a:t>
                      </a:r>
                      <a:r>
                        <a:rPr lang="vi-VN" sz="2200" b="0" spc="-6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đọc.</a:t>
                      </a:r>
                      <a:endParaRPr lang="en-US" sz="22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39" marR="47939" marT="0" marB="0" anchor="ctr"/>
                </a:tc>
                <a:extLst>
                  <a:ext uri="{0D108BD9-81ED-4DB2-BD59-A6C34878D82A}">
                    <a16:rowId xmlns:a16="http://schemas.microsoft.com/office/drawing/2014/main" val="973840348"/>
                  </a:ext>
                </a:extLst>
              </a:tr>
              <a:tr h="627176">
                <a:tc>
                  <a:txBody>
                    <a:bodyPr/>
                    <a:lstStyle/>
                    <a:p>
                      <a:pPr marL="521970" indent="-124460">
                        <a:lnSpc>
                          <a:spcPct val="130000"/>
                        </a:lnSpc>
                        <a:spcBef>
                          <a:spcPts val="870"/>
                        </a:spcBef>
                        <a:spcAft>
                          <a:spcPts val="0"/>
                        </a:spcAft>
                        <a:tabLst>
                          <a:tab pos="522605" algn="l"/>
                        </a:tabLst>
                      </a:pPr>
                      <a:r>
                        <a:rPr lang="en-US" sz="22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5…</a:t>
                      </a:r>
                      <a:endParaRPr lang="en-US" sz="2200" b="1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7939" marR="47939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mãnh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liệt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bao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trùm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toàn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gắn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2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939" marR="47939" marT="0" marB="0" anchor="ctr"/>
                </a:tc>
                <a:extLst>
                  <a:ext uri="{0D108BD9-81ED-4DB2-BD59-A6C34878D82A}">
                    <a16:rowId xmlns:a16="http://schemas.microsoft.com/office/drawing/2014/main" val="722506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2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704F745-1109-4A21-97EE-51943F58DD6A}"/>
              </a:ext>
            </a:extLst>
          </p:cNvPr>
          <p:cNvSpPr txBox="1"/>
          <p:nvPr/>
        </p:nvSpPr>
        <p:spPr>
          <a:xfrm>
            <a:off x="560387" y="165395"/>
            <a:ext cx="108585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yếu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26C54A5-3224-4CA0-9DA3-B3BEAD310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2613110"/>
              </p:ext>
            </p:extLst>
          </p:nvPr>
        </p:nvGraphicFramePr>
        <p:xfrm>
          <a:off x="660400" y="998855"/>
          <a:ext cx="10858500" cy="5151120"/>
        </p:xfrm>
        <a:graphic>
          <a:graphicData uri="http://schemas.openxmlformats.org/drawingml/2006/table">
            <a:tbl>
              <a:tblPr firstRow="1" firstCol="1" bandRow="1"/>
              <a:tblGrid>
                <a:gridCol w="2541906">
                  <a:extLst>
                    <a:ext uri="{9D8B030D-6E8A-4147-A177-3AD203B41FA5}">
                      <a16:colId xmlns:a16="http://schemas.microsoft.com/office/drawing/2014/main" val="3666132554"/>
                    </a:ext>
                  </a:extLst>
                </a:gridCol>
                <a:gridCol w="8316594">
                  <a:extLst>
                    <a:ext uri="{9D8B030D-6E8A-4147-A177-3AD203B41FA5}">
                      <a16:colId xmlns:a16="http://schemas.microsoft.com/office/drawing/2014/main" val="344762547"/>
                    </a:ext>
                  </a:extLst>
                </a:gridCol>
              </a:tblGrid>
              <a:tr h="247563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pt-BR" sz="24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Nhân vật trữ tình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249" marR="53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*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Khái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niệm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trực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tiếp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bộc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lộ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suy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nghĩ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,…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bài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nhưng không đồng nhất với tác giả.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*</a:t>
                      </a:r>
                      <a:r>
                        <a:rPr lang="pt-BR" sz="2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Phân loại</a:t>
                      </a: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: Hai dạng: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Xuất hiện trực tiếp qua các đại từ nhân xưng </a:t>
                      </a:r>
                      <a:r>
                        <a:rPr lang="pt-BR" sz="2400" i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(tôi, anh, em, chúng ta, chúng tôi,...)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pt-BR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- Chủ thể ẩn, không có ngôi (nhân danh cái chung, đại diện cho một bộ phận xã hội)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249" marR="53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2552212"/>
                  </a:ext>
                </a:extLst>
              </a:tr>
              <a:tr h="18756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pt-BR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Vần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249" marR="53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*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Ý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nghĩa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lời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sự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kết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dính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âm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vang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đầy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ấn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;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làm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cho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dễ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thuộc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dễ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nhớ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hơn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*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loại</a:t>
                      </a:r>
                      <a:r>
                        <a:rPr lang="en-US" sz="24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: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Xét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vị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trí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: 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vần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chân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cước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vận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),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vần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lưng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yêu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vận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Xét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về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điệu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: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vần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trắc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(T),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vần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(B)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3249" marR="532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28959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25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704F745-1109-4A21-97EE-51943F58DD6A}"/>
              </a:ext>
            </a:extLst>
          </p:cNvPr>
          <p:cNvSpPr txBox="1"/>
          <p:nvPr/>
        </p:nvSpPr>
        <p:spPr>
          <a:xfrm>
            <a:off x="560387" y="165395"/>
            <a:ext cx="108585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yếu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AE026A1-AE7D-4E5E-827E-9E360FD46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9358358"/>
              </p:ext>
            </p:extLst>
          </p:nvPr>
        </p:nvGraphicFramePr>
        <p:xfrm>
          <a:off x="660400" y="1130300"/>
          <a:ext cx="10858500" cy="4770120"/>
        </p:xfrm>
        <a:graphic>
          <a:graphicData uri="http://schemas.openxmlformats.org/drawingml/2006/table">
            <a:tbl>
              <a:tblPr firstRow="1" firstCol="1" bandRow="1"/>
              <a:tblGrid>
                <a:gridCol w="2541906">
                  <a:extLst>
                    <a:ext uri="{9D8B030D-6E8A-4147-A177-3AD203B41FA5}">
                      <a16:colId xmlns:a16="http://schemas.microsoft.com/office/drawing/2014/main" val="2543400753"/>
                    </a:ext>
                  </a:extLst>
                </a:gridCol>
                <a:gridCol w="8316594">
                  <a:extLst>
                    <a:ext uri="{9D8B030D-6E8A-4147-A177-3AD203B41FA5}">
                      <a16:colId xmlns:a16="http://schemas.microsoft.com/office/drawing/2014/main" val="1282072823"/>
                    </a:ext>
                  </a:extLst>
                </a:gridCol>
              </a:tblGrid>
              <a:tr h="13819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pt-BR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Nhịp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pt-BR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(ngắt nhịp)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9771" marR="49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*</a:t>
                      </a: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Khái niệm:</a:t>
                      </a: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Là cách tổ chức, sắp xếp sự vận động của lời thơ, thể hiện qua các chỗ dừng, chỗ nghỉ khi đọc bài thơ.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*</a:t>
                      </a:r>
                      <a:r>
                        <a:rPr lang="en-US" sz="24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Nhịp thơ</a:t>
                      </a:r>
                      <a:r>
                        <a:rPr lang="en-US" sz="24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được tạo nên chủ yếu bởi cách ngắt dòng và cách ngắt nhịp trong từng dòng thơ, câu thơ.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9771" marR="49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44458"/>
                  </a:ext>
                </a:extLst>
              </a:tr>
              <a:tr h="29694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pt-BR" sz="24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Từ ngữ, hình ảnh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9771" marR="49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là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thứ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ngôn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gợi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gợi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chọn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lọc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trau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chuốt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thường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được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tạo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nên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bằng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việc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sử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dụng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(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thanh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láy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,…)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biện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pháp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(so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sánh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ẩn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dụ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nhân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hoá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hoán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dụ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,…)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giúp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nhà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miêu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tả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sống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hoặc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truyền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tải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xúc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tư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tưởng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mạnh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mẽ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từ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ngữ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và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hình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ảnh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thơ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đều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mang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sức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gợi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lớn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khả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năng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chứa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đựng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nhiều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tầng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ý </a:t>
                      </a:r>
                      <a:r>
                        <a:rPr lang="en-US" sz="24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nghĩa</a:t>
                      </a:r>
                      <a:r>
                        <a:rPr lang="en-US" sz="24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49771" marR="497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3953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392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704F745-1109-4A21-97EE-51943F58DD6A}"/>
              </a:ext>
            </a:extLst>
          </p:cNvPr>
          <p:cNvSpPr txBox="1"/>
          <p:nvPr/>
        </p:nvSpPr>
        <p:spPr>
          <a:xfrm>
            <a:off x="560387" y="165395"/>
            <a:ext cx="108585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yếu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2381A2-4F7E-4E07-A3D6-0BEB74C33F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87969"/>
              </p:ext>
            </p:extLst>
          </p:nvPr>
        </p:nvGraphicFramePr>
        <p:xfrm>
          <a:off x="660400" y="1270063"/>
          <a:ext cx="10858500" cy="4691888"/>
        </p:xfrm>
        <a:graphic>
          <a:graphicData uri="http://schemas.openxmlformats.org/drawingml/2006/table">
            <a:tbl>
              <a:tblPr firstRow="1" firstCol="1" bandRow="1"/>
              <a:tblGrid>
                <a:gridCol w="2541906">
                  <a:extLst>
                    <a:ext uri="{9D8B030D-6E8A-4147-A177-3AD203B41FA5}">
                      <a16:colId xmlns:a16="http://schemas.microsoft.com/office/drawing/2014/main" val="1517166884"/>
                    </a:ext>
                  </a:extLst>
                </a:gridCol>
                <a:gridCol w="8316594">
                  <a:extLst>
                    <a:ext uri="{9D8B030D-6E8A-4147-A177-3AD203B41FA5}">
                      <a16:colId xmlns:a16="http://schemas.microsoft.com/office/drawing/2014/main" val="38624239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pt-BR" sz="2800" b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 hứng chủ đạo trong thơ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trạng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thái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xúc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tình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mãnh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liệt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tràn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đầy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bao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trùm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xuyên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suốt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toàn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bài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gắn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với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tư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tưởng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cách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đánh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giá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của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giả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.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Mỗi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phẩm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nhiều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hứng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nhưng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chỉ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hứng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đạo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vì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đó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hứng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chính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bao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trùm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tác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phẩm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-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Thường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dạng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hứng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đạo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như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: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hứng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anh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hùng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tự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hào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bi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thương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trào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lộng</a:t>
                      </a:r>
                      <a:r>
                        <a:rPr lang="en-US" sz="28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,…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58939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57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EAEF56-4070-46FC-8B36-69963DE82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6648" y="694242"/>
            <a:ext cx="6784975" cy="5315949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71B4D97B-E360-4D74-8776-342A171EA5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93" r="-1" b="-1"/>
          <a:stretch/>
        </p:blipFill>
        <p:spPr>
          <a:xfrm>
            <a:off x="3495480" y="2571750"/>
            <a:ext cx="3635714" cy="2285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6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303BB1-7AFD-47CC-9AF9-62D3663431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3250" r="14660"/>
          <a:stretch/>
        </p:blipFill>
        <p:spPr>
          <a:xfrm>
            <a:off x="9528517" y="839844"/>
            <a:ext cx="2390429" cy="4273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CA7536-9597-4DE2-82E7-C7790183CC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020" t="4489" r="24825" b="945"/>
          <a:stretch/>
        </p:blipFill>
        <p:spPr>
          <a:xfrm>
            <a:off x="190369" y="1042540"/>
            <a:ext cx="2355910" cy="47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70156B-4340-477C-8408-D61C3B9AC47C}"/>
              </a:ext>
            </a:extLst>
          </p:cNvPr>
          <p:cNvSpPr txBox="1"/>
          <p:nvPr/>
        </p:nvSpPr>
        <p:spPr>
          <a:xfrm>
            <a:off x="8136068" y="651932"/>
            <a:ext cx="2783161" cy="8297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tabLst>
                <a:tab pos="1386840" algn="l"/>
              </a:tabLst>
            </a:pPr>
            <a:r>
              <a:rPr lang="en-US" sz="36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</a:t>
            </a:r>
            <a:endParaRPr lang="en-US" sz="3600" dirty="0"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718DE-F810-4226-88ED-6299120D4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47" r="13806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B75847-6527-410D-AB92-9F1C9257C151}"/>
              </a:ext>
            </a:extLst>
          </p:cNvPr>
          <p:cNvSpPr txBox="1"/>
          <p:nvPr/>
        </p:nvSpPr>
        <p:spPr>
          <a:xfrm>
            <a:off x="-786242" y="6032500"/>
            <a:ext cx="6093618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3" tooltip="192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1924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2003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34742B-E065-4F04-8A41-4C0CF684B055}"/>
              </a:ext>
            </a:extLst>
          </p:cNvPr>
          <p:cNvSpPr txBox="1"/>
          <p:nvPr/>
        </p:nvSpPr>
        <p:spPr>
          <a:xfrm>
            <a:off x="7362225" y="1598022"/>
            <a:ext cx="4330848" cy="322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tiểu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kịch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85356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9698B90-EC34-4097-9717-B8791F720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2" r="7611" b="3932"/>
          <a:stretch/>
        </p:blipFill>
        <p:spPr>
          <a:xfrm>
            <a:off x="1372748" y="857249"/>
            <a:ext cx="3456427" cy="51435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A2150A-B507-4255-A11F-6D38B0663284}"/>
              </a:ext>
            </a:extLst>
          </p:cNvPr>
          <p:cNvSpPr txBox="1"/>
          <p:nvPr/>
        </p:nvSpPr>
        <p:spPr>
          <a:xfrm>
            <a:off x="6352155" y="1328410"/>
            <a:ext cx="5090637" cy="38695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" indent="-124460">
              <a:lnSpc>
                <a:spcPct val="130000"/>
              </a:lnSpc>
              <a:spcBef>
                <a:spcPts val="870"/>
              </a:spcBef>
              <a:spcAft>
                <a:spcPts val="0"/>
              </a:spcAft>
            </a:pP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Truyện, văn xuôi:</a:t>
            </a:r>
            <a:r>
              <a:rPr lang="vi-VN" sz="32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 tooltip="Xung kích"/>
              </a:rPr>
              <a:t>Xung kích</a:t>
            </a: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vi-VN" sz="3200" b="0" i="0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 tooltip="1951"/>
              </a:rPr>
              <a:t>1951</a:t>
            </a: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vi-VN" sz="32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 tooltip="Thu đông năm nay (trang không tồn tại)"/>
              </a:rPr>
              <a:t>Thu đông năm nào</a:t>
            </a: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vi-VN" sz="3200" b="0" i="0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 tooltip="1954"/>
              </a:rPr>
              <a:t>1954</a:t>
            </a: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vi-VN" sz="32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 tooltip="Bên bờ sông Lô (trang không tồn tại)"/>
              </a:rPr>
              <a:t>Bên bờ sông Thao</a:t>
            </a: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(tập truyện ngắn, </a:t>
            </a:r>
            <a:r>
              <a:rPr lang="vi-VN" sz="3200" b="0" i="0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 tooltip="1957"/>
              </a:rPr>
              <a:t>1957</a:t>
            </a: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vi-VN" sz="32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 tooltip="Cái Tết của mèo con (trang không tồn tại)"/>
              </a:rPr>
              <a:t>Cái Tết của mèo con</a:t>
            </a: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(truyện thiếu nhi, </a:t>
            </a:r>
            <a:r>
              <a:rPr lang="vi-VN" sz="3200" b="0" i="0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 tooltip="1961"/>
              </a:rPr>
              <a:t>1961</a:t>
            </a: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);…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DA73DB-B24E-4466-A351-0042FCFE460D}"/>
              </a:ext>
            </a:extLst>
          </p:cNvPr>
          <p:cNvSpPr txBox="1"/>
          <p:nvPr/>
        </p:nvSpPr>
        <p:spPr>
          <a:xfrm>
            <a:off x="6682582" y="805190"/>
            <a:ext cx="40044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35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B7B845B-B1D1-4119-BD2C-B1229E90C366}"/>
              </a:ext>
            </a:extLst>
          </p:cNvPr>
          <p:cNvSpPr txBox="1"/>
          <p:nvPr/>
        </p:nvSpPr>
        <p:spPr>
          <a:xfrm>
            <a:off x="1246585" y="1066800"/>
            <a:ext cx="4597001" cy="4633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" indent="-124460">
              <a:lnSpc>
                <a:spcPct val="130000"/>
              </a:lnSpc>
              <a:spcBef>
                <a:spcPts val="870"/>
              </a:spcBef>
              <a:spcAft>
                <a:spcPts val="0"/>
              </a:spcAft>
            </a:pP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Tiểu luận: </a:t>
            </a:r>
            <a:r>
              <a:rPr lang="vi-VN" sz="28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tooltip="Mấy vấn đề văn học (trang không tồn tại)"/>
              </a:rPr>
              <a:t>Mấy vấn đề văn học</a:t>
            </a: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vi-VN" sz="2800" b="0" i="0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 tooltip="1956"/>
              </a:rPr>
              <a:t>1956</a:t>
            </a: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vi-VN" sz="28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 tooltip="Công việc của người viết tiểu thuyết (trang không tồn tại)"/>
              </a:rPr>
              <a:t>Công việc của người viết tiểu thuyết</a:t>
            </a: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vi-VN" sz="2800" b="0" i="0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 tooltip="1964"/>
              </a:rPr>
              <a:t>1964</a:t>
            </a: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7780" indent="-124460">
              <a:lnSpc>
                <a:spcPct val="130000"/>
              </a:lnSpc>
              <a:spcBef>
                <a:spcPts val="870"/>
              </a:spcBef>
              <a:spcAft>
                <a:spcPts val="0"/>
              </a:spcAft>
            </a:pP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Thơ: </a:t>
            </a:r>
            <a:r>
              <a:rPr lang="vi-VN" sz="28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 tooltip="Người chiến sĩ (trang không tồn tại)"/>
              </a:rPr>
              <a:t>Người chiến sĩ</a:t>
            </a: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vi-VN" sz="2800" b="0" i="0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 tooltip="1958"/>
              </a:rPr>
              <a:t>1958</a:t>
            </a: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vi-VN" sz="28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 tooltip="Bài thơ Hắc Hải (trang không tồn tại)"/>
              </a:rPr>
              <a:t>Bài thơ Hắc Long</a:t>
            </a: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(1958); </a:t>
            </a:r>
            <a:r>
              <a:rPr lang="vi-VN" sz="28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 tooltip="Dòng sông trong xanh (trang không tồn tại)"/>
              </a:rPr>
              <a:t>Dòng sông trong xanh</a:t>
            </a: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vi-VN" sz="2800" b="0" i="0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 tooltip="1974"/>
              </a:rPr>
              <a:t>1974</a:t>
            </a: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vi-VN" sz="28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 tooltip="Đất nước"/>
              </a:rPr>
              <a:t>Đất nước</a:t>
            </a:r>
            <a:r>
              <a:rPr lang="vi-VN" sz="28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vi-VN" sz="2800" b="0" i="0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 tooltip="1948"/>
              </a:rPr>
              <a:t>1948</a:t>
            </a: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- </a:t>
            </a:r>
            <a:r>
              <a:rPr lang="vi-VN" sz="2800" b="0" i="0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 tooltip="1955"/>
              </a:rPr>
              <a:t>1955</a:t>
            </a:r>
            <a:r>
              <a:rPr lang="vi-VN" sz="28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vi-VN" sz="28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4" tooltip="Việt Nam quê hương ta (trang không tồn tại)"/>
              </a:rPr>
              <a:t>Việt Nam quê hương ta</a:t>
            </a:r>
            <a:r>
              <a:rPr lang="en-US" sz="28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EDE56E-2D00-4FA1-8097-7D7144A56D13}"/>
              </a:ext>
            </a:extLst>
          </p:cNvPr>
          <p:cNvSpPr txBox="1"/>
          <p:nvPr/>
        </p:nvSpPr>
        <p:spPr>
          <a:xfrm>
            <a:off x="6238394" y="2134415"/>
            <a:ext cx="4845412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" indent="-124460">
              <a:lnSpc>
                <a:spcPct val="130000"/>
              </a:lnSpc>
              <a:spcBef>
                <a:spcPts val="870"/>
              </a:spcBef>
              <a:spcAft>
                <a:spcPts val="0"/>
              </a:spcAft>
            </a:pP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Kịch: </a:t>
            </a:r>
            <a:r>
              <a:rPr lang="vi-VN" sz="32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5" tooltip="Con nai đen (trang không tồn tại)"/>
              </a:rPr>
              <a:t>Con nai đen</a:t>
            </a: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vi-VN" sz="3200" b="0" i="0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6" tooltip="1961"/>
              </a:rPr>
              <a:t>1961</a:t>
            </a: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vi-VN" sz="32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7" tooltip="Nguyễn Trãi ở Đông Quan (trang không tồn tại)"/>
              </a:rPr>
              <a:t>Nguyễn Trãi ở Đông Quan</a:t>
            </a:r>
            <a:r>
              <a:rPr lang="vi-VN" sz="32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vi-VN" sz="3200" b="0" i="0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8" tooltip="1979"/>
              </a:rPr>
              <a:t>1979</a:t>
            </a:r>
            <a:r>
              <a:rPr lang="vi-VN" sz="3200" b="0" i="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vi-VN" sz="32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9" tooltip="Người đàn bà hóa đá (trang không tồn tại)"/>
              </a:rPr>
              <a:t>Người đàn bà hóa đá</a:t>
            </a:r>
            <a:r>
              <a:rPr lang="vi-VN" sz="32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(</a:t>
            </a:r>
            <a:r>
              <a:rPr lang="vi-VN" sz="3200" b="0" i="1" u="sng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0" tooltip="1980"/>
              </a:rPr>
              <a:t>1980</a:t>
            </a:r>
            <a:r>
              <a:rPr lang="vi-VN" sz="3200" b="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);… </a:t>
            </a:r>
            <a:endParaRPr lang="en-US" sz="32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78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8788" y="785807"/>
            <a:ext cx="8586787" cy="5700718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52663" y="1433198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9620988" y="659212"/>
            <a:ext cx="1372213" cy="21073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2663" y="4584303"/>
            <a:ext cx="1753055" cy="17947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345063" y="4504167"/>
            <a:ext cx="1378847" cy="1536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A7C48E-1386-466E-93AB-27663A9EC7C6}"/>
              </a:ext>
            </a:extLst>
          </p:cNvPr>
          <p:cNvSpPr txBox="1"/>
          <p:nvPr/>
        </p:nvSpPr>
        <p:spPr>
          <a:xfrm>
            <a:off x="3967262" y="-47650"/>
            <a:ext cx="6093618" cy="740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6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4467AC-9BF7-4D10-956A-A1BDD4E43BFC}"/>
              </a:ext>
            </a:extLst>
          </p:cNvPr>
          <p:cNvSpPr txBox="1"/>
          <p:nvPr/>
        </p:nvSpPr>
        <p:spPr>
          <a:xfrm>
            <a:off x="2297510" y="1294076"/>
            <a:ext cx="6093618" cy="220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a.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b.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khó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xứ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154DC6-A1A2-4947-865E-A86D27A3F46B}"/>
              </a:ext>
            </a:extLst>
          </p:cNvPr>
          <p:cNvSpPr txBox="1"/>
          <p:nvPr/>
        </p:nvSpPr>
        <p:spPr>
          <a:xfrm>
            <a:off x="2297510" y="3685162"/>
            <a:ext cx="727293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Đình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này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thời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gian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1948 – 1955 </a:t>
            </a:r>
            <a:endParaRPr lang="en-US" sz="32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37FC87-31D0-4305-8074-6FF402078B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5666" y="3158285"/>
            <a:ext cx="2433638" cy="326802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BDF599-BD73-4B4D-9516-9631DA3E6437}"/>
              </a:ext>
            </a:extLst>
          </p:cNvPr>
          <p:cNvSpPr txBox="1"/>
          <p:nvPr/>
        </p:nvSpPr>
        <p:spPr>
          <a:xfrm>
            <a:off x="2231150" y="4903497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d.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28826" y="785807"/>
            <a:ext cx="8372474" cy="5593232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41328" y="4595289"/>
            <a:ext cx="2302409" cy="236615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359551">
            <a:off x="9129088" y="259769"/>
            <a:ext cx="1789591" cy="10026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1BAC0C-0489-49DF-9AEB-BEDCB7F9CBE0}"/>
              </a:ext>
            </a:extLst>
          </p:cNvPr>
          <p:cNvSpPr txBox="1"/>
          <p:nvPr/>
        </p:nvSpPr>
        <p:spPr>
          <a:xfrm>
            <a:off x="2359341" y="1066800"/>
            <a:ext cx="7491638" cy="1948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e.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1, 2)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sang “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ta” 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– 10.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0A3CA3-4E23-4070-BEAA-E11D9677B796}"/>
              </a:ext>
            </a:extLst>
          </p:cNvPr>
          <p:cNvSpPr txBox="1"/>
          <p:nvPr/>
        </p:nvSpPr>
        <p:spPr>
          <a:xfrm>
            <a:off x="2359341" y="2945216"/>
            <a:ext cx="7056122" cy="12116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f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Bố</a:t>
            </a:r>
            <a:r>
              <a:rPr lang="en-US" sz="2800" b="1" spc="-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2</a:t>
            </a:r>
            <a:r>
              <a:rPr lang="en-US" sz="2800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(21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6C2DFF-F789-495A-8678-D783DBA891DC}"/>
              </a:ext>
            </a:extLst>
          </p:cNvPr>
          <p:cNvSpPr txBox="1"/>
          <p:nvPr/>
        </p:nvSpPr>
        <p:spPr>
          <a:xfrm>
            <a:off x="2359341" y="4315559"/>
            <a:ext cx="70561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10) 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13AAB04-ED78-4C2D-958C-E54B39C544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4408057"/>
              </p:ext>
            </p:extLst>
          </p:nvPr>
        </p:nvGraphicFramePr>
        <p:xfrm>
          <a:off x="666750" y="858897"/>
          <a:ext cx="10858500" cy="574040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9348763">
                  <a:extLst>
                    <a:ext uri="{9D8B030D-6E8A-4147-A177-3AD203B41FA5}">
                      <a16:colId xmlns:a16="http://schemas.microsoft.com/office/drawing/2014/main" val="2744074154"/>
                    </a:ext>
                  </a:extLst>
                </a:gridCol>
                <a:gridCol w="1509737">
                  <a:extLst>
                    <a:ext uri="{9D8B030D-6E8A-4147-A177-3AD203B41FA5}">
                      <a16:colId xmlns:a16="http://schemas.microsoft.com/office/drawing/2014/main" val="1554065026"/>
                    </a:ext>
                  </a:extLst>
                </a:gridCol>
              </a:tblGrid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7:  Th</a:t>
                      </a:r>
                      <a:r>
                        <a:rPr lang="vi-VN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 tự do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13989866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40402063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 nước (Nguyễn Đình Thi)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9618056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Lính đảo hát tình ca trên đảo (Trần Đăng Khoa)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73797494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trong hương tràm (Hoài Vũ)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5699245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Mùa hoa mận (Chu Thùy Liên)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4869002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HÀNH TIẾNG VIỆT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4729216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VIẾT: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tích, đánh giá một tác phẩm thơ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2730040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 VÀ NGHE: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</a:t>
                      </a:r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ới thiệu, đánh giá một tác phẩm thơ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00466602"/>
                  </a:ext>
                </a:extLst>
              </a:tr>
              <a:tr h="14414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 ĐÁNH GIÁ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</a:t>
                      </a:r>
                      <a:r>
                        <a:rPr lang="vi-VN" sz="24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ảng trời, hố bom (Lâm Thị Mĩ Dạ)</a:t>
                      </a:r>
                      <a:endParaRPr lang="en-US" sz="24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5853142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7206DCC-6380-4320-AD8B-987316FF589C}"/>
              </a:ext>
            </a:extLst>
          </p:cNvPr>
          <p:cNvSpPr txBox="1">
            <a:spLocks/>
          </p:cNvSpPr>
          <p:nvPr/>
        </p:nvSpPr>
        <p:spPr>
          <a:xfrm>
            <a:off x="4462463" y="46164"/>
            <a:ext cx="3254375" cy="81273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/>
                </a:solidFill>
              </a:rPr>
              <a:t>THƠ TỰ DO</a:t>
            </a:r>
          </a:p>
        </p:txBody>
      </p:sp>
    </p:spTree>
    <p:extLst>
      <p:ext uri="{BB962C8B-B14F-4D97-AF65-F5344CB8AC3E}">
        <p14:creationId xmlns:p14="http://schemas.microsoft.com/office/powerpoint/2010/main" val="145969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87945" y="867083"/>
            <a:ext cx="8533480" cy="5593232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28649" y="1091879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9893373" y="163387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2851" y="5000625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13273" y="4862497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1896784" y="112416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II. KHÁM PHÁ VĂN BẢN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A317B0F6-9CC1-4D3D-82CE-8C6631100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797126"/>
              </p:ext>
            </p:extLst>
          </p:nvPr>
        </p:nvGraphicFramePr>
        <p:xfrm>
          <a:off x="2380577" y="1162393"/>
          <a:ext cx="7422004" cy="4986617"/>
        </p:xfrm>
        <a:graphic>
          <a:graphicData uri="http://schemas.openxmlformats.org/drawingml/2006/table">
            <a:tbl>
              <a:tblPr firstRow="1" firstCol="1" bandRow="1"/>
              <a:tblGrid>
                <a:gridCol w="2174121">
                  <a:extLst>
                    <a:ext uri="{9D8B030D-6E8A-4147-A177-3AD203B41FA5}">
                      <a16:colId xmlns:a16="http://schemas.microsoft.com/office/drawing/2014/main" val="1221251849"/>
                    </a:ext>
                  </a:extLst>
                </a:gridCol>
                <a:gridCol w="2452854">
                  <a:extLst>
                    <a:ext uri="{9D8B030D-6E8A-4147-A177-3AD203B41FA5}">
                      <a16:colId xmlns:a16="http://schemas.microsoft.com/office/drawing/2014/main" val="2489915933"/>
                    </a:ext>
                  </a:extLst>
                </a:gridCol>
                <a:gridCol w="2795029">
                  <a:extLst>
                    <a:ext uri="{9D8B030D-6E8A-4147-A177-3AD203B41FA5}">
                      <a16:colId xmlns:a16="http://schemas.microsoft.com/office/drawing/2014/main" val="3840269575"/>
                    </a:ext>
                  </a:extLst>
                </a:gridCol>
              </a:tblGrid>
              <a:tr h="777018"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PHT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01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Yêu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cầu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: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1.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Tìm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hiểu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hình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ảnh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mùa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Hà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hoài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niệm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trữ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(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khổ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1, 2)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4347117"/>
                  </a:ext>
                </a:extLst>
              </a:tr>
              <a:tr h="406677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Phương tiện thể hiện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Thể hiện trong bài thơ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Hiệu quả diễn đạt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8994581"/>
                  </a:ext>
                </a:extLst>
              </a:tr>
              <a:tr h="266451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Từ ngữ, hình ảnh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05242"/>
                  </a:ext>
                </a:extLst>
              </a:tr>
              <a:tr h="266451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Nhịp điệu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8707097"/>
                  </a:ext>
                </a:extLst>
              </a:tr>
              <a:tr h="406677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Biện pháp tu từ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28896"/>
                  </a:ext>
                </a:extLst>
              </a:tr>
              <a:tr h="894564">
                <a:tc gridSpan="3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2.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Nhận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xét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trữ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khổ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1,2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…………………………….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……………………………..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7338" marR="3733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825234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33DB9650-CF2D-4A41-B3E2-FE53E1CB4C7D}"/>
              </a:ext>
            </a:extLst>
          </p:cNvPr>
          <p:cNvSpPr txBox="1"/>
          <p:nvPr/>
        </p:nvSpPr>
        <p:spPr>
          <a:xfrm>
            <a:off x="7206112" y="1433929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87945" y="867082"/>
            <a:ext cx="8533480" cy="583332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228649" y="1091879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9893373" y="163387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2851" y="5000625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13273" y="4862497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2017027" y="157592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B565781-0C72-4F62-B54D-B117B7483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687800"/>
              </p:ext>
            </p:extLst>
          </p:nvPr>
        </p:nvGraphicFramePr>
        <p:xfrm>
          <a:off x="2227677" y="1081656"/>
          <a:ext cx="7798936" cy="5051593"/>
        </p:xfrm>
        <a:graphic>
          <a:graphicData uri="http://schemas.openxmlformats.org/drawingml/2006/table">
            <a:tbl>
              <a:tblPr firstRow="1" firstCol="1" bandRow="1"/>
              <a:tblGrid>
                <a:gridCol w="2280992">
                  <a:extLst>
                    <a:ext uri="{9D8B030D-6E8A-4147-A177-3AD203B41FA5}">
                      <a16:colId xmlns:a16="http://schemas.microsoft.com/office/drawing/2014/main" val="3252160825"/>
                    </a:ext>
                  </a:extLst>
                </a:gridCol>
                <a:gridCol w="2299147">
                  <a:extLst>
                    <a:ext uri="{9D8B030D-6E8A-4147-A177-3AD203B41FA5}">
                      <a16:colId xmlns:a16="http://schemas.microsoft.com/office/drawing/2014/main" val="785259609"/>
                    </a:ext>
                  </a:extLst>
                </a:gridCol>
                <a:gridCol w="3218797">
                  <a:extLst>
                    <a:ext uri="{9D8B030D-6E8A-4147-A177-3AD203B41FA5}">
                      <a16:colId xmlns:a16="http://schemas.microsoft.com/office/drawing/2014/main" val="646512063"/>
                    </a:ext>
                  </a:extLst>
                </a:gridCol>
              </a:tblGrid>
              <a:tr h="644885">
                <a:tc gridSpan="3">
                  <a:txBody>
                    <a:bodyPr/>
                    <a:lstStyle/>
                    <a:p>
                      <a:pPr marR="648970"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  <a:tab pos="2085340" algn="l"/>
                        </a:tabLs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PHT SỐ 02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Yêu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cầu</a:t>
                      </a: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: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b="1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1.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Tìm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hiểu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“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muà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nay”: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039431"/>
                  </a:ext>
                </a:extLst>
              </a:tr>
              <a:tr h="51473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581025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Phương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tiện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hiện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581025" algn="l"/>
                        </a:tabLst>
                      </a:pP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Thể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hiện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trong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bài</a:t>
                      </a: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thơ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39140"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557530" algn="l"/>
                          <a:tab pos="581025" algn="l"/>
                        </a:tabLst>
                      </a:pPr>
                      <a:r>
                        <a:rPr lang="en-US" sz="20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Hiệu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quả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diễn</a:t>
                      </a: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đạt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776852"/>
                  </a:ext>
                </a:extLst>
              </a:tr>
              <a:tr h="250776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Từ ngữ, hình ảnh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48970"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11327"/>
                  </a:ext>
                </a:extLst>
              </a:tr>
              <a:tr h="250776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Nhịp điệu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301423"/>
                  </a:ext>
                </a:extLst>
              </a:tr>
              <a:tr h="382753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Biện pháp tu từ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4423125"/>
                  </a:ext>
                </a:extLst>
              </a:tr>
              <a:tr h="973917">
                <a:tc gridSpan="3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 2.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Nhận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xét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về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tình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cảm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xúc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của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vật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trữ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tinh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“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mùa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thu</a:t>
                      </a: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 nay”: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………………………………………………………………………………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l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1386840" algn="l"/>
                        </a:tabLst>
                      </a:pPr>
                      <a:r>
                        <a:rPr lang="en-US" sz="20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……………………………............................................................................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142" marR="3514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538570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9A6AF2CD-DC52-4404-80DC-EE85CFAD8C01}"/>
              </a:ext>
            </a:extLst>
          </p:cNvPr>
          <p:cNvSpPr txBox="1"/>
          <p:nvPr/>
        </p:nvSpPr>
        <p:spPr>
          <a:xfrm>
            <a:off x="7491126" y="1330627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</a:p>
        </p:txBody>
      </p:sp>
    </p:spTree>
    <p:extLst>
      <p:ext uri="{BB962C8B-B14F-4D97-AF65-F5344CB8AC3E}">
        <p14:creationId xmlns:p14="http://schemas.microsoft.com/office/powerpoint/2010/main" val="16651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0844" y="867082"/>
            <a:ext cx="10244869" cy="583332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487400" y="30772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903" y="5199259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24416" y="5416495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2017027" y="157592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6A5BA7-9722-46AB-A5BD-0F709AB6AC73}"/>
              </a:ext>
            </a:extLst>
          </p:cNvPr>
          <p:cNvSpPr txBox="1"/>
          <p:nvPr/>
        </p:nvSpPr>
        <p:spPr>
          <a:xfrm>
            <a:off x="1819800" y="1157527"/>
            <a:ext cx="8610075" cy="113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( 3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 :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mùa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xưa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nay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1.1.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1, 2: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niệm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mùa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quá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khứ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3BFFA6-DFDF-4081-BC8E-4928D32652EB}"/>
              </a:ext>
            </a:extLst>
          </p:cNvPr>
          <p:cNvSpPr txBox="1"/>
          <p:nvPr/>
        </p:nvSpPr>
        <p:spPr>
          <a:xfrm>
            <a:off x="3090557" y="2543415"/>
            <a:ext cx="6136480" cy="24052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*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Khổ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1: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gợi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nhớ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82905">
              <a:lnSpc>
                <a:spcPct val="130000"/>
              </a:lnSpc>
              <a:spcAft>
                <a:spcPts val="1000"/>
              </a:spcAft>
              <a:tabLst>
                <a:tab pos="68580" algn="l"/>
              </a:tabLs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Gió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thổi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4277" y="835659"/>
            <a:ext cx="10244869" cy="583332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575">
                <a:solidFill>
                  <a:schemeClr val="tx1"/>
                </a:solidFill>
              </a:ln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575">
                <a:solidFill>
                  <a:schemeClr val="tx1"/>
                </a:solidFill>
              </a:ln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chemeClr val="tx1"/>
                </a:solidFill>
              </a:ln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8575">
                <a:solidFill>
                  <a:schemeClr val="tx1"/>
                </a:solidFill>
              </a:ln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487400" y="30772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5903" y="5199259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824416" y="5416495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2017027" y="157592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54AB11-5E56-408E-B621-ECA64584A45A}"/>
              </a:ext>
            </a:extLst>
          </p:cNvPr>
          <p:cNvSpPr txBox="1"/>
          <p:nvPr/>
        </p:nvSpPr>
        <p:spPr>
          <a:xfrm>
            <a:off x="2543505" y="1323326"/>
            <a:ext cx="3306376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endParaRPr lang="en-US" sz="28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371DA0-4CD5-482B-B96C-9E9CE33526E2}"/>
              </a:ext>
            </a:extLst>
          </p:cNvPr>
          <p:cNvSpPr txBox="1"/>
          <p:nvPr/>
        </p:nvSpPr>
        <p:spPr>
          <a:xfrm>
            <a:off x="1767031" y="2237425"/>
            <a:ext cx="2119983" cy="2677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cốm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87E8E9-E0EC-45BA-8B9E-8348D5A55841}"/>
              </a:ext>
            </a:extLst>
          </p:cNvPr>
          <p:cNvSpPr txBox="1"/>
          <p:nvPr/>
        </p:nvSpPr>
        <p:spPr>
          <a:xfrm>
            <a:off x="4179325" y="2237425"/>
            <a:ext cx="2478650" cy="2677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–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689C55-2D8F-4CC1-B11D-35875791C8CB}"/>
              </a:ext>
            </a:extLst>
          </p:cNvPr>
          <p:cNvSpPr txBox="1"/>
          <p:nvPr/>
        </p:nvSpPr>
        <p:spPr>
          <a:xfrm>
            <a:off x="6978852" y="1547768"/>
            <a:ext cx="3958717" cy="9541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49B7A6D-FA9C-4828-9BAC-08C4AB0B1B54}"/>
              </a:ext>
            </a:extLst>
          </p:cNvPr>
          <p:cNvSpPr txBox="1"/>
          <p:nvPr/>
        </p:nvSpPr>
        <p:spPr>
          <a:xfrm>
            <a:off x="6992768" y="2795280"/>
            <a:ext cx="3930884" cy="28371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dị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nỗi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FE39E9-9515-4500-B4BD-D27576D6E3E8}"/>
              </a:ext>
            </a:extLst>
          </p:cNvPr>
          <p:cNvCxnSpPr>
            <a:stCxn id="18" idx="2"/>
            <a:endCxn id="19" idx="0"/>
          </p:cNvCxnSpPr>
          <p:nvPr/>
        </p:nvCxnSpPr>
        <p:spPr>
          <a:xfrm flipH="1">
            <a:off x="2827023" y="1846546"/>
            <a:ext cx="1369670" cy="3908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93B1599-F1CF-455D-BC42-CF708044EAD8}"/>
              </a:ext>
            </a:extLst>
          </p:cNvPr>
          <p:cNvCxnSpPr>
            <a:cxnSpLocks/>
          </p:cNvCxnSpPr>
          <p:nvPr/>
        </p:nvCxnSpPr>
        <p:spPr>
          <a:xfrm>
            <a:off x="4193603" y="1843760"/>
            <a:ext cx="1210759" cy="36508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Down 29">
            <a:extLst>
              <a:ext uri="{FF2B5EF4-FFF2-40B4-BE49-F238E27FC236}">
                <a16:creationId xmlns:a16="http://schemas.microsoft.com/office/drawing/2014/main" id="{7A6287C5-A775-4975-A653-2D0282C79C6B}"/>
              </a:ext>
            </a:extLst>
          </p:cNvPr>
          <p:cNvSpPr/>
          <p:nvPr/>
        </p:nvSpPr>
        <p:spPr>
          <a:xfrm>
            <a:off x="8554396" y="2605352"/>
            <a:ext cx="885825" cy="1035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54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3" grpId="0" animBg="1"/>
      <p:bldP spid="25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0844" y="867082"/>
            <a:ext cx="10244869" cy="583332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487400" y="30772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2017027" y="157592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2DFFFB-A2C5-47EA-B855-108DC21B2DA5}"/>
              </a:ext>
            </a:extLst>
          </p:cNvPr>
          <p:cNvSpPr txBox="1"/>
          <p:nvPr/>
        </p:nvSpPr>
        <p:spPr>
          <a:xfrm>
            <a:off x="2141332" y="1403226"/>
            <a:ext cx="8510273" cy="352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Vẻ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75590">
              <a:lnSpc>
                <a:spcPct val="130000"/>
              </a:lnSpc>
              <a:spcAft>
                <a:spcPts val="1000"/>
              </a:spcAft>
            </a:pP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chớm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may</a:t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thềm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rơi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3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147" y="893094"/>
            <a:ext cx="10244869" cy="583332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487400" y="30772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2017027" y="157592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90102E-DCF9-4C48-8A66-F2C00791C203}"/>
              </a:ext>
            </a:extLst>
          </p:cNvPr>
          <p:cNvSpPr txBox="1"/>
          <p:nvPr/>
        </p:nvSpPr>
        <p:spPr>
          <a:xfrm>
            <a:off x="2017027" y="3018626"/>
            <a:ext cx="24039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E55E66-8C9C-41D4-A878-E8E29691410D}"/>
              </a:ext>
            </a:extLst>
          </p:cNvPr>
          <p:cNvGrpSpPr/>
          <p:nvPr/>
        </p:nvGrpSpPr>
        <p:grpSpPr>
          <a:xfrm>
            <a:off x="4403893" y="2702068"/>
            <a:ext cx="451478" cy="1815387"/>
            <a:chOff x="4337980" y="2314791"/>
            <a:chExt cx="451478" cy="1815387"/>
          </a:xfrm>
        </p:grpSpPr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BBA705EA-A2F2-4FC4-A508-F26F6F9E9A5C}"/>
                </a:ext>
              </a:extLst>
            </p:cNvPr>
            <p:cNvSpPr/>
            <p:nvPr/>
          </p:nvSpPr>
          <p:spPr>
            <a:xfrm>
              <a:off x="4455843" y="2314791"/>
              <a:ext cx="333615" cy="1815387"/>
            </a:xfrm>
            <a:prstGeom prst="lef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3BBB22F-DC4F-4F0F-AF15-4873C73AA2B1}"/>
                </a:ext>
              </a:extLst>
            </p:cNvPr>
            <p:cNvSpPr/>
            <p:nvPr/>
          </p:nvSpPr>
          <p:spPr>
            <a:xfrm>
              <a:off x="4337980" y="3126375"/>
              <a:ext cx="207149" cy="234205"/>
            </a:xfrm>
            <a:prstGeom prst="ellips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80B2B4D-5825-4BFA-BC5A-E6EFC78798C5}"/>
              </a:ext>
            </a:extLst>
          </p:cNvPr>
          <p:cNvSpPr txBox="1"/>
          <p:nvPr/>
        </p:nvSpPr>
        <p:spPr>
          <a:xfrm>
            <a:off x="4890285" y="2225014"/>
            <a:ext cx="52206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may”</a:t>
            </a:r>
            <a:endParaRPr lang="en-US" sz="2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A2B409-C971-4B8D-BA9F-927F7210723C}"/>
              </a:ext>
            </a:extLst>
          </p:cNvPr>
          <p:cNvSpPr txBox="1"/>
          <p:nvPr/>
        </p:nvSpPr>
        <p:spPr>
          <a:xfrm>
            <a:off x="4900282" y="3882659"/>
            <a:ext cx="522763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chớm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“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95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147" y="893094"/>
            <a:ext cx="10244869" cy="583332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487400" y="30772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2017027" y="157592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E55E66-8C9C-41D4-A878-E8E29691410D}"/>
              </a:ext>
            </a:extLst>
          </p:cNvPr>
          <p:cNvGrpSpPr/>
          <p:nvPr/>
        </p:nvGrpSpPr>
        <p:grpSpPr>
          <a:xfrm>
            <a:off x="3839959" y="2342942"/>
            <a:ext cx="683421" cy="2341420"/>
            <a:chOff x="4337980" y="2314791"/>
            <a:chExt cx="451478" cy="1815387"/>
          </a:xfrm>
        </p:grpSpPr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BBA705EA-A2F2-4FC4-A508-F26F6F9E9A5C}"/>
                </a:ext>
              </a:extLst>
            </p:cNvPr>
            <p:cNvSpPr/>
            <p:nvPr/>
          </p:nvSpPr>
          <p:spPr>
            <a:xfrm>
              <a:off x="4455843" y="2314791"/>
              <a:ext cx="333615" cy="1815387"/>
            </a:xfrm>
            <a:prstGeom prst="leftBracket">
              <a:avLst/>
            </a:prstGeom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3BBB22F-DC4F-4F0F-AF15-4873C73AA2B1}"/>
                </a:ext>
              </a:extLst>
            </p:cNvPr>
            <p:cNvSpPr/>
            <p:nvPr/>
          </p:nvSpPr>
          <p:spPr>
            <a:xfrm>
              <a:off x="4337980" y="3126375"/>
              <a:ext cx="207149" cy="234205"/>
            </a:xfrm>
            <a:prstGeom prst="ellips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79E4A98-0098-4843-A758-080AA496949F}"/>
              </a:ext>
            </a:extLst>
          </p:cNvPr>
          <p:cNvSpPr txBox="1"/>
          <p:nvPr/>
        </p:nvSpPr>
        <p:spPr>
          <a:xfrm>
            <a:off x="2112139" y="3105574"/>
            <a:ext cx="21037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ảnh con người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4A3947-83D4-4D1A-B38A-4D74CEBF4880}"/>
              </a:ext>
            </a:extLst>
          </p:cNvPr>
          <p:cNvSpPr txBox="1"/>
          <p:nvPr/>
        </p:nvSpPr>
        <p:spPr>
          <a:xfrm>
            <a:off x="4584725" y="1799966"/>
            <a:ext cx="56577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ngoảnh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lùng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quyết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dứt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khoát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467704-81BF-424F-8EF4-A03327697AD4}"/>
              </a:ext>
            </a:extLst>
          </p:cNvPr>
          <p:cNvSpPr txBox="1"/>
          <p:nvPr/>
        </p:nvSpPr>
        <p:spPr>
          <a:xfrm>
            <a:off x="4523380" y="3632434"/>
            <a:ext cx="5657773" cy="1964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thềm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lá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rơi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chậm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2/2/3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gợi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dồn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nén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dằn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82778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147" y="893094"/>
            <a:ext cx="10244869" cy="583332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487400" y="30772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1830910" y="174933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B7C012D-1F9F-4493-B5A0-122C14DA5CBB}"/>
              </a:ext>
            </a:extLst>
          </p:cNvPr>
          <p:cNvGrpSpPr/>
          <p:nvPr/>
        </p:nvGrpSpPr>
        <p:grpSpPr>
          <a:xfrm>
            <a:off x="2279241" y="1809104"/>
            <a:ext cx="7846233" cy="3662364"/>
            <a:chOff x="2313238" y="2471736"/>
            <a:chExt cx="7846233" cy="353055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B1361D0-F474-42C3-AC96-02163014B357}"/>
                </a:ext>
              </a:extLst>
            </p:cNvPr>
            <p:cNvSpPr/>
            <p:nvPr/>
          </p:nvSpPr>
          <p:spPr>
            <a:xfrm>
              <a:off x="6236355" y="3280713"/>
              <a:ext cx="2776006" cy="48178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240893"/>
                  </a:lnTo>
                  <a:lnTo>
                    <a:pt x="2776006" y="240893"/>
                  </a:lnTo>
                  <a:lnTo>
                    <a:pt x="2776006" y="481786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EB54716-7A55-4B13-9DB8-E153CD9E04AC}"/>
                </a:ext>
              </a:extLst>
            </p:cNvPr>
            <p:cNvSpPr/>
            <p:nvPr/>
          </p:nvSpPr>
          <p:spPr>
            <a:xfrm>
              <a:off x="6190635" y="3280713"/>
              <a:ext cx="91440" cy="48178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481786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ACC62CA-37AE-49AF-9174-35EC079B33FF}"/>
                </a:ext>
              </a:extLst>
            </p:cNvPr>
            <p:cNvSpPr/>
            <p:nvPr/>
          </p:nvSpPr>
          <p:spPr>
            <a:xfrm>
              <a:off x="3460348" y="3280713"/>
              <a:ext cx="2776006" cy="48178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776006" y="0"/>
                  </a:moveTo>
                  <a:lnTo>
                    <a:pt x="2776006" y="240893"/>
                  </a:lnTo>
                  <a:lnTo>
                    <a:pt x="0" y="240893"/>
                  </a:lnTo>
                  <a:lnTo>
                    <a:pt x="0" y="481786"/>
                  </a:lnTo>
                </a:path>
              </a:pathLst>
            </a:custGeom>
            <a:noFill/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E373EE1-178B-42D8-BD6E-4BEAA22484CE}"/>
                </a:ext>
              </a:extLst>
            </p:cNvPr>
            <p:cNvSpPr/>
            <p:nvPr/>
          </p:nvSpPr>
          <p:spPr>
            <a:xfrm>
              <a:off x="4400268" y="2471736"/>
              <a:ext cx="3672174" cy="808976"/>
            </a:xfrm>
            <a:custGeom>
              <a:avLst/>
              <a:gdLst>
                <a:gd name="connsiteX0" fmla="*/ 0 w 3672174"/>
                <a:gd name="connsiteY0" fmla="*/ 0 h 808976"/>
                <a:gd name="connsiteX1" fmla="*/ 3672174 w 3672174"/>
                <a:gd name="connsiteY1" fmla="*/ 0 h 808976"/>
                <a:gd name="connsiteX2" fmla="*/ 3672174 w 3672174"/>
                <a:gd name="connsiteY2" fmla="*/ 808976 h 808976"/>
                <a:gd name="connsiteX3" fmla="*/ 0 w 3672174"/>
                <a:gd name="connsiteY3" fmla="*/ 808976 h 808976"/>
                <a:gd name="connsiteX4" fmla="*/ 0 w 3672174"/>
                <a:gd name="connsiteY4" fmla="*/ 0 h 80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72174" h="808976">
                  <a:moveTo>
                    <a:pt x="0" y="0"/>
                  </a:moveTo>
                  <a:lnTo>
                    <a:pt x="3672174" y="0"/>
                  </a:lnTo>
                  <a:lnTo>
                    <a:pt x="3672174" y="808976"/>
                  </a:lnTo>
                  <a:lnTo>
                    <a:pt x="0" y="80897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663D668-E7BB-4059-98D7-7C19B9905623}"/>
                </a:ext>
              </a:extLst>
            </p:cNvPr>
            <p:cNvSpPr/>
            <p:nvPr/>
          </p:nvSpPr>
          <p:spPr>
            <a:xfrm>
              <a:off x="2313238" y="3721178"/>
              <a:ext cx="2294220" cy="2281111"/>
            </a:xfrm>
            <a:custGeom>
              <a:avLst/>
              <a:gdLst>
                <a:gd name="connsiteX0" fmla="*/ 0 w 2294220"/>
                <a:gd name="connsiteY0" fmla="*/ 0 h 1147110"/>
                <a:gd name="connsiteX1" fmla="*/ 2294220 w 2294220"/>
                <a:gd name="connsiteY1" fmla="*/ 0 h 1147110"/>
                <a:gd name="connsiteX2" fmla="*/ 2294220 w 2294220"/>
                <a:gd name="connsiteY2" fmla="*/ 1147110 h 1147110"/>
                <a:gd name="connsiteX3" fmla="*/ 0 w 2294220"/>
                <a:gd name="connsiteY3" fmla="*/ 1147110 h 1147110"/>
                <a:gd name="connsiteX4" fmla="*/ 0 w 2294220"/>
                <a:gd name="connsiteY4" fmla="*/ 0 h 114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220" h="1147110">
                  <a:moveTo>
                    <a:pt x="0" y="0"/>
                  </a:moveTo>
                  <a:lnTo>
                    <a:pt x="2294220" y="0"/>
                  </a:lnTo>
                  <a:lnTo>
                    <a:pt x="2294220" y="1147110"/>
                  </a:lnTo>
                  <a:lnTo>
                    <a:pt x="0" y="114711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tha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45134F5-3FE2-4EEF-A3EB-79F751FD16CA}"/>
                </a:ext>
              </a:extLst>
            </p:cNvPr>
            <p:cNvSpPr/>
            <p:nvPr/>
          </p:nvSpPr>
          <p:spPr>
            <a:xfrm>
              <a:off x="5089245" y="3721178"/>
              <a:ext cx="2294220" cy="2281111"/>
            </a:xfrm>
            <a:custGeom>
              <a:avLst/>
              <a:gdLst>
                <a:gd name="connsiteX0" fmla="*/ 0 w 2294220"/>
                <a:gd name="connsiteY0" fmla="*/ 0 h 1147110"/>
                <a:gd name="connsiteX1" fmla="*/ 2294220 w 2294220"/>
                <a:gd name="connsiteY1" fmla="*/ 0 h 1147110"/>
                <a:gd name="connsiteX2" fmla="*/ 2294220 w 2294220"/>
                <a:gd name="connsiteY2" fmla="*/ 1147110 h 1147110"/>
                <a:gd name="connsiteX3" fmla="*/ 0 w 2294220"/>
                <a:gd name="connsiteY3" fmla="*/ 1147110 h 1147110"/>
                <a:gd name="connsiteX4" fmla="*/ 0 w 2294220"/>
                <a:gd name="connsiteY4" fmla="*/ 0 h 114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220" h="1147110">
                  <a:moveTo>
                    <a:pt x="0" y="0"/>
                  </a:moveTo>
                  <a:lnTo>
                    <a:pt x="2294220" y="0"/>
                  </a:lnTo>
                  <a:lnTo>
                    <a:pt x="2294220" y="1147110"/>
                  </a:lnTo>
                  <a:lnTo>
                    <a:pt x="0" y="114711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ngôn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riêng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lửng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bâng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khuâng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D18709F-3CC8-43DA-A51F-0C785FC9E70B}"/>
                </a:ext>
              </a:extLst>
            </p:cNvPr>
            <p:cNvSpPr/>
            <p:nvPr/>
          </p:nvSpPr>
          <p:spPr>
            <a:xfrm>
              <a:off x="7865251" y="3721178"/>
              <a:ext cx="2294220" cy="2281111"/>
            </a:xfrm>
            <a:custGeom>
              <a:avLst/>
              <a:gdLst>
                <a:gd name="connsiteX0" fmla="*/ 0 w 2294220"/>
                <a:gd name="connsiteY0" fmla="*/ 0 h 1147110"/>
                <a:gd name="connsiteX1" fmla="*/ 2294220 w 2294220"/>
                <a:gd name="connsiteY1" fmla="*/ 0 h 1147110"/>
                <a:gd name="connsiteX2" fmla="*/ 2294220 w 2294220"/>
                <a:gd name="connsiteY2" fmla="*/ 1147110 h 1147110"/>
                <a:gd name="connsiteX3" fmla="*/ 0 w 2294220"/>
                <a:gd name="connsiteY3" fmla="*/ 1147110 h 1147110"/>
                <a:gd name="connsiteX4" fmla="*/ 0 w 2294220"/>
                <a:gd name="connsiteY4" fmla="*/ 0 h 114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4220" h="1147110">
                  <a:moveTo>
                    <a:pt x="0" y="0"/>
                  </a:moveTo>
                  <a:lnTo>
                    <a:pt x="2294220" y="0"/>
                  </a:lnTo>
                  <a:lnTo>
                    <a:pt x="2294220" y="1147110"/>
                  </a:lnTo>
                  <a:lnTo>
                    <a:pt x="0" y="1147110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giàu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trưng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36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147" y="893094"/>
            <a:ext cx="10244869" cy="583332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487400" y="30772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1830910" y="174933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E986837-C2E5-4DDB-8DE6-C8082038AE76}"/>
              </a:ext>
            </a:extLst>
          </p:cNvPr>
          <p:cNvSpPr txBox="1"/>
          <p:nvPr/>
        </p:nvSpPr>
        <p:spPr>
          <a:xfrm>
            <a:off x="2066615" y="1779729"/>
            <a:ext cx="8421513" cy="3485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</a:t>
            </a:r>
            <a:r>
              <a:rPr lang="vi-VN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Khổ 3: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nay”-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khu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50240">
              <a:lnSpc>
                <a:spcPct val="130000"/>
              </a:lnSpc>
              <a:spcAft>
                <a:spcPts val="10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650240">
              <a:lnSpc>
                <a:spcPct val="130000"/>
              </a:lnSpc>
              <a:spcAft>
                <a:spcPts val="10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[…]</a:t>
            </a:r>
            <a:b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buổi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vọng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8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147" y="893094"/>
            <a:ext cx="10244869" cy="583332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487400" y="30772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1830910" y="174933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7AA9EB-4EC6-48FE-86EC-6DF17DCDC855}"/>
              </a:ext>
            </a:extLst>
          </p:cNvPr>
          <p:cNvSpPr txBox="1"/>
          <p:nvPr/>
        </p:nvSpPr>
        <p:spPr>
          <a:xfrm>
            <a:off x="1961627" y="1425013"/>
            <a:ext cx="8368402" cy="1716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FFCC24-A918-44F9-94DA-F8EFC63940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627" y="3545967"/>
            <a:ext cx="2909888" cy="19410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3A085A-E0F9-424D-A69C-CFD3AA8482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5863" y="3545967"/>
            <a:ext cx="2588692" cy="19390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B9CF5F-CD39-4603-9B04-C3264703B2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28903" y="3543968"/>
            <a:ext cx="2916832" cy="194101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3406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1F16765E-AC52-4CF1-AA19-616BA6990C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F99F77-ED02-4896-A653-EE19687B44D0}"/>
              </a:ext>
            </a:extLst>
          </p:cNvPr>
          <p:cNvSpPr txBox="1"/>
          <p:nvPr/>
        </p:nvSpPr>
        <p:spPr>
          <a:xfrm>
            <a:off x="1375669" y="2771776"/>
            <a:ext cx="472033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VĂN BẢN 1</a:t>
            </a:r>
          </a:p>
          <a:p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78A379-FED5-423A-9AFB-AAB4DE92A554}"/>
              </a:ext>
            </a:extLst>
          </p:cNvPr>
          <p:cNvSpPr txBox="1"/>
          <p:nvPr/>
        </p:nvSpPr>
        <p:spPr>
          <a:xfrm>
            <a:off x="2835848" y="4475800"/>
            <a:ext cx="3929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NGUYỄN ĐÌNH THI -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07C170-2A82-48C3-AE6F-33C6C653C4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0324" y="4337504"/>
            <a:ext cx="3484557" cy="252049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6591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147" y="893094"/>
            <a:ext cx="10244869" cy="5833325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487400" y="30772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1830910" y="174933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1698EE-6A8E-439A-BEF3-E6770690F0DF}"/>
              </a:ext>
            </a:extLst>
          </p:cNvPr>
          <p:cNvSpPr txBox="1"/>
          <p:nvPr/>
        </p:nvSpPr>
        <p:spPr>
          <a:xfrm>
            <a:off x="1972226" y="1130300"/>
            <a:ext cx="8937671" cy="4894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phấp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phới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đỏ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nặng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++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Cụm từ “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 chúng ta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– trang nghiêm, trang trọng.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++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 láy “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đêm đêm”, “rì rầm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– sự liên tưởng về mối quan hệ giữa hiện tại và quá khứ.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9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147" y="893095"/>
            <a:ext cx="10244869" cy="5342606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487400" y="30772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1830910" y="174933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C87781-91CB-4C90-8C77-4E46CC868AA8}"/>
              </a:ext>
            </a:extLst>
          </p:cNvPr>
          <p:cNvSpPr txBox="1"/>
          <p:nvPr/>
        </p:nvSpPr>
        <p:spPr>
          <a:xfrm>
            <a:off x="1830909" y="1178831"/>
            <a:ext cx="8873067" cy="47741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++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nay;</a:t>
            </a: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++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ta”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hả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hê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nhằm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sướng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biên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mênh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trù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đẹp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đẽ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665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147" y="893095"/>
            <a:ext cx="10244869" cy="5564856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487400" y="30772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1830910" y="174933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FF7C64-219B-434E-A3F6-BC46857D1D37}"/>
              </a:ext>
            </a:extLst>
          </p:cNvPr>
          <p:cNvSpPr txBox="1"/>
          <p:nvPr/>
        </p:nvSpPr>
        <p:spPr>
          <a:xfrm>
            <a:off x="1830909" y="1243012"/>
            <a:ext cx="8604107" cy="4637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 thơ: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Lời thơ ngắn gọn, chắc khoẻ nhằm khẳng định sự thay đổi của hoàn cảnh xã hội, trong nhận thức của con người.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say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,…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(a/ at/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dứt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891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147" y="893094"/>
            <a:ext cx="10244869" cy="5550569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487400" y="30772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AFC7C56-F8DE-4EB2-83DB-EAE3E1508A94}"/>
              </a:ext>
            </a:extLst>
          </p:cNvPr>
          <p:cNvSpPr txBox="1"/>
          <p:nvPr/>
        </p:nvSpPr>
        <p:spPr>
          <a:xfrm>
            <a:off x="1830910" y="174933"/>
            <a:ext cx="6093618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>
                <a:tab pos="1386840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II. KHÁM PHÁ VĂN BẢN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FF7C64-219B-434E-A3F6-BC46857D1D37}"/>
              </a:ext>
            </a:extLst>
          </p:cNvPr>
          <p:cNvSpPr txBox="1"/>
          <p:nvPr/>
        </p:nvSpPr>
        <p:spPr>
          <a:xfrm>
            <a:off x="1830909" y="1243012"/>
            <a:ext cx="8604107" cy="4637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Nhịp thơ: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Lời thơ ngắn gọn, chắc khoẻ nhằm khẳng định sự thay đổi của hoàn cảnh xã hội, trong nhận thức của con người.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-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say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ngắn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nhịp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;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(a/ at/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ât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hưởng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7377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515" y="1487184"/>
            <a:ext cx="10244869" cy="4972050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D2ECF7C-97B9-4843-872A-E07A630B0F63}"/>
              </a:ext>
            </a:extLst>
          </p:cNvPr>
          <p:cNvSpPr txBox="1"/>
          <p:nvPr/>
        </p:nvSpPr>
        <p:spPr>
          <a:xfrm>
            <a:off x="609600" y="52083"/>
            <a:ext cx="1093470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10) :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hờn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dũng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quật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cường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ngời</a:t>
            </a:r>
            <a:r>
              <a:rPr lang="fr-FR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026" name="Picture 2" descr="Các kỹ thuật dạy học tích cực/Kĩ thuật &quot;Các mảnh ghép&quot; – VLOS">
            <a:extLst>
              <a:ext uri="{FF2B5EF4-FFF2-40B4-BE49-F238E27FC236}">
                <a16:creationId xmlns:a16="http://schemas.microsoft.com/office/drawing/2014/main" id="{957F55CC-A1D2-4908-93C7-329B8F5A1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346" y="4132450"/>
            <a:ext cx="6384881" cy="16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F697C99F-90FE-4079-81F5-4882B04078E9}"/>
              </a:ext>
            </a:extLst>
          </p:cNvPr>
          <p:cNvSpPr/>
          <p:nvPr/>
        </p:nvSpPr>
        <p:spPr>
          <a:xfrm>
            <a:off x="1471488" y="1857646"/>
            <a:ext cx="3206018" cy="1202427"/>
          </a:xfrm>
          <a:prstGeom prst="rightArrow">
            <a:avLst>
              <a:gd name="adj1" fmla="val 61882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THẢO LUẬN NHÓM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DA62DAC-DDB7-4BCC-A36B-3C0F873DACF3}"/>
              </a:ext>
            </a:extLst>
          </p:cNvPr>
          <p:cNvSpPr/>
          <p:nvPr/>
        </p:nvSpPr>
        <p:spPr>
          <a:xfrm>
            <a:off x="5094299" y="2219544"/>
            <a:ext cx="4714875" cy="135728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VÒNG 1</a:t>
            </a:r>
            <a:r>
              <a:rPr lang="en-US" sz="320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 </a:t>
            </a:r>
            <a:r>
              <a:rPr lang="en-US" sz="32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 chuyên gia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9869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515" y="642938"/>
            <a:ext cx="10244869" cy="5816296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661237F-DD93-48FB-8670-03AF23168443}"/>
              </a:ext>
            </a:extLst>
          </p:cNvPr>
          <p:cNvSpPr txBox="1"/>
          <p:nvPr/>
        </p:nvSpPr>
        <p:spPr>
          <a:xfrm>
            <a:off x="1708245" y="1361639"/>
            <a:ext cx="8580394" cy="4342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1, 2: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4, 5, 6)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tầm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3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515" y="642938"/>
            <a:ext cx="10244869" cy="5816296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706D11-57F4-4C53-BA9C-EB0FB1AD4807}"/>
              </a:ext>
            </a:extLst>
          </p:cNvPr>
          <p:cNvSpPr txBox="1"/>
          <p:nvPr/>
        </p:nvSpPr>
        <p:spPr>
          <a:xfrm>
            <a:off x="2002883" y="1403379"/>
            <a:ext cx="8186189" cy="412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200" b="1" u="sng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3, 4: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quật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cường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7, 8, 9, 10)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cường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dũng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515" y="557213"/>
            <a:ext cx="10244869" cy="5902021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2984" y="5651466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pic>
        <p:nvPicPr>
          <p:cNvPr id="1026" name="Picture 2" descr="Các kỹ thuật dạy học tích cực/Kĩ thuật &quot;Các mảnh ghép&quot; – VLOS">
            <a:extLst>
              <a:ext uri="{FF2B5EF4-FFF2-40B4-BE49-F238E27FC236}">
                <a16:creationId xmlns:a16="http://schemas.microsoft.com/office/drawing/2014/main" id="{957F55CC-A1D2-4908-93C7-329B8F5A1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027" y="2607469"/>
            <a:ext cx="6384881" cy="16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F697C99F-90FE-4079-81F5-4882B04078E9}"/>
              </a:ext>
            </a:extLst>
          </p:cNvPr>
          <p:cNvSpPr/>
          <p:nvPr/>
        </p:nvSpPr>
        <p:spPr>
          <a:xfrm>
            <a:off x="1471488" y="663368"/>
            <a:ext cx="3206018" cy="1202427"/>
          </a:xfrm>
          <a:prstGeom prst="rightArrow">
            <a:avLst>
              <a:gd name="adj1" fmla="val 61882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 LUẬN NHÓM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DA62DAC-DDB7-4BCC-A36B-3C0F873DACF3}"/>
              </a:ext>
            </a:extLst>
          </p:cNvPr>
          <p:cNvSpPr/>
          <p:nvPr/>
        </p:nvSpPr>
        <p:spPr>
          <a:xfrm>
            <a:off x="5192875" y="963195"/>
            <a:ext cx="4714875" cy="135728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VÒNG 2: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mảnh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ghép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4665D1-F869-499E-89A1-5647E8BACADB}"/>
              </a:ext>
            </a:extLst>
          </p:cNvPr>
          <p:cNvSpPr txBox="1"/>
          <p:nvPr/>
        </p:nvSpPr>
        <p:spPr>
          <a:xfrm>
            <a:off x="1403367" y="4373966"/>
            <a:ext cx="9384735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  <a:tabLst>
                <a:tab pos="1386840" algn="l"/>
              </a:tabLs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de-DE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 xét về sự vận động cảm xúc của nhân vật trữ tình xuyên suốt bài thơ. Từ đó, hãy nêu cảm xúc chủ đạo của bài thơ.</a:t>
            </a:r>
            <a:r>
              <a:rPr lang="de-DE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41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515" y="557213"/>
            <a:ext cx="10244869" cy="5902021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79217" y="5432949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374039" y="5291999"/>
            <a:ext cx="1042936" cy="11620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DA2A42-B1C5-4BE4-9BBA-1F7C9A5ADDCD}"/>
              </a:ext>
            </a:extLst>
          </p:cNvPr>
          <p:cNvSpPr txBox="1"/>
          <p:nvPr/>
        </p:nvSpPr>
        <p:spPr>
          <a:xfrm>
            <a:off x="2031701" y="1421121"/>
            <a:ext cx="8311432" cy="3614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2.1. Đất nước trong đau thương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hờn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4, 5, 6)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75590">
              <a:lnSpc>
                <a:spcPct val="130000"/>
              </a:lnSpc>
              <a:spcAft>
                <a:spcPts val="10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chảy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75590">
              <a:lnSpc>
                <a:spcPct val="130000"/>
              </a:lnSpc>
              <a:spcAft>
                <a:spcPts val="10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[…]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75590">
              <a:lnSpc>
                <a:spcPct val="130000"/>
              </a:lnSpc>
              <a:spcAft>
                <a:spcPts val="1000"/>
              </a:spcAft>
            </a:pP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Ðứa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đè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da”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6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515" y="557213"/>
            <a:ext cx="10244869" cy="5902021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131" y="5432949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F1C0157-F767-4C64-8E82-DA2BAC470FAF}"/>
              </a:ext>
            </a:extLst>
          </p:cNvPr>
          <p:cNvSpPr txBox="1"/>
          <p:nvPr/>
        </p:nvSpPr>
        <p:spPr>
          <a:xfrm>
            <a:off x="1939994" y="1442435"/>
            <a:ext cx="8574834" cy="362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Cánh đồng quê – chảy máu;  Dây thép gai – đâm nát trời chiều;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 dụng  động từ mạnh (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chảy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đâm nát)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0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620915-880B-4C83-AC68-693AD19260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97" r="18406" b="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Teardrop 2">
            <a:extLst>
              <a:ext uri="{FF2B5EF4-FFF2-40B4-BE49-F238E27FC236}">
                <a16:creationId xmlns:a16="http://schemas.microsoft.com/office/drawing/2014/main" id="{96075412-6FAD-440A-8D4D-C2F11D080ADA}"/>
              </a:ext>
            </a:extLst>
          </p:cNvPr>
          <p:cNvSpPr/>
          <p:nvPr/>
        </p:nvSpPr>
        <p:spPr>
          <a:xfrm>
            <a:off x="2400300" y="2185988"/>
            <a:ext cx="7386638" cy="2271712"/>
          </a:xfrm>
          <a:prstGeom prst="teardrop">
            <a:avLst/>
          </a:prstGeom>
          <a:solidFill>
            <a:schemeClr val="accent4">
              <a:lumMod val="40000"/>
              <a:lumOff val="6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Sto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11720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515" y="557213"/>
            <a:ext cx="10244869" cy="5902021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131" y="5432949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7B36EAF-A13F-44F9-8F5A-CB1B7EEAEF3F}"/>
              </a:ext>
            </a:extLst>
          </p:cNvPr>
          <p:cNvSpPr txBox="1"/>
          <p:nvPr/>
        </p:nvSpPr>
        <p:spPr>
          <a:xfrm>
            <a:off x="1848214" y="1409478"/>
            <a:ext cx="8758393" cy="3914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hờn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30000"/>
              </a:lnSpc>
              <a:spcBef>
                <a:spcPts val="1200"/>
              </a:spcBef>
              <a:spcAft>
                <a:spcPts val="300"/>
              </a:spcAft>
            </a:pP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ngời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căm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hờn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36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2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515" y="842963"/>
            <a:ext cx="10244869" cy="5616271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131" y="5432949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D18858-4AC3-42C2-A4B1-D9A5A41F562D}"/>
              </a:ext>
            </a:extLst>
          </p:cNvPr>
          <p:cNvSpPr txBox="1"/>
          <p:nvPr/>
        </p:nvSpPr>
        <p:spPr>
          <a:xfrm>
            <a:off x="1331407" y="102968"/>
            <a:ext cx="9091713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2.2. Đất nước quật cường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dũng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7, 8, 9, 10)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BC1980-0112-41E1-B34E-316D45C0CBC3}"/>
              </a:ext>
            </a:extLst>
          </p:cNvPr>
          <p:cNvSpPr txBox="1"/>
          <p:nvPr/>
        </p:nvSpPr>
        <p:spPr>
          <a:xfrm>
            <a:off x="1977206" y="1143739"/>
            <a:ext cx="8410999" cy="4637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Sức mạnh quật khởi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(Khổ 7, 8, 9):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0480" marR="30480" algn="just">
              <a:lnSpc>
                <a:spcPct val="13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Nghệ thuật đối lập: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30000"/>
              </a:lnSpc>
            </a:pP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Xiềng xích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&gt;&lt; trời đầy chim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 đầy hoa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30000"/>
              </a:lnSpc>
            </a:pP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Súng đạn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&gt;&lt;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yêu nước ,thương nhà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</a:t>
            </a:r>
            <a:r>
              <a:rPr lang="vi-VN" sz="3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 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30000"/>
              </a:lnSpc>
            </a:pPr>
            <a:r>
              <a:rPr lang="vi-VN" sz="32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⇒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Khẳng định sức mạnh tinh thần,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vi-VN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tâm hồn người Việt Nam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62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4515" y="842963"/>
            <a:ext cx="10244869" cy="5616271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082800"/>
            <a:ext cx="2119982" cy="18153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131" y="5432949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D18858-4AC3-42C2-A4B1-D9A5A41F562D}"/>
              </a:ext>
            </a:extLst>
          </p:cNvPr>
          <p:cNvSpPr txBox="1"/>
          <p:nvPr/>
        </p:nvSpPr>
        <p:spPr>
          <a:xfrm>
            <a:off x="1331407" y="102968"/>
            <a:ext cx="9091713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2.2. Đất nước quật cường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anh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7, 8, 9, 10)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C702A4-393A-4A2A-9993-3E1D5A403CB7}"/>
              </a:ext>
            </a:extLst>
          </p:cNvPr>
          <p:cNvSpPr txBox="1"/>
          <p:nvPr/>
        </p:nvSpPr>
        <p:spPr>
          <a:xfrm>
            <a:off x="1807811" y="1112977"/>
            <a:ext cx="8627205" cy="4637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 ảnh quật khởi (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 cuối)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dậy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455930">
              <a:lnSpc>
                <a:spcPct val="130000"/>
              </a:lnSpc>
              <a:spcAft>
                <a:spcPts val="1000"/>
              </a:spcAft>
            </a:pP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Súng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rung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dữ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lửa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Rũ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bùn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dậy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3565" y="805513"/>
            <a:ext cx="10244869" cy="5616271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545889"/>
            <a:ext cx="1579194" cy="13522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131" y="5432949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9890F8-B7BD-44CE-8C2E-64523503BF58}"/>
              </a:ext>
            </a:extLst>
          </p:cNvPr>
          <p:cNvSpPr txBox="1"/>
          <p:nvPr/>
        </p:nvSpPr>
        <p:spPr>
          <a:xfrm>
            <a:off x="647699" y="61711"/>
            <a:ext cx="10535821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000"/>
              </a:spcAft>
            </a:pPr>
            <a:r>
              <a:rPr lang="fr-F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</a:t>
            </a:r>
            <a:r>
              <a:rPr lang="fr-FR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b="1" spc="-5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spc="-5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EF976A-599F-4E13-BFCD-4C898F25D727}"/>
              </a:ext>
            </a:extLst>
          </p:cNvPr>
          <p:cNvSpPr txBox="1"/>
          <p:nvPr/>
        </p:nvSpPr>
        <p:spPr>
          <a:xfrm>
            <a:off x="1594898" y="1023369"/>
            <a:ext cx="8793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219913-1486-4FE1-AB33-E324BFD78E49}"/>
              </a:ext>
            </a:extLst>
          </p:cNvPr>
          <p:cNvSpPr txBox="1"/>
          <p:nvPr/>
        </p:nvSpPr>
        <p:spPr>
          <a:xfrm>
            <a:off x="1355476" y="1911652"/>
            <a:ext cx="9481047" cy="4013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82880">
              <a:lnSpc>
                <a:spcPct val="130000"/>
              </a:lnSpc>
              <a:spcAft>
                <a:spcPts val="1000"/>
              </a:spcAf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nỗi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nỗi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buồn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lặng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lẽ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sướng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ý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nay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182880">
              <a:lnSpc>
                <a:spcPct val="130000"/>
              </a:lnSpc>
              <a:spcAft>
                <a:spcPts val="1000"/>
              </a:spcAft>
            </a:pP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đớn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sục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là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thần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quật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cường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dũng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đấu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kiêu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hãnh</a:t>
            </a:r>
            <a:r>
              <a:rPr lang="fr-F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Rũ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bùn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đứng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dậy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lòa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fr-F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31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3565" y="805513"/>
            <a:ext cx="10244869" cy="5616271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545889"/>
            <a:ext cx="1579194" cy="13522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131" y="5432949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69890F8-B7BD-44CE-8C2E-64523503BF58}"/>
              </a:ext>
            </a:extLst>
          </p:cNvPr>
          <p:cNvSpPr txBox="1"/>
          <p:nvPr/>
        </p:nvSpPr>
        <p:spPr>
          <a:xfrm>
            <a:off x="647699" y="61711"/>
            <a:ext cx="10535821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3.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Sự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vận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động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cảm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xúc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nhân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vật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trữ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tình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cảm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hứng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chủ</a:t>
            </a:r>
            <a:r>
              <a:rPr kumimoji="0" lang="en-US" sz="2800" b="1" i="0" u="none" strike="noStrike" kern="1200" cap="none" spc="-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-5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6F4495-BCBD-441D-B8DC-C694E3D03D0E}"/>
              </a:ext>
            </a:extLst>
          </p:cNvPr>
          <p:cNvSpPr txBox="1"/>
          <p:nvPr/>
        </p:nvSpPr>
        <p:spPr>
          <a:xfrm>
            <a:off x="1594897" y="1208810"/>
            <a:ext cx="8840119" cy="4445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fr-FR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: 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mang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niềm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say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sưa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741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51BAABC-E6B2-4113-A73C-68CAB5FE2629}"/>
              </a:ext>
            </a:extLst>
          </p:cNvPr>
          <p:cNvGrpSpPr/>
          <p:nvPr/>
        </p:nvGrpSpPr>
        <p:grpSpPr>
          <a:xfrm>
            <a:off x="710527" y="66932"/>
            <a:ext cx="4192651" cy="1633221"/>
            <a:chOff x="710527" y="66932"/>
            <a:chExt cx="4192651" cy="163322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10F29727-0F73-4310-B4C9-3B0F57DA0564}"/>
                </a:ext>
              </a:extLst>
            </p:cNvPr>
            <p:cNvGrpSpPr/>
            <p:nvPr/>
          </p:nvGrpSpPr>
          <p:grpSpPr>
            <a:xfrm>
              <a:off x="710527" y="66932"/>
              <a:ext cx="4192651" cy="1633221"/>
              <a:chOff x="710527" y="66932"/>
              <a:chExt cx="4192651" cy="1633221"/>
            </a:xfrm>
          </p:grpSpPr>
          <p:grpSp>
            <p:nvGrpSpPr>
              <p:cNvPr id="2" name="Group 2"/>
              <p:cNvGrpSpPr/>
              <p:nvPr/>
            </p:nvGrpSpPr>
            <p:grpSpPr>
              <a:xfrm>
                <a:off x="710527" y="368538"/>
                <a:ext cx="4192651" cy="1331615"/>
                <a:chOff x="0" y="0"/>
                <a:chExt cx="8385303" cy="10972800"/>
              </a:xfrm>
            </p:grpSpPr>
            <p:grpSp>
              <p:nvGrpSpPr>
                <p:cNvPr id="3" name="Group 3"/>
                <p:cNvGrpSpPr/>
                <p:nvPr/>
              </p:nvGrpSpPr>
              <p:grpSpPr>
                <a:xfrm rot="5400000">
                  <a:off x="-790228" y="1797269"/>
                  <a:ext cx="10566400" cy="7784662"/>
                  <a:chOff x="0" y="0"/>
                  <a:chExt cx="6783283" cy="4997498"/>
                </a:xfrm>
              </p:grpSpPr>
              <p:sp>
                <p:nvSpPr>
                  <p:cNvPr id="4" name="Freeform 4"/>
                  <p:cNvSpPr/>
                  <p:nvPr/>
                </p:nvSpPr>
                <p:spPr>
                  <a:xfrm>
                    <a:off x="31750" y="31750"/>
                    <a:ext cx="6719783" cy="4933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19783" h="4933998">
                        <a:moveTo>
                          <a:pt x="6627073" y="4933998"/>
                        </a:moveTo>
                        <a:lnTo>
                          <a:pt x="92710" y="4933998"/>
                        </a:lnTo>
                        <a:cubicBezTo>
                          <a:pt x="41910" y="4933998"/>
                          <a:pt x="0" y="4892088"/>
                          <a:pt x="0" y="4841288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6625803" y="0"/>
                        </a:lnTo>
                        <a:cubicBezTo>
                          <a:pt x="6676603" y="0"/>
                          <a:pt x="6718513" y="41910"/>
                          <a:pt x="6718513" y="92710"/>
                        </a:cubicBezTo>
                        <a:lnTo>
                          <a:pt x="6718513" y="4840018"/>
                        </a:lnTo>
                        <a:cubicBezTo>
                          <a:pt x="6719783" y="4892088"/>
                          <a:pt x="6677873" y="4933998"/>
                          <a:pt x="6627073" y="4933998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</p:sp>
              <p:sp>
                <p:nvSpPr>
                  <p:cNvPr id="5" name="Freeform 5"/>
                  <p:cNvSpPr/>
                  <p:nvPr/>
                </p:nvSpPr>
                <p:spPr>
                  <a:xfrm>
                    <a:off x="0" y="0"/>
                    <a:ext cx="6783284" cy="4997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83284" h="4997498">
                        <a:moveTo>
                          <a:pt x="6658823" y="59690"/>
                        </a:moveTo>
                        <a:cubicBezTo>
                          <a:pt x="6694383" y="59690"/>
                          <a:pt x="6723593" y="88900"/>
                          <a:pt x="6723593" y="124460"/>
                        </a:cubicBezTo>
                        <a:lnTo>
                          <a:pt x="6723593" y="4873038"/>
                        </a:lnTo>
                        <a:cubicBezTo>
                          <a:pt x="6723593" y="4908598"/>
                          <a:pt x="6694383" y="4937808"/>
                          <a:pt x="6658823" y="4937808"/>
                        </a:cubicBezTo>
                        <a:lnTo>
                          <a:pt x="124460" y="4937808"/>
                        </a:lnTo>
                        <a:cubicBezTo>
                          <a:pt x="88900" y="4937808"/>
                          <a:pt x="59690" y="4908598"/>
                          <a:pt x="59690" y="4873038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6658823" y="59690"/>
                        </a:lnTo>
                        <a:moveTo>
                          <a:pt x="6658823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4873038"/>
                        </a:lnTo>
                        <a:cubicBezTo>
                          <a:pt x="0" y="4941618"/>
                          <a:pt x="55880" y="4997498"/>
                          <a:pt x="124460" y="4997498"/>
                        </a:cubicBezTo>
                        <a:lnTo>
                          <a:pt x="6658823" y="4997498"/>
                        </a:lnTo>
                        <a:cubicBezTo>
                          <a:pt x="6727403" y="4997498"/>
                          <a:pt x="6783284" y="4941618"/>
                          <a:pt x="6783284" y="4873038"/>
                        </a:cubicBezTo>
                        <a:lnTo>
                          <a:pt x="6783284" y="124460"/>
                        </a:lnTo>
                        <a:cubicBezTo>
                          <a:pt x="6783284" y="55880"/>
                          <a:pt x="6727403" y="0"/>
                          <a:pt x="665882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</p:sp>
            </p:grpSp>
            <p:grpSp>
              <p:nvGrpSpPr>
                <p:cNvPr id="6" name="Group 6"/>
                <p:cNvGrpSpPr/>
                <p:nvPr/>
              </p:nvGrpSpPr>
              <p:grpSpPr>
                <a:xfrm rot="5400000">
                  <a:off x="-1291766" y="1291766"/>
                  <a:ext cx="10603175" cy="8019644"/>
                  <a:chOff x="0" y="0"/>
                  <a:chExt cx="6806891" cy="5148349"/>
                </a:xfrm>
              </p:grpSpPr>
              <p:sp>
                <p:nvSpPr>
                  <p:cNvPr id="7" name="Freeform 7"/>
                  <p:cNvSpPr/>
                  <p:nvPr/>
                </p:nvSpPr>
                <p:spPr>
                  <a:xfrm>
                    <a:off x="31750" y="31750"/>
                    <a:ext cx="6743391" cy="50848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3391" h="5084849">
                        <a:moveTo>
                          <a:pt x="6650682" y="5084849"/>
                        </a:moveTo>
                        <a:lnTo>
                          <a:pt x="92710" y="5084849"/>
                        </a:lnTo>
                        <a:cubicBezTo>
                          <a:pt x="41910" y="5084849"/>
                          <a:pt x="0" y="5042939"/>
                          <a:pt x="0" y="4992139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6649411" y="0"/>
                        </a:lnTo>
                        <a:cubicBezTo>
                          <a:pt x="6700211" y="0"/>
                          <a:pt x="6742122" y="41910"/>
                          <a:pt x="6742122" y="92710"/>
                        </a:cubicBezTo>
                        <a:lnTo>
                          <a:pt x="6742122" y="4990869"/>
                        </a:lnTo>
                        <a:cubicBezTo>
                          <a:pt x="6743391" y="5042939"/>
                          <a:pt x="6701482" y="5084849"/>
                          <a:pt x="6650682" y="508484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8" name="Freeform 8"/>
                  <p:cNvSpPr/>
                  <p:nvPr/>
                </p:nvSpPr>
                <p:spPr>
                  <a:xfrm>
                    <a:off x="0" y="0"/>
                    <a:ext cx="6806891" cy="5148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6891" h="5148349">
                        <a:moveTo>
                          <a:pt x="6682432" y="59690"/>
                        </a:moveTo>
                        <a:cubicBezTo>
                          <a:pt x="6717991" y="59690"/>
                          <a:pt x="6747201" y="88900"/>
                          <a:pt x="6747201" y="124460"/>
                        </a:cubicBezTo>
                        <a:lnTo>
                          <a:pt x="6747201" y="5023889"/>
                        </a:lnTo>
                        <a:cubicBezTo>
                          <a:pt x="6747201" y="5059449"/>
                          <a:pt x="6717991" y="5088659"/>
                          <a:pt x="6682432" y="5088659"/>
                        </a:cubicBezTo>
                        <a:lnTo>
                          <a:pt x="124460" y="5088659"/>
                        </a:lnTo>
                        <a:cubicBezTo>
                          <a:pt x="88900" y="5088659"/>
                          <a:pt x="59690" y="5059449"/>
                          <a:pt x="59690" y="5023889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6682432" y="59690"/>
                        </a:lnTo>
                        <a:moveTo>
                          <a:pt x="6682432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023889"/>
                        </a:lnTo>
                        <a:cubicBezTo>
                          <a:pt x="0" y="5092469"/>
                          <a:pt x="55880" y="5148349"/>
                          <a:pt x="124460" y="5148349"/>
                        </a:cubicBezTo>
                        <a:lnTo>
                          <a:pt x="6682432" y="5148349"/>
                        </a:lnTo>
                        <a:cubicBezTo>
                          <a:pt x="6751012" y="5148349"/>
                          <a:pt x="6806891" y="5092469"/>
                          <a:pt x="6806891" y="5023889"/>
                        </a:cubicBezTo>
                        <a:lnTo>
                          <a:pt x="6806891" y="124460"/>
                        </a:lnTo>
                        <a:cubicBezTo>
                          <a:pt x="6806891" y="55880"/>
                          <a:pt x="6751012" y="0"/>
                          <a:pt x="6682432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</p:sp>
            </p:grpSp>
          </p:grpSp>
          <p:pic>
            <p:nvPicPr>
              <p:cNvPr id="28" name="Picture 28"/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5824" y="66932"/>
                <a:ext cx="1704003" cy="697092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7286B8-F1C0-4560-97A6-551B6B83F91D}"/>
                </a:ext>
              </a:extLst>
            </p:cNvPr>
            <p:cNvSpPr txBox="1"/>
            <p:nvPr/>
          </p:nvSpPr>
          <p:spPr>
            <a:xfrm>
              <a:off x="1097243" y="649326"/>
              <a:ext cx="3419216" cy="740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  <a:spcAft>
                  <a:spcPts val="1000"/>
                </a:spcAft>
              </a:pPr>
              <a:r>
                <a:rPr lang="en-US" sz="36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III. TỔNG KẾT</a:t>
              </a:r>
              <a:endPara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grpSp>
        <p:nvGrpSpPr>
          <p:cNvPr id="31" name="Group 2">
            <a:extLst>
              <a:ext uri="{FF2B5EF4-FFF2-40B4-BE49-F238E27FC236}">
                <a16:creationId xmlns:a16="http://schemas.microsoft.com/office/drawing/2014/main" id="{37304B67-8E70-4068-8A80-7F5C71EC96FC}"/>
              </a:ext>
            </a:extLst>
          </p:cNvPr>
          <p:cNvGrpSpPr/>
          <p:nvPr/>
        </p:nvGrpSpPr>
        <p:grpSpPr>
          <a:xfrm>
            <a:off x="710528" y="2192024"/>
            <a:ext cx="10833771" cy="4103819"/>
            <a:chOff x="19038" y="36773"/>
            <a:chExt cx="8141423" cy="10936029"/>
          </a:xfrm>
        </p:grpSpPr>
        <p:grpSp>
          <p:nvGrpSpPr>
            <p:cNvPr id="32" name="Group 3">
              <a:extLst>
                <a:ext uri="{FF2B5EF4-FFF2-40B4-BE49-F238E27FC236}">
                  <a16:creationId xmlns:a16="http://schemas.microsoft.com/office/drawing/2014/main" id="{5BB79F6D-36D2-45CF-BF32-056A8B1FBC1C}"/>
                </a:ext>
              </a:extLst>
            </p:cNvPr>
            <p:cNvGrpSpPr/>
            <p:nvPr/>
          </p:nvGrpSpPr>
          <p:grpSpPr>
            <a:xfrm rot="5400000">
              <a:off x="-902651" y="1909690"/>
              <a:ext cx="10566402" cy="7559822"/>
              <a:chOff x="0" y="144341"/>
              <a:chExt cx="6783284" cy="4853158"/>
            </a:xfrm>
          </p:grpSpPr>
          <p:sp>
            <p:nvSpPr>
              <p:cNvPr id="36" name="Freeform 4">
                <a:extLst>
                  <a:ext uri="{FF2B5EF4-FFF2-40B4-BE49-F238E27FC236}">
                    <a16:creationId xmlns:a16="http://schemas.microsoft.com/office/drawing/2014/main" id="{153EA71C-477E-474E-B13D-E5AF6213F4E3}"/>
                  </a:ext>
                </a:extLst>
              </p:cNvPr>
              <p:cNvSpPr/>
              <p:nvPr/>
            </p:nvSpPr>
            <p:spPr>
              <a:xfrm>
                <a:off x="31750" y="144341"/>
                <a:ext cx="6719783" cy="4821407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8C471378-2158-446B-B336-E43A8A037790}"/>
                  </a:ext>
                </a:extLst>
              </p:cNvPr>
              <p:cNvSpPr/>
              <p:nvPr/>
            </p:nvSpPr>
            <p:spPr>
              <a:xfrm>
                <a:off x="0" y="144341"/>
                <a:ext cx="6783284" cy="485315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FFFF00"/>
              </a:solidFill>
            </p:spPr>
          </p:sp>
        </p:grpSp>
        <p:grpSp>
          <p:nvGrpSpPr>
            <p:cNvPr id="33" name="Group 6">
              <a:extLst>
                <a:ext uri="{FF2B5EF4-FFF2-40B4-BE49-F238E27FC236}">
                  <a16:creationId xmlns:a16="http://schemas.microsoft.com/office/drawing/2014/main" id="{9968EE3E-CC8E-432F-A0A0-D521052C76CE}"/>
                </a:ext>
              </a:extLst>
            </p:cNvPr>
            <p:cNvGrpSpPr/>
            <p:nvPr/>
          </p:nvGrpSpPr>
          <p:grpSpPr>
            <a:xfrm rot="5400000">
              <a:off x="-1272728" y="1328539"/>
              <a:ext cx="10603175" cy="8019644"/>
              <a:chOff x="23607" y="-12222"/>
              <a:chExt cx="6806891" cy="5148349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A6BB4B96-E480-4275-AC73-2F89F7286B66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46177DF0-6042-4BB5-90C3-92986E75DD73}"/>
                  </a:ext>
                </a:extLst>
              </p:cNvPr>
              <p:cNvSpPr/>
              <p:nvPr/>
            </p:nvSpPr>
            <p:spPr>
              <a:xfrm>
                <a:off x="23607" y="-12222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92D050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E480B81D-3910-48EE-A5FE-B06F4A5E90B8}"/>
              </a:ext>
            </a:extLst>
          </p:cNvPr>
          <p:cNvSpPr/>
          <p:nvPr/>
        </p:nvSpPr>
        <p:spPr>
          <a:xfrm>
            <a:off x="5783581" y="2192024"/>
            <a:ext cx="45719" cy="3927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722A785-4CE0-4819-AD61-9BE85E1C2DFA}"/>
              </a:ext>
            </a:extLst>
          </p:cNvPr>
          <p:cNvSpPr/>
          <p:nvPr/>
        </p:nvSpPr>
        <p:spPr>
          <a:xfrm>
            <a:off x="3525639" y="1928948"/>
            <a:ext cx="4764067" cy="5429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>
              <a:spcAft>
                <a:spcPts val="1000"/>
              </a:spcAft>
              <a:buFont typeface="+mj-lt"/>
              <a:buAutoNum type="arabicPeriod"/>
            </a:pP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9F75D4-613A-40F9-9D55-200432507673}"/>
              </a:ext>
            </a:extLst>
          </p:cNvPr>
          <p:cNvSpPr txBox="1"/>
          <p:nvPr/>
        </p:nvSpPr>
        <p:spPr>
          <a:xfrm>
            <a:off x="964001" y="2627209"/>
            <a:ext cx="47183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nỗi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buồn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trầm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phấn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núi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rừng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Bắc</a:t>
            </a:r>
            <a:endParaRPr lang="en-US" sz="28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7CFA27-5C72-418A-8708-6C7153D4BF2F}"/>
              </a:ext>
            </a:extLst>
          </p:cNvPr>
          <p:cNvSpPr txBox="1"/>
          <p:nvPr/>
        </p:nvSpPr>
        <p:spPr>
          <a:xfrm>
            <a:off x="5967629" y="2734949"/>
            <a:ext cx="518514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mạch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khứ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tưởng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3565" y="805513"/>
            <a:ext cx="10244869" cy="5616271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545889"/>
            <a:ext cx="1579194" cy="13522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131" y="5432949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8AE03E-21D4-4E71-8D7D-EC1ADFB517C6}"/>
              </a:ext>
            </a:extLst>
          </p:cNvPr>
          <p:cNvSpPr/>
          <p:nvPr/>
        </p:nvSpPr>
        <p:spPr>
          <a:xfrm>
            <a:off x="3694916" y="569485"/>
            <a:ext cx="4764067" cy="5429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32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Đặc sắc nghệ thuật</a:t>
            </a:r>
            <a:endParaRPr lang="en-US" sz="320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1EC8B43A-FC98-4AAA-B38D-E9FCF40AB2A2}"/>
              </a:ext>
            </a:extLst>
          </p:cNvPr>
          <p:cNvGrpSpPr/>
          <p:nvPr/>
        </p:nvGrpSpPr>
        <p:grpSpPr>
          <a:xfrm>
            <a:off x="1601947" y="2061934"/>
            <a:ext cx="2948596" cy="3163324"/>
            <a:chOff x="0" y="0"/>
            <a:chExt cx="8385303" cy="10972800"/>
          </a:xfrm>
        </p:grpSpPr>
        <p:grpSp>
          <p:nvGrpSpPr>
            <p:cNvPr id="21" name="Group 3">
              <a:extLst>
                <a:ext uri="{FF2B5EF4-FFF2-40B4-BE49-F238E27FC236}">
                  <a16:creationId xmlns:a16="http://schemas.microsoft.com/office/drawing/2014/main" id="{23179CDA-26A1-44DF-AFBA-3755E2C26532}"/>
                </a:ext>
              </a:extLst>
            </p:cNvPr>
            <p:cNvGrpSpPr/>
            <p:nvPr/>
          </p:nvGrpSpPr>
          <p:grpSpPr>
            <a:xfrm rot="5400000">
              <a:off x="-790228" y="1797269"/>
              <a:ext cx="10566400" cy="7784662"/>
              <a:chOff x="0" y="0"/>
              <a:chExt cx="6783283" cy="4997498"/>
            </a:xfrm>
          </p:grpSpPr>
          <p:sp>
            <p:nvSpPr>
              <p:cNvPr id="25" name="Freeform 4">
                <a:extLst>
                  <a:ext uri="{FF2B5EF4-FFF2-40B4-BE49-F238E27FC236}">
                    <a16:creationId xmlns:a16="http://schemas.microsoft.com/office/drawing/2014/main" id="{0EE65C31-299B-45F4-9243-705791906A5B}"/>
                  </a:ext>
                </a:extLst>
              </p:cNvPr>
              <p:cNvSpPr/>
              <p:nvPr/>
            </p:nvSpPr>
            <p:spPr>
              <a:xfrm>
                <a:off x="31750" y="31750"/>
                <a:ext cx="6719783" cy="4933998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BA0F3F6A-3531-4112-89F1-1281BFB5BC8C}"/>
                  </a:ext>
                </a:extLst>
              </p:cNvPr>
              <p:cNvSpPr/>
              <p:nvPr/>
            </p:nvSpPr>
            <p:spPr>
              <a:xfrm>
                <a:off x="0" y="0"/>
                <a:ext cx="6783284" cy="499749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2" name="Group 6">
              <a:extLst>
                <a:ext uri="{FF2B5EF4-FFF2-40B4-BE49-F238E27FC236}">
                  <a16:creationId xmlns:a16="http://schemas.microsoft.com/office/drawing/2014/main" id="{A5E24609-6BFB-4E7C-B038-34396440979D}"/>
                </a:ext>
              </a:extLst>
            </p:cNvPr>
            <p:cNvGrpSpPr/>
            <p:nvPr/>
          </p:nvGrpSpPr>
          <p:grpSpPr>
            <a:xfrm rot="5400000">
              <a:off x="-1291766" y="1291766"/>
              <a:ext cx="10603175" cy="8019644"/>
              <a:chOff x="0" y="0"/>
              <a:chExt cx="6806891" cy="5148349"/>
            </a:xfrm>
          </p:grpSpPr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40170E36-3FAD-4399-89EA-ECE0D701D8F3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CAE28CC3-E98E-45BD-9F4B-4CD6F9C0911A}"/>
                  </a:ext>
                </a:extLst>
              </p:cNvPr>
              <p:cNvSpPr/>
              <p:nvPr/>
            </p:nvSpPr>
            <p:spPr>
              <a:xfrm>
                <a:off x="0" y="0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27" name="Group 2">
            <a:extLst>
              <a:ext uri="{FF2B5EF4-FFF2-40B4-BE49-F238E27FC236}">
                <a16:creationId xmlns:a16="http://schemas.microsoft.com/office/drawing/2014/main" id="{31A121F1-920F-4D5E-BF25-37299591C831}"/>
              </a:ext>
            </a:extLst>
          </p:cNvPr>
          <p:cNvGrpSpPr/>
          <p:nvPr/>
        </p:nvGrpSpPr>
        <p:grpSpPr>
          <a:xfrm>
            <a:off x="4602652" y="2061934"/>
            <a:ext cx="2948596" cy="3163324"/>
            <a:chOff x="0" y="0"/>
            <a:chExt cx="8385303" cy="10972800"/>
          </a:xfrm>
        </p:grpSpPr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id="{F4DB2280-2AC9-4641-9A1A-82CA0F17C359}"/>
                </a:ext>
              </a:extLst>
            </p:cNvPr>
            <p:cNvGrpSpPr/>
            <p:nvPr/>
          </p:nvGrpSpPr>
          <p:grpSpPr>
            <a:xfrm rot="5400000">
              <a:off x="-790228" y="1797269"/>
              <a:ext cx="10566400" cy="7784662"/>
              <a:chOff x="0" y="0"/>
              <a:chExt cx="6783283" cy="4997498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1F2A49B7-6C01-4124-8FB1-EB99448BDBDE}"/>
                  </a:ext>
                </a:extLst>
              </p:cNvPr>
              <p:cNvSpPr/>
              <p:nvPr/>
            </p:nvSpPr>
            <p:spPr>
              <a:xfrm>
                <a:off x="31750" y="31750"/>
                <a:ext cx="6719783" cy="4933998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B7F8FA93-BFDA-47C7-B48A-33AD19DD71F5}"/>
                  </a:ext>
                </a:extLst>
              </p:cNvPr>
              <p:cNvSpPr/>
              <p:nvPr/>
            </p:nvSpPr>
            <p:spPr>
              <a:xfrm>
                <a:off x="0" y="0"/>
                <a:ext cx="6783284" cy="499749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C5CE5CEA-8616-4E5B-8A40-521595438903}"/>
                </a:ext>
              </a:extLst>
            </p:cNvPr>
            <p:cNvGrpSpPr/>
            <p:nvPr/>
          </p:nvGrpSpPr>
          <p:grpSpPr>
            <a:xfrm rot="5400000">
              <a:off x="-1291766" y="1291766"/>
              <a:ext cx="10603175" cy="8019644"/>
              <a:chOff x="0" y="0"/>
              <a:chExt cx="6806891" cy="5148349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7D84A961-9939-454E-B284-863F80C499B3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3B9D881B-A2B2-49F4-9FA2-B80B9849AF96}"/>
                  </a:ext>
                </a:extLst>
              </p:cNvPr>
              <p:cNvSpPr/>
              <p:nvPr/>
            </p:nvSpPr>
            <p:spPr>
              <a:xfrm>
                <a:off x="0" y="0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34" name="Group 2">
            <a:extLst>
              <a:ext uri="{FF2B5EF4-FFF2-40B4-BE49-F238E27FC236}">
                <a16:creationId xmlns:a16="http://schemas.microsoft.com/office/drawing/2014/main" id="{66B37F98-5AE1-4A06-83EA-CB4EF0B9DC37}"/>
              </a:ext>
            </a:extLst>
          </p:cNvPr>
          <p:cNvGrpSpPr/>
          <p:nvPr/>
        </p:nvGrpSpPr>
        <p:grpSpPr>
          <a:xfrm>
            <a:off x="7603357" y="2061934"/>
            <a:ext cx="2948596" cy="3163324"/>
            <a:chOff x="0" y="0"/>
            <a:chExt cx="8385303" cy="10972800"/>
          </a:xfrm>
        </p:grpSpPr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D268AE42-12C0-4C3C-82CC-35BBFC840493}"/>
                </a:ext>
              </a:extLst>
            </p:cNvPr>
            <p:cNvGrpSpPr/>
            <p:nvPr/>
          </p:nvGrpSpPr>
          <p:grpSpPr>
            <a:xfrm rot="5400000">
              <a:off x="-790228" y="1797269"/>
              <a:ext cx="10566400" cy="7784662"/>
              <a:chOff x="0" y="0"/>
              <a:chExt cx="6783283" cy="4997498"/>
            </a:xfrm>
          </p:grpSpPr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49816645-88FB-4277-A258-E5FADA166C1D}"/>
                  </a:ext>
                </a:extLst>
              </p:cNvPr>
              <p:cNvSpPr/>
              <p:nvPr/>
            </p:nvSpPr>
            <p:spPr>
              <a:xfrm>
                <a:off x="31750" y="31750"/>
                <a:ext cx="6719783" cy="4933998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102F3A06-C28C-4FEF-A19E-C4772C2D04E1}"/>
                  </a:ext>
                </a:extLst>
              </p:cNvPr>
              <p:cNvSpPr/>
              <p:nvPr/>
            </p:nvSpPr>
            <p:spPr>
              <a:xfrm>
                <a:off x="0" y="0"/>
                <a:ext cx="6783284" cy="499749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6" name="Group 6">
              <a:extLst>
                <a:ext uri="{FF2B5EF4-FFF2-40B4-BE49-F238E27FC236}">
                  <a16:creationId xmlns:a16="http://schemas.microsoft.com/office/drawing/2014/main" id="{3912992A-7E29-435F-A031-83A23BBDDA7C}"/>
                </a:ext>
              </a:extLst>
            </p:cNvPr>
            <p:cNvGrpSpPr/>
            <p:nvPr/>
          </p:nvGrpSpPr>
          <p:grpSpPr>
            <a:xfrm rot="5400000">
              <a:off x="-1291766" y="1291766"/>
              <a:ext cx="10603175" cy="8019644"/>
              <a:chOff x="0" y="0"/>
              <a:chExt cx="6806891" cy="5148349"/>
            </a:xfrm>
          </p:grpSpPr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AB08C6DF-AB39-4F22-A913-0592FB1A9496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07E81BB8-DCC2-460B-904D-F3FC86CACB31}"/>
                  </a:ext>
                </a:extLst>
              </p:cNvPr>
              <p:cNvSpPr/>
              <p:nvPr/>
            </p:nvSpPr>
            <p:spPr>
              <a:xfrm>
                <a:off x="0" y="0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043A67F-E64C-4F41-AA87-C8261901E706}"/>
              </a:ext>
            </a:extLst>
          </p:cNvPr>
          <p:cNvSpPr txBox="1"/>
          <p:nvPr/>
        </p:nvSpPr>
        <p:spPr>
          <a:xfrm>
            <a:off x="1862861" y="2521783"/>
            <a:ext cx="2367843" cy="1948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0FC415-5CCE-4A4C-9D40-C94E5BF670B8}"/>
              </a:ext>
            </a:extLst>
          </p:cNvPr>
          <p:cNvSpPr txBox="1"/>
          <p:nvPr/>
        </p:nvSpPr>
        <p:spPr>
          <a:xfrm>
            <a:off x="4786100" y="2720680"/>
            <a:ext cx="2468551" cy="1948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đúc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3B951C-1760-4287-9AA9-9014E32317C8}"/>
              </a:ext>
            </a:extLst>
          </p:cNvPr>
          <p:cNvSpPr txBox="1"/>
          <p:nvPr/>
        </p:nvSpPr>
        <p:spPr>
          <a:xfrm>
            <a:off x="7776477" y="2521783"/>
            <a:ext cx="257093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083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B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3565" y="805513"/>
            <a:ext cx="10244869" cy="5616271"/>
            <a:chOff x="0" y="0"/>
            <a:chExt cx="14512418" cy="11186464"/>
          </a:xfrm>
        </p:grpSpPr>
        <p:grpSp>
          <p:nvGrpSpPr>
            <p:cNvPr id="3" name="Group 3"/>
            <p:cNvGrpSpPr/>
            <p:nvPr/>
          </p:nvGrpSpPr>
          <p:grpSpPr>
            <a:xfrm>
              <a:off x="381000" y="413679"/>
              <a:ext cx="14131418" cy="10772785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4131418" cy="10772785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-88281" y="1545889"/>
            <a:ext cx="1579194" cy="135229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329091" flipH="1">
            <a:off x="10650565" y="517479"/>
            <a:ext cx="900338" cy="13826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14131" y="5432949"/>
            <a:ext cx="1280767" cy="13112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252567">
            <a:off x="10607827" y="5580632"/>
            <a:ext cx="1042936" cy="116201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B8AE03E-21D4-4E71-8D7D-EC1ADFB517C6}"/>
              </a:ext>
            </a:extLst>
          </p:cNvPr>
          <p:cNvSpPr/>
          <p:nvPr/>
        </p:nvSpPr>
        <p:spPr>
          <a:xfrm>
            <a:off x="3314700" y="569485"/>
            <a:ext cx="5144283" cy="5429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 Cách đọc văn bản thơ tự do</a:t>
            </a:r>
            <a:endParaRPr lang="en-US" sz="28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1EC8B43A-FC98-4AAA-B38D-E9FCF40AB2A2}"/>
              </a:ext>
            </a:extLst>
          </p:cNvPr>
          <p:cNvGrpSpPr/>
          <p:nvPr/>
        </p:nvGrpSpPr>
        <p:grpSpPr>
          <a:xfrm>
            <a:off x="1601947" y="2061934"/>
            <a:ext cx="2606774" cy="3163324"/>
            <a:chOff x="0" y="0"/>
            <a:chExt cx="8385303" cy="10972800"/>
          </a:xfrm>
        </p:grpSpPr>
        <p:grpSp>
          <p:nvGrpSpPr>
            <p:cNvPr id="21" name="Group 3">
              <a:extLst>
                <a:ext uri="{FF2B5EF4-FFF2-40B4-BE49-F238E27FC236}">
                  <a16:creationId xmlns:a16="http://schemas.microsoft.com/office/drawing/2014/main" id="{23179CDA-26A1-44DF-AFBA-3755E2C26532}"/>
                </a:ext>
              </a:extLst>
            </p:cNvPr>
            <p:cNvGrpSpPr/>
            <p:nvPr/>
          </p:nvGrpSpPr>
          <p:grpSpPr>
            <a:xfrm rot="5400000">
              <a:off x="-790228" y="1797269"/>
              <a:ext cx="10566400" cy="7784662"/>
              <a:chOff x="0" y="0"/>
              <a:chExt cx="6783283" cy="4997498"/>
            </a:xfrm>
          </p:grpSpPr>
          <p:sp>
            <p:nvSpPr>
              <p:cNvPr id="25" name="Freeform 4">
                <a:extLst>
                  <a:ext uri="{FF2B5EF4-FFF2-40B4-BE49-F238E27FC236}">
                    <a16:creationId xmlns:a16="http://schemas.microsoft.com/office/drawing/2014/main" id="{0EE65C31-299B-45F4-9243-705791906A5B}"/>
                  </a:ext>
                </a:extLst>
              </p:cNvPr>
              <p:cNvSpPr/>
              <p:nvPr/>
            </p:nvSpPr>
            <p:spPr>
              <a:xfrm>
                <a:off x="31750" y="31750"/>
                <a:ext cx="6719783" cy="4933998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BA0F3F6A-3531-4112-89F1-1281BFB5BC8C}"/>
                  </a:ext>
                </a:extLst>
              </p:cNvPr>
              <p:cNvSpPr/>
              <p:nvPr/>
            </p:nvSpPr>
            <p:spPr>
              <a:xfrm>
                <a:off x="0" y="0"/>
                <a:ext cx="6783284" cy="499749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2" name="Group 6">
              <a:extLst>
                <a:ext uri="{FF2B5EF4-FFF2-40B4-BE49-F238E27FC236}">
                  <a16:creationId xmlns:a16="http://schemas.microsoft.com/office/drawing/2014/main" id="{A5E24609-6BFB-4E7C-B038-34396440979D}"/>
                </a:ext>
              </a:extLst>
            </p:cNvPr>
            <p:cNvGrpSpPr/>
            <p:nvPr/>
          </p:nvGrpSpPr>
          <p:grpSpPr>
            <a:xfrm rot="5400000">
              <a:off x="-1291766" y="1291766"/>
              <a:ext cx="10603175" cy="8019644"/>
              <a:chOff x="0" y="0"/>
              <a:chExt cx="6806891" cy="5148349"/>
            </a:xfrm>
          </p:grpSpPr>
          <p:sp>
            <p:nvSpPr>
              <p:cNvPr id="23" name="Freeform 7">
                <a:extLst>
                  <a:ext uri="{FF2B5EF4-FFF2-40B4-BE49-F238E27FC236}">
                    <a16:creationId xmlns:a16="http://schemas.microsoft.com/office/drawing/2014/main" id="{40170E36-3FAD-4399-89EA-ECE0D701D8F3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4" name="Freeform 8">
                <a:extLst>
                  <a:ext uri="{FF2B5EF4-FFF2-40B4-BE49-F238E27FC236}">
                    <a16:creationId xmlns:a16="http://schemas.microsoft.com/office/drawing/2014/main" id="{CAE28CC3-E98E-45BD-9F4B-4CD6F9C0911A}"/>
                  </a:ext>
                </a:extLst>
              </p:cNvPr>
              <p:cNvSpPr/>
              <p:nvPr/>
            </p:nvSpPr>
            <p:spPr>
              <a:xfrm>
                <a:off x="0" y="0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27" name="Group 2">
            <a:extLst>
              <a:ext uri="{FF2B5EF4-FFF2-40B4-BE49-F238E27FC236}">
                <a16:creationId xmlns:a16="http://schemas.microsoft.com/office/drawing/2014/main" id="{31A121F1-920F-4D5E-BF25-37299591C831}"/>
              </a:ext>
            </a:extLst>
          </p:cNvPr>
          <p:cNvGrpSpPr/>
          <p:nvPr/>
        </p:nvGrpSpPr>
        <p:grpSpPr>
          <a:xfrm>
            <a:off x="4304167" y="2061934"/>
            <a:ext cx="3622792" cy="3163324"/>
            <a:chOff x="0" y="0"/>
            <a:chExt cx="8385303" cy="10972800"/>
          </a:xfrm>
        </p:grpSpPr>
        <p:grpSp>
          <p:nvGrpSpPr>
            <p:cNvPr id="28" name="Group 3">
              <a:extLst>
                <a:ext uri="{FF2B5EF4-FFF2-40B4-BE49-F238E27FC236}">
                  <a16:creationId xmlns:a16="http://schemas.microsoft.com/office/drawing/2014/main" id="{F4DB2280-2AC9-4641-9A1A-82CA0F17C359}"/>
                </a:ext>
              </a:extLst>
            </p:cNvPr>
            <p:cNvGrpSpPr/>
            <p:nvPr/>
          </p:nvGrpSpPr>
          <p:grpSpPr>
            <a:xfrm rot="5400000">
              <a:off x="-790228" y="1797269"/>
              <a:ext cx="10566400" cy="7784662"/>
              <a:chOff x="0" y="0"/>
              <a:chExt cx="6783283" cy="4997498"/>
            </a:xfrm>
          </p:grpSpPr>
          <p:sp>
            <p:nvSpPr>
              <p:cNvPr id="32" name="Freeform 4">
                <a:extLst>
                  <a:ext uri="{FF2B5EF4-FFF2-40B4-BE49-F238E27FC236}">
                    <a16:creationId xmlns:a16="http://schemas.microsoft.com/office/drawing/2014/main" id="{1F2A49B7-6C01-4124-8FB1-EB99448BDBDE}"/>
                  </a:ext>
                </a:extLst>
              </p:cNvPr>
              <p:cNvSpPr/>
              <p:nvPr/>
            </p:nvSpPr>
            <p:spPr>
              <a:xfrm>
                <a:off x="31750" y="31750"/>
                <a:ext cx="6719783" cy="4933998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33" name="Freeform 5">
                <a:extLst>
                  <a:ext uri="{FF2B5EF4-FFF2-40B4-BE49-F238E27FC236}">
                    <a16:creationId xmlns:a16="http://schemas.microsoft.com/office/drawing/2014/main" id="{B7F8FA93-BFDA-47C7-B48A-33AD19DD71F5}"/>
                  </a:ext>
                </a:extLst>
              </p:cNvPr>
              <p:cNvSpPr/>
              <p:nvPr/>
            </p:nvSpPr>
            <p:spPr>
              <a:xfrm>
                <a:off x="0" y="0"/>
                <a:ext cx="6783284" cy="499749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C5CE5CEA-8616-4E5B-8A40-521595438903}"/>
                </a:ext>
              </a:extLst>
            </p:cNvPr>
            <p:cNvGrpSpPr/>
            <p:nvPr/>
          </p:nvGrpSpPr>
          <p:grpSpPr>
            <a:xfrm rot="5400000">
              <a:off x="-1291766" y="1291766"/>
              <a:ext cx="10603175" cy="8019644"/>
              <a:chOff x="0" y="0"/>
              <a:chExt cx="6806891" cy="5148349"/>
            </a:xfrm>
          </p:grpSpPr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7D84A961-9939-454E-B284-863F80C499B3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3B9D881B-A2B2-49F4-9FA2-B80B9849AF96}"/>
                  </a:ext>
                </a:extLst>
              </p:cNvPr>
              <p:cNvSpPr/>
              <p:nvPr/>
            </p:nvSpPr>
            <p:spPr>
              <a:xfrm>
                <a:off x="0" y="0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34" name="Group 2">
            <a:extLst>
              <a:ext uri="{FF2B5EF4-FFF2-40B4-BE49-F238E27FC236}">
                <a16:creationId xmlns:a16="http://schemas.microsoft.com/office/drawing/2014/main" id="{66B37F98-5AE1-4A06-83EA-CB4EF0B9DC37}"/>
              </a:ext>
            </a:extLst>
          </p:cNvPr>
          <p:cNvGrpSpPr/>
          <p:nvPr/>
        </p:nvGrpSpPr>
        <p:grpSpPr>
          <a:xfrm>
            <a:off x="8022405" y="2061934"/>
            <a:ext cx="2529548" cy="3163324"/>
            <a:chOff x="0" y="0"/>
            <a:chExt cx="8385303" cy="10972800"/>
          </a:xfrm>
        </p:grpSpPr>
        <p:grpSp>
          <p:nvGrpSpPr>
            <p:cNvPr id="35" name="Group 3">
              <a:extLst>
                <a:ext uri="{FF2B5EF4-FFF2-40B4-BE49-F238E27FC236}">
                  <a16:creationId xmlns:a16="http://schemas.microsoft.com/office/drawing/2014/main" id="{D268AE42-12C0-4C3C-82CC-35BBFC840493}"/>
                </a:ext>
              </a:extLst>
            </p:cNvPr>
            <p:cNvGrpSpPr/>
            <p:nvPr/>
          </p:nvGrpSpPr>
          <p:grpSpPr>
            <a:xfrm rot="5400000">
              <a:off x="-790228" y="1797269"/>
              <a:ext cx="10566400" cy="7784662"/>
              <a:chOff x="0" y="0"/>
              <a:chExt cx="6783283" cy="4997498"/>
            </a:xfrm>
          </p:grpSpPr>
          <p:sp>
            <p:nvSpPr>
              <p:cNvPr id="39" name="Freeform 4">
                <a:extLst>
                  <a:ext uri="{FF2B5EF4-FFF2-40B4-BE49-F238E27FC236}">
                    <a16:creationId xmlns:a16="http://schemas.microsoft.com/office/drawing/2014/main" id="{49816645-88FB-4277-A258-E5FADA166C1D}"/>
                  </a:ext>
                </a:extLst>
              </p:cNvPr>
              <p:cNvSpPr/>
              <p:nvPr/>
            </p:nvSpPr>
            <p:spPr>
              <a:xfrm>
                <a:off x="31750" y="31750"/>
                <a:ext cx="6719783" cy="4933998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102F3A06-C28C-4FEF-A19E-C4772C2D04E1}"/>
                  </a:ext>
                </a:extLst>
              </p:cNvPr>
              <p:cNvSpPr/>
              <p:nvPr/>
            </p:nvSpPr>
            <p:spPr>
              <a:xfrm>
                <a:off x="0" y="0"/>
                <a:ext cx="6783284" cy="499749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36" name="Group 6">
              <a:extLst>
                <a:ext uri="{FF2B5EF4-FFF2-40B4-BE49-F238E27FC236}">
                  <a16:creationId xmlns:a16="http://schemas.microsoft.com/office/drawing/2014/main" id="{3912992A-7E29-435F-A031-83A23BBDDA7C}"/>
                </a:ext>
              </a:extLst>
            </p:cNvPr>
            <p:cNvGrpSpPr/>
            <p:nvPr/>
          </p:nvGrpSpPr>
          <p:grpSpPr>
            <a:xfrm rot="5400000">
              <a:off x="-1291766" y="1291766"/>
              <a:ext cx="10603175" cy="8019644"/>
              <a:chOff x="0" y="0"/>
              <a:chExt cx="6806891" cy="5148349"/>
            </a:xfrm>
          </p:grpSpPr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AB08C6DF-AB39-4F22-A913-0592FB1A9496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8">
                <a:extLst>
                  <a:ext uri="{FF2B5EF4-FFF2-40B4-BE49-F238E27FC236}">
                    <a16:creationId xmlns:a16="http://schemas.microsoft.com/office/drawing/2014/main" id="{07E81BB8-DCC2-460B-904D-F3FC86CACB31}"/>
                  </a:ext>
                </a:extLst>
              </p:cNvPr>
              <p:cNvSpPr/>
              <p:nvPr/>
            </p:nvSpPr>
            <p:spPr>
              <a:xfrm>
                <a:off x="0" y="0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6442438-1D77-46DE-A687-CC3F50740A9A}"/>
              </a:ext>
            </a:extLst>
          </p:cNvPr>
          <p:cNvSpPr txBox="1"/>
          <p:nvPr/>
        </p:nvSpPr>
        <p:spPr>
          <a:xfrm>
            <a:off x="1696560" y="2184893"/>
            <a:ext cx="2363570" cy="2837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trữ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ai?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D8D181E-5E5E-40B7-9237-95E4C16D9E9D}"/>
              </a:ext>
            </a:extLst>
          </p:cNvPr>
          <p:cNvSpPr txBox="1"/>
          <p:nvPr/>
        </p:nvSpPr>
        <p:spPr>
          <a:xfrm>
            <a:off x="4469984" y="2236853"/>
            <a:ext cx="32009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,...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yếu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ngẫm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...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1D0C986-5E73-48A0-9F41-8AA40F54D53B}"/>
              </a:ext>
            </a:extLst>
          </p:cNvPr>
          <p:cNvSpPr txBox="1"/>
          <p:nvPr/>
        </p:nvSpPr>
        <p:spPr>
          <a:xfrm>
            <a:off x="8112273" y="2305974"/>
            <a:ext cx="2275681" cy="2608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931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F9A3006-EB1B-4A85-9E82-894AB76D565C}"/>
              </a:ext>
            </a:extLst>
          </p:cNvPr>
          <p:cNvGrpSpPr/>
          <p:nvPr/>
        </p:nvGrpSpPr>
        <p:grpSpPr>
          <a:xfrm>
            <a:off x="647700" y="95161"/>
            <a:ext cx="3473284" cy="1090356"/>
            <a:chOff x="4340308" y="-123368"/>
            <a:chExt cx="3473284" cy="10903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E53A077-5FAE-4AAE-9C9E-1E05F89DCAFA}"/>
                </a:ext>
              </a:extLst>
            </p:cNvPr>
            <p:cNvGrpSpPr/>
            <p:nvPr/>
          </p:nvGrpSpPr>
          <p:grpSpPr>
            <a:xfrm>
              <a:off x="4340308" y="-123368"/>
              <a:ext cx="3473284" cy="1090356"/>
              <a:chOff x="710527" y="66932"/>
              <a:chExt cx="4192651" cy="1633221"/>
            </a:xfrm>
          </p:grpSpPr>
          <p:grpSp>
            <p:nvGrpSpPr>
              <p:cNvPr id="10" name="Group 2">
                <a:extLst>
                  <a:ext uri="{FF2B5EF4-FFF2-40B4-BE49-F238E27FC236}">
                    <a16:creationId xmlns:a16="http://schemas.microsoft.com/office/drawing/2014/main" id="{D35FEF76-02B3-4549-9BDA-FA839EFB96BB}"/>
                  </a:ext>
                </a:extLst>
              </p:cNvPr>
              <p:cNvGrpSpPr/>
              <p:nvPr/>
            </p:nvGrpSpPr>
            <p:grpSpPr>
              <a:xfrm>
                <a:off x="710527" y="368538"/>
                <a:ext cx="4192651" cy="1331615"/>
                <a:chOff x="0" y="0"/>
                <a:chExt cx="8385303" cy="10972800"/>
              </a:xfrm>
            </p:grpSpPr>
            <p:grpSp>
              <p:nvGrpSpPr>
                <p:cNvPr id="12" name="Group 3">
                  <a:extLst>
                    <a:ext uri="{FF2B5EF4-FFF2-40B4-BE49-F238E27FC236}">
                      <a16:creationId xmlns:a16="http://schemas.microsoft.com/office/drawing/2014/main" id="{08494130-74E4-4602-BAA0-CCC3347AAB2F}"/>
                    </a:ext>
                  </a:extLst>
                </p:cNvPr>
                <p:cNvGrpSpPr/>
                <p:nvPr/>
              </p:nvGrpSpPr>
              <p:grpSpPr>
                <a:xfrm rot="5400000">
                  <a:off x="-790228" y="1797269"/>
                  <a:ext cx="10566400" cy="7784662"/>
                  <a:chOff x="0" y="0"/>
                  <a:chExt cx="6783283" cy="4997498"/>
                </a:xfrm>
              </p:grpSpPr>
              <p:sp>
                <p:nvSpPr>
                  <p:cNvPr id="16" name="Freeform 4">
                    <a:extLst>
                      <a:ext uri="{FF2B5EF4-FFF2-40B4-BE49-F238E27FC236}">
                        <a16:creationId xmlns:a16="http://schemas.microsoft.com/office/drawing/2014/main" id="{EF9F5D39-E802-4158-9D7D-88F47C438051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6719783" cy="4933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19783" h="4933998">
                        <a:moveTo>
                          <a:pt x="6627073" y="4933998"/>
                        </a:moveTo>
                        <a:lnTo>
                          <a:pt x="92710" y="4933998"/>
                        </a:lnTo>
                        <a:cubicBezTo>
                          <a:pt x="41910" y="4933998"/>
                          <a:pt x="0" y="4892088"/>
                          <a:pt x="0" y="4841288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6625803" y="0"/>
                        </a:lnTo>
                        <a:cubicBezTo>
                          <a:pt x="6676603" y="0"/>
                          <a:pt x="6718513" y="41910"/>
                          <a:pt x="6718513" y="92710"/>
                        </a:cubicBezTo>
                        <a:lnTo>
                          <a:pt x="6718513" y="4840018"/>
                        </a:lnTo>
                        <a:cubicBezTo>
                          <a:pt x="6719783" y="4892088"/>
                          <a:pt x="6677873" y="4933998"/>
                          <a:pt x="6627073" y="4933998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</p:sp>
              <p:sp>
                <p:nvSpPr>
                  <p:cNvPr id="17" name="Freeform 5">
                    <a:extLst>
                      <a:ext uri="{FF2B5EF4-FFF2-40B4-BE49-F238E27FC236}">
                        <a16:creationId xmlns:a16="http://schemas.microsoft.com/office/drawing/2014/main" id="{CF08B803-56B0-48C7-8A38-0A4A5CBD859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6783284" cy="4997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83284" h="4997498">
                        <a:moveTo>
                          <a:pt x="6658823" y="59690"/>
                        </a:moveTo>
                        <a:cubicBezTo>
                          <a:pt x="6694383" y="59690"/>
                          <a:pt x="6723593" y="88900"/>
                          <a:pt x="6723593" y="124460"/>
                        </a:cubicBezTo>
                        <a:lnTo>
                          <a:pt x="6723593" y="4873038"/>
                        </a:lnTo>
                        <a:cubicBezTo>
                          <a:pt x="6723593" y="4908598"/>
                          <a:pt x="6694383" y="4937808"/>
                          <a:pt x="6658823" y="4937808"/>
                        </a:cubicBezTo>
                        <a:lnTo>
                          <a:pt x="124460" y="4937808"/>
                        </a:lnTo>
                        <a:cubicBezTo>
                          <a:pt x="88900" y="4937808"/>
                          <a:pt x="59690" y="4908598"/>
                          <a:pt x="59690" y="4873038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6658823" y="59690"/>
                        </a:lnTo>
                        <a:moveTo>
                          <a:pt x="6658823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4873038"/>
                        </a:lnTo>
                        <a:cubicBezTo>
                          <a:pt x="0" y="4941618"/>
                          <a:pt x="55880" y="4997498"/>
                          <a:pt x="124460" y="4997498"/>
                        </a:cubicBezTo>
                        <a:lnTo>
                          <a:pt x="6658823" y="4997498"/>
                        </a:lnTo>
                        <a:cubicBezTo>
                          <a:pt x="6727403" y="4997498"/>
                          <a:pt x="6783284" y="4941618"/>
                          <a:pt x="6783284" y="4873038"/>
                        </a:cubicBezTo>
                        <a:lnTo>
                          <a:pt x="6783284" y="124460"/>
                        </a:lnTo>
                        <a:cubicBezTo>
                          <a:pt x="6783284" y="55880"/>
                          <a:pt x="6727403" y="0"/>
                          <a:pt x="665882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</p:sp>
            </p:grpSp>
            <p:grpSp>
              <p:nvGrpSpPr>
                <p:cNvPr id="13" name="Group 6">
                  <a:extLst>
                    <a:ext uri="{FF2B5EF4-FFF2-40B4-BE49-F238E27FC236}">
                      <a16:creationId xmlns:a16="http://schemas.microsoft.com/office/drawing/2014/main" id="{4EA3FF4E-69E9-45EE-BE80-6A541EFC2B7A}"/>
                    </a:ext>
                  </a:extLst>
                </p:cNvPr>
                <p:cNvGrpSpPr/>
                <p:nvPr/>
              </p:nvGrpSpPr>
              <p:grpSpPr>
                <a:xfrm rot="5400000">
                  <a:off x="-1291766" y="1291766"/>
                  <a:ext cx="10603175" cy="8019644"/>
                  <a:chOff x="0" y="0"/>
                  <a:chExt cx="6806891" cy="5148349"/>
                </a:xfrm>
              </p:grpSpPr>
              <p:sp>
                <p:nvSpPr>
                  <p:cNvPr id="14" name="Freeform 7">
                    <a:extLst>
                      <a:ext uri="{FF2B5EF4-FFF2-40B4-BE49-F238E27FC236}">
                        <a16:creationId xmlns:a16="http://schemas.microsoft.com/office/drawing/2014/main" id="{D0660033-0DA4-4FDF-ABBA-C46F874C7356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6743391" cy="50848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3391" h="5084849">
                        <a:moveTo>
                          <a:pt x="6650682" y="5084849"/>
                        </a:moveTo>
                        <a:lnTo>
                          <a:pt x="92710" y="5084849"/>
                        </a:lnTo>
                        <a:cubicBezTo>
                          <a:pt x="41910" y="5084849"/>
                          <a:pt x="0" y="5042939"/>
                          <a:pt x="0" y="4992139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6649411" y="0"/>
                        </a:lnTo>
                        <a:cubicBezTo>
                          <a:pt x="6700211" y="0"/>
                          <a:pt x="6742122" y="41910"/>
                          <a:pt x="6742122" y="92710"/>
                        </a:cubicBezTo>
                        <a:lnTo>
                          <a:pt x="6742122" y="4990869"/>
                        </a:lnTo>
                        <a:cubicBezTo>
                          <a:pt x="6743391" y="5042939"/>
                          <a:pt x="6701482" y="5084849"/>
                          <a:pt x="6650682" y="508484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8">
                    <a:extLst>
                      <a:ext uri="{FF2B5EF4-FFF2-40B4-BE49-F238E27FC236}">
                        <a16:creationId xmlns:a16="http://schemas.microsoft.com/office/drawing/2014/main" id="{BD6640B7-1DC7-487F-BCA4-B5D65FCA9D5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6806891" cy="5148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6891" h="5148349">
                        <a:moveTo>
                          <a:pt x="6682432" y="59690"/>
                        </a:moveTo>
                        <a:cubicBezTo>
                          <a:pt x="6717991" y="59690"/>
                          <a:pt x="6747201" y="88900"/>
                          <a:pt x="6747201" y="124460"/>
                        </a:cubicBezTo>
                        <a:lnTo>
                          <a:pt x="6747201" y="5023889"/>
                        </a:lnTo>
                        <a:cubicBezTo>
                          <a:pt x="6747201" y="5059449"/>
                          <a:pt x="6717991" y="5088659"/>
                          <a:pt x="6682432" y="5088659"/>
                        </a:cubicBezTo>
                        <a:lnTo>
                          <a:pt x="124460" y="5088659"/>
                        </a:lnTo>
                        <a:cubicBezTo>
                          <a:pt x="88900" y="5088659"/>
                          <a:pt x="59690" y="5059449"/>
                          <a:pt x="59690" y="5023889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6682432" y="59690"/>
                        </a:lnTo>
                        <a:moveTo>
                          <a:pt x="6682432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023889"/>
                        </a:lnTo>
                        <a:cubicBezTo>
                          <a:pt x="0" y="5092469"/>
                          <a:pt x="55880" y="5148349"/>
                          <a:pt x="124460" y="5148349"/>
                        </a:cubicBezTo>
                        <a:lnTo>
                          <a:pt x="6682432" y="5148349"/>
                        </a:lnTo>
                        <a:cubicBezTo>
                          <a:pt x="6751012" y="5148349"/>
                          <a:pt x="6806891" y="5092469"/>
                          <a:pt x="6806891" y="5023889"/>
                        </a:cubicBezTo>
                        <a:lnTo>
                          <a:pt x="6806891" y="124460"/>
                        </a:lnTo>
                        <a:cubicBezTo>
                          <a:pt x="6806891" y="55880"/>
                          <a:pt x="6751012" y="0"/>
                          <a:pt x="6682432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</p:sp>
            </p:grpSp>
          </p:grpSp>
          <p:pic>
            <p:nvPicPr>
              <p:cNvPr id="11" name="Picture 28">
                <a:extLst>
                  <a:ext uri="{FF2B5EF4-FFF2-40B4-BE49-F238E27FC236}">
                    <a16:creationId xmlns:a16="http://schemas.microsoft.com/office/drawing/2014/main" id="{78976695-EC3D-464D-8227-BF8D268EF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5824" y="66932"/>
                <a:ext cx="1704003" cy="697092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AF81DF-C6E6-46C2-9AA8-4437484D7B95}"/>
                </a:ext>
              </a:extLst>
            </p:cNvPr>
            <p:cNvSpPr txBox="1"/>
            <p:nvPr/>
          </p:nvSpPr>
          <p:spPr>
            <a:xfrm>
              <a:off x="4676178" y="310773"/>
              <a:ext cx="27539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LUYỆN TẬP</a:t>
              </a:r>
              <a:endParaRPr lang="en-US" sz="3200" b="1" dirty="0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E270EF7-AB44-48C8-A586-4CA0D3CECF3B}"/>
              </a:ext>
            </a:extLst>
          </p:cNvPr>
          <p:cNvSpPr txBox="1"/>
          <p:nvPr/>
        </p:nvSpPr>
        <p:spPr>
          <a:xfrm>
            <a:off x="589114" y="1557600"/>
            <a:ext cx="10934700" cy="1070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PHT</a:t>
            </a:r>
            <a:r>
              <a:rPr lang="en-US" sz="2400" b="1" spc="-8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spc="-8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400" b="1" spc="-8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>
              <a:spcAft>
                <a:spcPts val="10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b="1" spc="-8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b="1" spc="-8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400" b="1" spc="-8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400" b="1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b="1" spc="-12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400" b="1" spc="-8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b="1" spc="-7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b="1" spc="-7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 VĂN BẢN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“ĐẤT NƯỚC”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F7F1252-433B-46F6-BF0B-75F266A773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357477"/>
              </p:ext>
            </p:extLst>
          </p:nvPr>
        </p:nvGraphicFramePr>
        <p:xfrm>
          <a:off x="647700" y="2807213"/>
          <a:ext cx="10934700" cy="3609594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3236686">
                  <a:extLst>
                    <a:ext uri="{9D8B030D-6E8A-4147-A177-3AD203B41FA5}">
                      <a16:colId xmlns:a16="http://schemas.microsoft.com/office/drawing/2014/main" val="3165822702"/>
                    </a:ext>
                  </a:extLst>
                </a:gridCol>
                <a:gridCol w="7698014">
                  <a:extLst>
                    <a:ext uri="{9D8B030D-6E8A-4147-A177-3AD203B41FA5}">
                      <a16:colId xmlns:a16="http://schemas.microsoft.com/office/drawing/2014/main" val="2724084142"/>
                    </a:ext>
                  </a:extLst>
                </a:gridCol>
              </a:tblGrid>
              <a:tr h="198012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2800" b="1" dirty="0">
                          <a:solidFill>
                            <a:srgbClr val="0D0D0D"/>
                          </a:solidFill>
                          <a:effectLst/>
                          <a:latin typeface="+mj-lt"/>
                        </a:rPr>
                        <a:t>Đặc</a:t>
                      </a:r>
                      <a:r>
                        <a:rPr lang="vi-VN" sz="2800" b="1" spc="-15" dirty="0">
                          <a:solidFill>
                            <a:srgbClr val="0D0D0D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D0D0D"/>
                          </a:solidFill>
                          <a:effectLst/>
                          <a:latin typeface="+mj-lt"/>
                        </a:rPr>
                        <a:t>điểm</a:t>
                      </a:r>
                      <a:r>
                        <a:rPr lang="vi-VN" sz="2800" b="1" spc="-15" dirty="0">
                          <a:solidFill>
                            <a:srgbClr val="0D0D0D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D0D0D"/>
                          </a:solidFill>
                          <a:effectLst/>
                          <a:latin typeface="+mj-lt"/>
                        </a:rPr>
                        <a:t>của</a:t>
                      </a:r>
                      <a:r>
                        <a:rPr lang="vi-VN" sz="2800" b="1" spc="-5" dirty="0">
                          <a:solidFill>
                            <a:srgbClr val="0D0D0D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1" spc="-25" dirty="0">
                          <a:solidFill>
                            <a:srgbClr val="0D0D0D"/>
                          </a:solidFill>
                          <a:effectLst/>
                          <a:latin typeface="+mj-lt"/>
                        </a:rPr>
                        <a:t>thơ</a:t>
                      </a:r>
                      <a:endParaRPr lang="en-US" sz="280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800" b="1" spc="-5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b="1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</a:t>
                      </a:r>
                      <a:r>
                        <a:rPr lang="en-US" sz="2800" b="1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(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1483338804"/>
                  </a:ext>
                </a:extLst>
              </a:tr>
              <a:tr h="417989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3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Char char=""/>
                        <a:tabLst>
                          <a:tab pos="685800" algn="l"/>
                        </a:tabLst>
                      </a:pP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8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spc="-2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endParaRPr lang="en-US" sz="28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effectLst/>
                          <a:latin typeface="+mj-lt"/>
                        </a:rPr>
                        <a:t> </a:t>
                      </a:r>
                      <a:endParaRPr lang="en-US" sz="2800" b="1" i="1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246009511"/>
                  </a:ext>
                </a:extLst>
              </a:tr>
              <a:tr h="198012">
                <a:tc>
                  <a:txBody>
                    <a:bodyPr/>
                    <a:lstStyle/>
                    <a:p>
                      <a:pPr marL="50165">
                        <a:lnSpc>
                          <a:spcPct val="130000"/>
                        </a:lnSpc>
                      </a:pPr>
                      <a:r>
                        <a:rPr lang="vi-VN" sz="2800" b="0" spc="-25" dirty="0">
                          <a:effectLst/>
                          <a:latin typeface="+mj-lt"/>
                        </a:rPr>
                        <a:t>Vần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2907092576"/>
                  </a:ext>
                </a:extLst>
              </a:tr>
              <a:tr h="198012">
                <a:tc>
                  <a:txBody>
                    <a:bodyPr/>
                    <a:lstStyle/>
                    <a:p>
                      <a:pPr marL="50165">
                        <a:lnSpc>
                          <a:spcPct val="130000"/>
                        </a:lnSpc>
                      </a:pPr>
                      <a:r>
                        <a:rPr lang="vi-VN" sz="2800" b="0" spc="-20" dirty="0">
                          <a:effectLst/>
                          <a:latin typeface="+mj-lt"/>
                        </a:rPr>
                        <a:t>Nhịp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3440556464"/>
                  </a:ext>
                </a:extLst>
              </a:tr>
              <a:tr h="417989">
                <a:tc>
                  <a:txBody>
                    <a:bodyPr/>
                    <a:lstStyle/>
                    <a:p>
                      <a:pPr marL="50165">
                        <a:lnSpc>
                          <a:spcPct val="130000"/>
                        </a:lnSpc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Từ</a:t>
                      </a:r>
                      <a:r>
                        <a:rPr lang="vi-VN" sz="2800" b="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0" dirty="0">
                          <a:effectLst/>
                          <a:latin typeface="+mj-lt"/>
                        </a:rPr>
                        <a:t>ngữ, hình ảnh tiêu </a:t>
                      </a:r>
                      <a:r>
                        <a:rPr lang="vi-VN" sz="2800" b="0" spc="-20" dirty="0">
                          <a:effectLst/>
                          <a:latin typeface="+mj-lt"/>
                        </a:rPr>
                        <a:t>biểu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1256003108"/>
                  </a:ext>
                </a:extLst>
              </a:tr>
              <a:tr h="198012">
                <a:tc>
                  <a:txBody>
                    <a:bodyPr/>
                    <a:lstStyle/>
                    <a:p>
                      <a:pPr marL="50165">
                        <a:lnSpc>
                          <a:spcPct val="130000"/>
                        </a:lnSpc>
                      </a:pPr>
                      <a:r>
                        <a:rPr lang="vi-VN" sz="2800" b="0" dirty="0">
                          <a:effectLst/>
                          <a:latin typeface="+mj-lt"/>
                        </a:rPr>
                        <a:t>Tình</a:t>
                      </a:r>
                      <a:r>
                        <a:rPr lang="vi-VN" sz="2800" b="0" spc="-1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0" dirty="0">
                          <a:effectLst/>
                          <a:latin typeface="+mj-lt"/>
                        </a:rPr>
                        <a:t>cảm,</a:t>
                      </a:r>
                      <a:r>
                        <a:rPr lang="vi-VN" sz="2800" b="0" spc="-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0" dirty="0">
                          <a:effectLst/>
                          <a:latin typeface="+mj-lt"/>
                        </a:rPr>
                        <a:t>cảm</a:t>
                      </a:r>
                      <a:r>
                        <a:rPr lang="vi-VN" sz="2800" b="0" spc="-5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800" b="0" spc="-25" dirty="0">
                          <a:effectLst/>
                          <a:latin typeface="+mj-lt"/>
                        </a:rPr>
                        <a:t>xúc</a:t>
                      </a:r>
                      <a:endParaRPr lang="en-US" sz="2800" b="0" dirty="0"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800" b="1" dirty="0">
                          <a:effectLst/>
                          <a:latin typeface="+mj-lt"/>
                        </a:rPr>
                        <a:t> </a:t>
                      </a:r>
                      <a:endParaRPr lang="en-US" sz="2800" dirty="0">
                        <a:effectLst/>
                        <a:latin typeface="+mj-lt"/>
                        <a:ea typeface="Calibri" panose="020F0502020204030204" pitchFamily="34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792103959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EFD5BCF3-8ACE-40C2-921E-B985A52E5563}"/>
              </a:ext>
            </a:extLst>
          </p:cNvPr>
          <p:cNvSpPr txBox="1"/>
          <p:nvPr/>
        </p:nvSpPr>
        <p:spPr>
          <a:xfrm>
            <a:off x="1213062" y="1381008"/>
            <a:ext cx="2524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200" b="1" u="sng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1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yellow fish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4BF98C2-1210-4916-A8DD-72CD9FCBF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90" y="1188637"/>
            <a:ext cx="2488580" cy="2633417"/>
          </a:xfrm>
          <a:prstGeom prst="rect">
            <a:avLst/>
          </a:prstGeom>
        </p:spPr>
      </p:pic>
      <p:pic>
        <p:nvPicPr>
          <p:cNvPr id="4" name="Content Placeholder 3" descr="Logo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76" y="3988044"/>
            <a:ext cx="5298894" cy="1841365"/>
          </a:xfrm>
          <a:prstGeom prst="rect">
            <a:avLst/>
          </a:prstGeom>
        </p:spPr>
      </p:pic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833" y="1188637"/>
            <a:ext cx="4218138" cy="1597228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4E8A8-12CA-4C01-AA70-37A88AF89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807" y="272148"/>
            <a:ext cx="2488580" cy="25137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160AC3-D428-45DF-822F-C2F85956AF6B}"/>
              </a:ext>
            </a:extLst>
          </p:cNvPr>
          <p:cNvSpPr txBox="1"/>
          <p:nvPr/>
        </p:nvSpPr>
        <p:spPr>
          <a:xfrm>
            <a:off x="6889832" y="2998278"/>
            <a:ext cx="3684551" cy="9897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sng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000" b="1" i="0" u="sng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5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9">
            <a:extLst>
              <a:ext uri="{FF2B5EF4-FFF2-40B4-BE49-F238E27FC236}">
                <a16:creationId xmlns:a16="http://schemas.microsoft.com/office/drawing/2014/main" id="{6F79B0DD-2C63-4EE5-804F-B8E391FC1E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" y="0"/>
            <a:ext cx="12192000" cy="6858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7DB8AB-CD55-4C8F-9043-52652B8923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6"/>
            <a:ext cx="5364255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7415F0-E936-411F-8E25-9655476F4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9" y="965200"/>
            <a:ext cx="3058254" cy="206029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059C5A-91CB-4024-9B4E-20082E25C7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643466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E025EE-FB75-49BC-A733-7C980FE87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503" y="965200"/>
            <a:ext cx="3082335" cy="20602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84884BF-A898-4EFF-9504-E13EBE3FF6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3514513"/>
            <a:ext cx="5364255" cy="2703406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1627BC-7AD8-47E5-80F7-E530F8695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699" y="3836247"/>
            <a:ext cx="3692986" cy="20602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B32D337-FDA6-4468-ADB1-7038E5FC0B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68589" y="3514513"/>
            <a:ext cx="5376806" cy="2706794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D538B0-0BE7-4B60-B40C-279388825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592" y="3836247"/>
            <a:ext cx="3728158" cy="2060298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DC429485-07B4-4590-A404-301847041FAF}"/>
              </a:ext>
            </a:extLst>
          </p:cNvPr>
          <p:cNvSpPr/>
          <p:nvPr/>
        </p:nvSpPr>
        <p:spPr>
          <a:xfrm>
            <a:off x="2936648" y="2665621"/>
            <a:ext cx="6129337" cy="2333764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F135914-4F93-4976-8CD4-BDCB2CB207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2654032"/>
              </p:ext>
            </p:extLst>
          </p:nvPr>
        </p:nvGraphicFramePr>
        <p:xfrm>
          <a:off x="2194734" y="3012635"/>
          <a:ext cx="1943100" cy="257556"/>
        </p:xfrm>
        <a:graphic>
          <a:graphicData uri="http://schemas.openxmlformats.org/drawingml/2006/table">
            <a:tbl>
              <a:tblPr firstRow="1" firstCol="1" bandRow="1"/>
              <a:tblGrid>
                <a:gridCol w="1943100">
                  <a:extLst>
                    <a:ext uri="{9D8B030D-6E8A-4147-A177-3AD203B41FA5}">
                      <a16:colId xmlns:a16="http://schemas.microsoft.com/office/drawing/2014/main" val="31184770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91440"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13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Chợ</a:t>
                      </a:r>
                      <a:r>
                        <a:rPr lang="en-US" sz="13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nổi</a:t>
                      </a:r>
                      <a:r>
                        <a:rPr lang="en-US" sz="13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Tây</a:t>
                      </a:r>
                      <a:r>
                        <a:rPr lang="en-US" sz="13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Nam </a:t>
                      </a:r>
                      <a:r>
                        <a:rPr lang="en-US" sz="13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Bộ</a:t>
                      </a:r>
                      <a:endParaRPr lang="en-US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3721435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6426D17-2E4F-4928-98F7-3C726259188A}"/>
              </a:ext>
            </a:extLst>
          </p:cNvPr>
          <p:cNvSpPr txBox="1"/>
          <p:nvPr/>
        </p:nvSpPr>
        <p:spPr>
          <a:xfrm>
            <a:off x="7864733" y="2964741"/>
            <a:ext cx="2605718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Thánh</a:t>
            </a:r>
            <a:r>
              <a:rPr lang="en-US" sz="13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13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13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r>
              <a:rPr lang="en-US" sz="13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13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Quảng</a:t>
            </a:r>
            <a:r>
              <a:rPr lang="en-US" sz="13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Nam)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212B06-E542-41A4-A170-23CAD7F20B56}"/>
              </a:ext>
            </a:extLst>
          </p:cNvPr>
          <p:cNvSpPr txBox="1"/>
          <p:nvPr/>
        </p:nvSpPr>
        <p:spPr>
          <a:xfrm>
            <a:off x="2486458" y="5881092"/>
            <a:ext cx="192837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Thắng</a:t>
            </a:r>
            <a:r>
              <a:rPr lang="en-US" sz="13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13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Tràng</a:t>
            </a:r>
            <a:r>
              <a:rPr lang="en-US" sz="13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 </a:t>
            </a:r>
            <a:endParaRPr lang="en-US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77DF3E-B24C-4F23-A9C5-599F34C972A0}"/>
              </a:ext>
            </a:extLst>
          </p:cNvPr>
          <p:cNvSpPr txBox="1"/>
          <p:nvPr/>
        </p:nvSpPr>
        <p:spPr>
          <a:xfrm>
            <a:off x="8012473" y="5881092"/>
            <a:ext cx="1693069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13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13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3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Huế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87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/>
      <p:bldP spid="22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-838200" y="65623"/>
          <a:ext cx="12192000" cy="612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6" name="Slide" r:id="rId3" imgW="4575175" imgH="3432175" progId="PowerPoint.Slide.8">
                  <p:embed/>
                </p:oleObj>
              </mc:Choice>
              <mc:Fallback>
                <p:oleObj name="Slide" r:id="rId3" imgW="4575175" imgH="3432175" progId="PowerPoint.Slide.8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838200" y="65623"/>
                        <a:ext cx="12192000" cy="6129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203158" y="5305926"/>
            <a:ext cx="4031451" cy="8710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493709"/>
            <a:ext cx="2069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</a:t>
            </a:r>
          </a:p>
        </p:txBody>
      </p:sp>
    </p:spTree>
    <p:extLst>
      <p:ext uri="{BB962C8B-B14F-4D97-AF65-F5344CB8AC3E}">
        <p14:creationId xmlns:p14="http://schemas.microsoft.com/office/powerpoint/2010/main" val="283665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89244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5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</a:t>
            </a:r>
            <a:r>
              <a:rPr lang="vi-VN" sz="5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093" y="1219200"/>
            <a:ext cx="10515600" cy="5369169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CE8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solidFill>
                  <a:srgbClr val="EC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>
                <a:solidFill>
                  <a:srgbClr val="EC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dirty="0">
                <a:solidFill>
                  <a:srgbClr val="EC1C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GV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s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HS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ưởng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011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nimation - 7529">
            <a:hlinkClick r:id="" action="ppaction://media"/>
            <a:extLst>
              <a:ext uri="{FF2B5EF4-FFF2-40B4-BE49-F238E27FC236}">
                <a16:creationId xmlns:a16="http://schemas.microsoft.com/office/drawing/2014/main" id="{02321D13-8D83-4B44-89B3-D8C6EE51CF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F82169-EEE5-4B78-A795-0DC57B1B8063}"/>
              </a:ext>
            </a:extLst>
          </p:cNvPr>
          <p:cNvSpPr/>
          <p:nvPr/>
        </p:nvSpPr>
        <p:spPr>
          <a:xfrm>
            <a:off x="3576998" y="63793"/>
            <a:ext cx="489345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Rung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Chuông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Vàng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F4EE72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</p:txBody>
      </p: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8CF8B6F8-B8BC-493A-B4BD-2C95A6BD19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800" y="2310425"/>
            <a:ext cx="3641925" cy="3678346"/>
          </a:xfrm>
          <a:prstGeom prst="rect">
            <a:avLst/>
          </a:prstGeom>
        </p:spPr>
      </p:pic>
      <p:pic>
        <p:nvPicPr>
          <p:cNvPr id="4" name="Picture 3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AF0BF5B-0D38-4359-BC88-6C30CF94BC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78" y="3478892"/>
            <a:ext cx="6854561" cy="1341412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68B83A18-A3EE-4D0F-84B5-D788C2B958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4959869" y="3049650"/>
            <a:ext cx="1823776" cy="2199896"/>
          </a:xfrm>
          <a:prstGeom prst="rect">
            <a:avLst/>
          </a:prstGeom>
        </p:spPr>
      </p:pic>
      <p:pic>
        <p:nvPicPr>
          <p:cNvPr id="7" name="Picture 6" descr="A close up of a flower&#10;&#10;Description generated with high confidence">
            <a:extLst>
              <a:ext uri="{FF2B5EF4-FFF2-40B4-BE49-F238E27FC236}">
                <a16:creationId xmlns:a16="http://schemas.microsoft.com/office/drawing/2014/main" id="{BF333402-7BF3-4B2C-B7B1-963C3A5751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22" y="141830"/>
            <a:ext cx="983792" cy="983792"/>
          </a:xfrm>
          <a:prstGeom prst="rect">
            <a:avLst/>
          </a:prstGeom>
        </p:spPr>
      </p:pic>
      <p:pic>
        <p:nvPicPr>
          <p:cNvPr id="8" name="Picture 7" descr="A close up of a flower&#10;&#10;Description generated with high confidence">
            <a:extLst>
              <a:ext uri="{FF2B5EF4-FFF2-40B4-BE49-F238E27FC236}">
                <a16:creationId xmlns:a16="http://schemas.microsoft.com/office/drawing/2014/main" id="{64291C02-9952-47BE-9648-BA615A21F3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200" y="141830"/>
            <a:ext cx="983792" cy="983792"/>
          </a:xfrm>
          <a:prstGeom prst="rect">
            <a:avLst/>
          </a:prstGeom>
        </p:spPr>
      </p:pic>
      <p:sp>
        <p:nvSpPr>
          <p:cNvPr id="10" name="Action Button: Go to End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7AF00DE-551B-4C69-ADB9-F7F64B0A2852}"/>
              </a:ext>
            </a:extLst>
          </p:cNvPr>
          <p:cNvSpPr/>
          <p:nvPr/>
        </p:nvSpPr>
        <p:spPr>
          <a:xfrm>
            <a:off x="11495315" y="6335485"/>
            <a:ext cx="696685" cy="522515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Trailer Mini Gameshow RUNG CHUÔNG VÀ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8578" y="7249884"/>
            <a:ext cx="522515" cy="5225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49687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4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8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allAtOnce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87918" y="190191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1</a:t>
            </a: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1C77B4BB-D482-4C7D-B228-90B6B4E75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AACF0864-491A-48F5-9AA3-F62DCC3F4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C46575C1-1A0D-4F3F-9313-FF1489871E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CEF42F1C-4F8A-45A0-B6CB-5290FCCAEC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CCB758B-A893-4B77-ABAA-30FBE0C9A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D12D1A1A-AB98-4B2E-BE5B-028CFD10E7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01" y="469491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B2D3D06-7F5D-4342-89AD-EFA3428903F5}"/>
              </a:ext>
            </a:extLst>
          </p:cNvPr>
          <p:cNvSpPr txBox="1"/>
          <p:nvPr/>
        </p:nvSpPr>
        <p:spPr>
          <a:xfrm>
            <a:off x="2932510" y="2016895"/>
            <a:ext cx="83715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1.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khoảng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C792A1-DC84-4985-879A-D9A3E3077114}"/>
              </a:ext>
            </a:extLst>
          </p:cNvPr>
          <p:cNvSpPr txBox="1"/>
          <p:nvPr/>
        </p:nvSpPr>
        <p:spPr>
          <a:xfrm>
            <a:off x="1364971" y="4353759"/>
            <a:ext cx="3635654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30000"/>
              </a:lnSpc>
            </a:pPr>
            <a:r>
              <a:rPr lang="vi-VN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1948 – 1954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153196B-CF22-4240-8DD3-BF0F3CDD78E7}"/>
              </a:ext>
            </a:extLst>
          </p:cNvPr>
          <p:cNvSpPr txBox="1"/>
          <p:nvPr/>
        </p:nvSpPr>
        <p:spPr>
          <a:xfrm>
            <a:off x="7613863" y="4353759"/>
            <a:ext cx="22256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1948 – 1955</a:t>
            </a:r>
            <a:endParaRPr lang="en-US" sz="28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CD408A0-55FD-4570-989C-82C21CC40D0C}"/>
              </a:ext>
            </a:extLst>
          </p:cNvPr>
          <p:cNvSpPr txBox="1"/>
          <p:nvPr/>
        </p:nvSpPr>
        <p:spPr>
          <a:xfrm>
            <a:off x="1364971" y="5753401"/>
            <a:ext cx="33950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1948 – 1956</a:t>
            </a:r>
            <a:endParaRPr lang="en-US" sz="28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C825A26-25E2-411B-85F8-3B6B79AC9576}"/>
              </a:ext>
            </a:extLst>
          </p:cNvPr>
          <p:cNvSpPr txBox="1"/>
          <p:nvPr/>
        </p:nvSpPr>
        <p:spPr>
          <a:xfrm>
            <a:off x="7733110" y="5683927"/>
            <a:ext cx="2549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1948 – 1957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10791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30769" y="1959067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1C77B4BB-D482-4C7D-B228-90B6B4E75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AACF0864-491A-48F5-9AA3-F62DCC3F4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C46575C1-1A0D-4F3F-9313-FF1489871E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CEF42F1C-4F8A-45A0-B6CB-5290FCCAEC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CCB758B-A893-4B77-ABAA-30FBE0C9A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D12D1A1A-AB98-4B2E-BE5B-028CFD10E7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01" y="469491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3C23717-4197-4A44-92B2-272506D38F12}"/>
              </a:ext>
            </a:extLst>
          </p:cNvPr>
          <p:cNvSpPr txBox="1"/>
          <p:nvPr/>
        </p:nvSpPr>
        <p:spPr>
          <a:xfrm>
            <a:off x="2980540" y="1898272"/>
            <a:ext cx="822086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indent="-5080">
              <a:lnSpc>
                <a:spcPct val="130000"/>
              </a:lnSpc>
              <a:spcAft>
                <a:spcPts val="1000"/>
              </a:spcAft>
              <a:tabLst>
                <a:tab pos="685800" algn="l"/>
                <a:tab pos="457200" algn="l"/>
              </a:tabLst>
            </a:pP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B06BA94-C0DF-4C94-8F44-D3E963771112}"/>
              </a:ext>
            </a:extLst>
          </p:cNvPr>
          <p:cNvSpPr txBox="1"/>
          <p:nvPr/>
        </p:nvSpPr>
        <p:spPr>
          <a:xfrm>
            <a:off x="1072981" y="4361188"/>
            <a:ext cx="3970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xanh</a:t>
            </a:r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D08BC6-449F-4D9B-BB86-A5BA14240C5A}"/>
              </a:ext>
            </a:extLst>
          </p:cNvPr>
          <p:cNvSpPr txBox="1"/>
          <p:nvPr/>
        </p:nvSpPr>
        <p:spPr>
          <a:xfrm>
            <a:off x="7842665" y="4361188"/>
            <a:ext cx="1768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endParaRPr lang="en-US" sz="28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0773A3-B6E5-4830-8E68-6AF0F565B9BB}"/>
              </a:ext>
            </a:extLst>
          </p:cNvPr>
          <p:cNvSpPr txBox="1"/>
          <p:nvPr/>
        </p:nvSpPr>
        <p:spPr>
          <a:xfrm>
            <a:off x="1577628" y="5747646"/>
            <a:ext cx="27797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sĩ</a:t>
            </a:r>
            <a:endParaRPr lang="en-US" sz="28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7A04AD-C2E2-48CC-9118-54DEA116698A}"/>
              </a:ext>
            </a:extLst>
          </p:cNvPr>
          <p:cNvSpPr txBox="1"/>
          <p:nvPr/>
        </p:nvSpPr>
        <p:spPr>
          <a:xfrm>
            <a:off x="7600951" y="5751717"/>
            <a:ext cx="31419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Hắc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Hải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294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16481" y="1959066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1C77B4BB-D482-4C7D-B228-90B6B4E75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AACF0864-491A-48F5-9AA3-F62DCC3F4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C46575C1-1A0D-4F3F-9313-FF1489871E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CEF42F1C-4F8A-45A0-B6CB-5290FCCAEC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CCB758B-A893-4B77-ABAA-30FBE0C9A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D12D1A1A-AB98-4B2E-BE5B-028CFD10E7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01" y="469491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265610-7580-4F8A-9FD1-0800228E683E}"/>
              </a:ext>
            </a:extLst>
          </p:cNvPr>
          <p:cNvSpPr txBox="1"/>
          <p:nvPr/>
        </p:nvSpPr>
        <p:spPr>
          <a:xfrm>
            <a:off x="3049191" y="1856514"/>
            <a:ext cx="8326328" cy="1308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4795" indent="-228600">
              <a:lnSpc>
                <a:spcPct val="130000"/>
              </a:lnSpc>
              <a:spcAft>
                <a:spcPts val="1000"/>
              </a:spcAft>
              <a:tabLst>
                <a:tab pos="685800" algn="l"/>
                <a:tab pos="457200" algn="l"/>
              </a:tabLst>
            </a:pPr>
            <a:r>
              <a:rPr lang="en-US" sz="32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3.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nhắc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21EB4D-B833-4250-B7AD-5B1657CC353D}"/>
              </a:ext>
            </a:extLst>
          </p:cNvPr>
          <p:cNvSpPr txBox="1"/>
          <p:nvPr/>
        </p:nvSpPr>
        <p:spPr>
          <a:xfrm>
            <a:off x="1467641" y="4402522"/>
            <a:ext cx="20028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D3B46B2-6AD8-4083-B346-EAB729DE139A}"/>
              </a:ext>
            </a:extLst>
          </p:cNvPr>
          <p:cNvSpPr txBox="1"/>
          <p:nvPr/>
        </p:nvSpPr>
        <p:spPr>
          <a:xfrm>
            <a:off x="7818835" y="4402522"/>
            <a:ext cx="24110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Huế</a:t>
            </a:r>
            <a:endParaRPr lang="en-US" sz="28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080355B-D664-4FC3-9AFB-083216F7FB08}"/>
              </a:ext>
            </a:extLst>
          </p:cNvPr>
          <p:cNvSpPr txBox="1"/>
          <p:nvPr/>
        </p:nvSpPr>
        <p:spPr>
          <a:xfrm>
            <a:off x="1467641" y="5757500"/>
            <a:ext cx="2435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Sài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Gòn</a:t>
            </a:r>
            <a:endParaRPr lang="en-US" sz="28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5927B6-10AD-492B-BD3D-1CB347637054}"/>
              </a:ext>
            </a:extLst>
          </p:cNvPr>
          <p:cNvSpPr txBox="1"/>
          <p:nvPr/>
        </p:nvSpPr>
        <p:spPr>
          <a:xfrm>
            <a:off x="7926225" y="5695945"/>
            <a:ext cx="27323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Trang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1051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16481" y="1987642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1C77B4BB-D482-4C7D-B228-90B6B4E75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AACF0864-491A-48F5-9AA3-F62DCC3F4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C46575C1-1A0D-4F3F-9313-FF1489871E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CEF42F1C-4F8A-45A0-B6CB-5290FCCAEC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CCB758B-A893-4B77-ABAA-30FBE0C9A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D12D1A1A-AB98-4B2E-BE5B-028CFD10E7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01" y="469491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046167B-08A3-4D3D-8B2C-33BE7DAAD89C}"/>
              </a:ext>
            </a:extLst>
          </p:cNvPr>
          <p:cNvSpPr txBox="1"/>
          <p:nvPr/>
        </p:nvSpPr>
        <p:spPr>
          <a:xfrm>
            <a:off x="3866365" y="1656487"/>
            <a:ext cx="6093618" cy="1652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30000"/>
              </a:lnSpc>
            </a:pPr>
            <a:r>
              <a:rPr lang="en-US" sz="2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4. </a:t>
            </a:r>
            <a:r>
              <a:rPr lang="vi-VN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 dung chính của đoạn thơ dưới đây là gì?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30000"/>
              </a:lnSpc>
            </a:pP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vi-VN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“Sáng mát trong như sáng năm xưa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30000"/>
              </a:lnSpc>
            </a:pPr>
            <a:r>
              <a:rPr lang="en-US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[…]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indent="179705">
              <a:lnSpc>
                <a:spcPct val="130000"/>
              </a:lnSpc>
            </a:pPr>
            <a:r>
              <a:rPr lang="vi-VN" sz="2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 buổi ngày xưa vọng nói về”</a:t>
            </a:r>
            <a:endParaRPr lang="en-US" sz="2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B754E86-9234-4CB7-BAD3-69AB849D1C6E}"/>
              </a:ext>
            </a:extLst>
          </p:cNvPr>
          <p:cNvSpPr txBox="1"/>
          <p:nvPr/>
        </p:nvSpPr>
        <p:spPr>
          <a:xfrm>
            <a:off x="921323" y="4202467"/>
            <a:ext cx="43079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endParaRPr lang="en-US" sz="24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E1DBE7-2CEE-4983-8F4B-D38C8FACCDFF}"/>
              </a:ext>
            </a:extLst>
          </p:cNvPr>
          <p:cNvSpPr txBox="1"/>
          <p:nvPr/>
        </p:nvSpPr>
        <p:spPr>
          <a:xfrm>
            <a:off x="6844912" y="4242909"/>
            <a:ext cx="4604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endParaRPr lang="en-US" sz="2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0C9AF8C-354C-4410-9607-C686B0467917}"/>
              </a:ext>
            </a:extLst>
          </p:cNvPr>
          <p:cNvSpPr txBox="1"/>
          <p:nvPr/>
        </p:nvSpPr>
        <p:spPr>
          <a:xfrm>
            <a:off x="1000666" y="5674673"/>
            <a:ext cx="42285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</a:t>
            </a:r>
            <a:endParaRPr lang="en-US" sz="24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14F25D4-A629-4306-9809-CD7A7C07951C}"/>
              </a:ext>
            </a:extLst>
          </p:cNvPr>
          <p:cNvSpPr txBox="1"/>
          <p:nvPr/>
        </p:nvSpPr>
        <p:spPr>
          <a:xfrm>
            <a:off x="7238352" y="5699014"/>
            <a:ext cx="3738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31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87906" y="2001929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1C77B4BB-D482-4C7D-B228-90B6B4E755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AACF0864-491A-48F5-9AA3-F62DCC3F4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C46575C1-1A0D-4F3F-9313-FF1489871E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CEF42F1C-4F8A-45A0-B6CB-5290FCCAEC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CCB758B-A893-4B77-ABAA-30FBE0C9A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D12D1A1A-AB98-4B2E-BE5B-028CFD10E7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01" y="469491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36849" y="507390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97212C5-EE74-4098-9F41-834D27396460}"/>
              </a:ext>
            </a:extLst>
          </p:cNvPr>
          <p:cNvSpPr txBox="1"/>
          <p:nvPr/>
        </p:nvSpPr>
        <p:spPr>
          <a:xfrm>
            <a:off x="3210048" y="2016896"/>
            <a:ext cx="81940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5.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Đáp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”?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898B52-BB83-40C7-9E80-136FBD9DF06E}"/>
              </a:ext>
            </a:extLst>
          </p:cNvPr>
          <p:cNvSpPr txBox="1"/>
          <p:nvPr/>
        </p:nvSpPr>
        <p:spPr>
          <a:xfrm>
            <a:off x="1029241" y="4186792"/>
            <a:ext cx="39570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79458C-B656-40EC-8779-0B8C7C5C0480}"/>
              </a:ext>
            </a:extLst>
          </p:cNvPr>
          <p:cNvSpPr txBox="1"/>
          <p:nvPr/>
        </p:nvSpPr>
        <p:spPr>
          <a:xfrm>
            <a:off x="7205662" y="4119799"/>
            <a:ext cx="395709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/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 ngữ thơ lắng đọng, cô đúc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9A8F0E1-DC0C-4B2F-B0E4-2B6D41F3EBD2}"/>
              </a:ext>
            </a:extLst>
          </p:cNvPr>
          <p:cNvSpPr txBox="1"/>
          <p:nvPr/>
        </p:nvSpPr>
        <p:spPr>
          <a:xfrm>
            <a:off x="1029241" y="5516302"/>
            <a:ext cx="42285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/>
            <a:r>
              <a:rPr lang="vi-VN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 dụng sáng tạo, phong phú các biện pháp tu từ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C8E821D-3417-4A20-8DE4-0B570186C3EF}"/>
              </a:ext>
            </a:extLst>
          </p:cNvPr>
          <p:cNvSpPr txBox="1"/>
          <p:nvPr/>
        </p:nvSpPr>
        <p:spPr>
          <a:xfrm>
            <a:off x="6949813" y="5478565"/>
            <a:ext cx="4594487" cy="1004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lnSpc>
                <a:spcPct val="130000"/>
              </a:lnSpc>
            </a:pPr>
            <a:r>
              <a:rPr lang="vi-VN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chất liệu văn hóa dân gian được sử dụng nhuần nhị, sáng tạo</a:t>
            </a:r>
            <a:r>
              <a:rPr lang="en-US" sz="24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31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1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CF9A3006-EB1B-4A85-9E82-894AB76D565C}"/>
              </a:ext>
            </a:extLst>
          </p:cNvPr>
          <p:cNvGrpSpPr/>
          <p:nvPr/>
        </p:nvGrpSpPr>
        <p:grpSpPr>
          <a:xfrm>
            <a:off x="647700" y="95161"/>
            <a:ext cx="3473284" cy="1090356"/>
            <a:chOff x="4340308" y="-123368"/>
            <a:chExt cx="3473284" cy="109035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E53A077-5FAE-4AAE-9C9E-1E05F89DCAFA}"/>
                </a:ext>
              </a:extLst>
            </p:cNvPr>
            <p:cNvGrpSpPr/>
            <p:nvPr/>
          </p:nvGrpSpPr>
          <p:grpSpPr>
            <a:xfrm>
              <a:off x="4340308" y="-123368"/>
              <a:ext cx="3473284" cy="1090356"/>
              <a:chOff x="710527" y="66932"/>
              <a:chExt cx="4192651" cy="1633221"/>
            </a:xfrm>
          </p:grpSpPr>
          <p:grpSp>
            <p:nvGrpSpPr>
              <p:cNvPr id="10" name="Group 2">
                <a:extLst>
                  <a:ext uri="{FF2B5EF4-FFF2-40B4-BE49-F238E27FC236}">
                    <a16:creationId xmlns:a16="http://schemas.microsoft.com/office/drawing/2014/main" id="{D35FEF76-02B3-4549-9BDA-FA839EFB96BB}"/>
                  </a:ext>
                </a:extLst>
              </p:cNvPr>
              <p:cNvGrpSpPr/>
              <p:nvPr/>
            </p:nvGrpSpPr>
            <p:grpSpPr>
              <a:xfrm>
                <a:off x="710527" y="368538"/>
                <a:ext cx="4192651" cy="1331615"/>
                <a:chOff x="0" y="0"/>
                <a:chExt cx="8385303" cy="10972800"/>
              </a:xfrm>
            </p:grpSpPr>
            <p:grpSp>
              <p:nvGrpSpPr>
                <p:cNvPr id="12" name="Group 3">
                  <a:extLst>
                    <a:ext uri="{FF2B5EF4-FFF2-40B4-BE49-F238E27FC236}">
                      <a16:creationId xmlns:a16="http://schemas.microsoft.com/office/drawing/2014/main" id="{08494130-74E4-4602-BAA0-CCC3347AAB2F}"/>
                    </a:ext>
                  </a:extLst>
                </p:cNvPr>
                <p:cNvGrpSpPr/>
                <p:nvPr/>
              </p:nvGrpSpPr>
              <p:grpSpPr>
                <a:xfrm rot="5400000">
                  <a:off x="-790228" y="1797269"/>
                  <a:ext cx="10566400" cy="7784662"/>
                  <a:chOff x="0" y="0"/>
                  <a:chExt cx="6783283" cy="4997498"/>
                </a:xfrm>
              </p:grpSpPr>
              <p:sp>
                <p:nvSpPr>
                  <p:cNvPr id="16" name="Freeform 4">
                    <a:extLst>
                      <a:ext uri="{FF2B5EF4-FFF2-40B4-BE49-F238E27FC236}">
                        <a16:creationId xmlns:a16="http://schemas.microsoft.com/office/drawing/2014/main" id="{EF9F5D39-E802-4158-9D7D-88F47C438051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6719783" cy="4933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19783" h="4933998">
                        <a:moveTo>
                          <a:pt x="6627073" y="4933998"/>
                        </a:moveTo>
                        <a:lnTo>
                          <a:pt x="92710" y="4933998"/>
                        </a:lnTo>
                        <a:cubicBezTo>
                          <a:pt x="41910" y="4933998"/>
                          <a:pt x="0" y="4892088"/>
                          <a:pt x="0" y="4841288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6625803" y="0"/>
                        </a:lnTo>
                        <a:cubicBezTo>
                          <a:pt x="6676603" y="0"/>
                          <a:pt x="6718513" y="41910"/>
                          <a:pt x="6718513" y="92710"/>
                        </a:cubicBezTo>
                        <a:lnTo>
                          <a:pt x="6718513" y="4840018"/>
                        </a:lnTo>
                        <a:cubicBezTo>
                          <a:pt x="6719783" y="4892088"/>
                          <a:pt x="6677873" y="4933998"/>
                          <a:pt x="6627073" y="4933998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>
                    <a:solidFill>
                      <a:srgbClr val="FFC000"/>
                    </a:solidFill>
                  </a:ln>
                </p:spPr>
              </p:sp>
              <p:sp>
                <p:nvSpPr>
                  <p:cNvPr id="17" name="Freeform 5">
                    <a:extLst>
                      <a:ext uri="{FF2B5EF4-FFF2-40B4-BE49-F238E27FC236}">
                        <a16:creationId xmlns:a16="http://schemas.microsoft.com/office/drawing/2014/main" id="{CF08B803-56B0-48C7-8A38-0A4A5CBD859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6783284" cy="49974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83284" h="4997498">
                        <a:moveTo>
                          <a:pt x="6658823" y="59690"/>
                        </a:moveTo>
                        <a:cubicBezTo>
                          <a:pt x="6694383" y="59690"/>
                          <a:pt x="6723593" y="88900"/>
                          <a:pt x="6723593" y="124460"/>
                        </a:cubicBezTo>
                        <a:lnTo>
                          <a:pt x="6723593" y="4873038"/>
                        </a:lnTo>
                        <a:cubicBezTo>
                          <a:pt x="6723593" y="4908598"/>
                          <a:pt x="6694383" y="4937808"/>
                          <a:pt x="6658823" y="4937808"/>
                        </a:cubicBezTo>
                        <a:lnTo>
                          <a:pt x="124460" y="4937808"/>
                        </a:lnTo>
                        <a:cubicBezTo>
                          <a:pt x="88900" y="4937808"/>
                          <a:pt x="59690" y="4908598"/>
                          <a:pt x="59690" y="4873038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6658823" y="59690"/>
                        </a:lnTo>
                        <a:moveTo>
                          <a:pt x="6658823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4873038"/>
                        </a:lnTo>
                        <a:cubicBezTo>
                          <a:pt x="0" y="4941618"/>
                          <a:pt x="55880" y="4997498"/>
                          <a:pt x="124460" y="4997498"/>
                        </a:cubicBezTo>
                        <a:lnTo>
                          <a:pt x="6658823" y="4997498"/>
                        </a:lnTo>
                        <a:cubicBezTo>
                          <a:pt x="6727403" y="4997498"/>
                          <a:pt x="6783284" y="4941618"/>
                          <a:pt x="6783284" y="4873038"/>
                        </a:cubicBezTo>
                        <a:lnTo>
                          <a:pt x="6783284" y="124460"/>
                        </a:lnTo>
                        <a:cubicBezTo>
                          <a:pt x="6783284" y="55880"/>
                          <a:pt x="6727403" y="0"/>
                          <a:pt x="665882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</p:sp>
            </p:grpSp>
            <p:grpSp>
              <p:nvGrpSpPr>
                <p:cNvPr id="13" name="Group 6">
                  <a:extLst>
                    <a:ext uri="{FF2B5EF4-FFF2-40B4-BE49-F238E27FC236}">
                      <a16:creationId xmlns:a16="http://schemas.microsoft.com/office/drawing/2014/main" id="{4EA3FF4E-69E9-45EE-BE80-6A541EFC2B7A}"/>
                    </a:ext>
                  </a:extLst>
                </p:cNvPr>
                <p:cNvGrpSpPr/>
                <p:nvPr/>
              </p:nvGrpSpPr>
              <p:grpSpPr>
                <a:xfrm rot="5400000">
                  <a:off x="-1291766" y="1291766"/>
                  <a:ext cx="10603175" cy="8019644"/>
                  <a:chOff x="0" y="0"/>
                  <a:chExt cx="6806891" cy="5148349"/>
                </a:xfrm>
              </p:grpSpPr>
              <p:sp>
                <p:nvSpPr>
                  <p:cNvPr id="14" name="Freeform 7">
                    <a:extLst>
                      <a:ext uri="{FF2B5EF4-FFF2-40B4-BE49-F238E27FC236}">
                        <a16:creationId xmlns:a16="http://schemas.microsoft.com/office/drawing/2014/main" id="{D0660033-0DA4-4FDF-ABBA-C46F874C7356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6743391" cy="50848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3391" h="5084849">
                        <a:moveTo>
                          <a:pt x="6650682" y="5084849"/>
                        </a:moveTo>
                        <a:lnTo>
                          <a:pt x="92710" y="5084849"/>
                        </a:lnTo>
                        <a:cubicBezTo>
                          <a:pt x="41910" y="5084849"/>
                          <a:pt x="0" y="5042939"/>
                          <a:pt x="0" y="4992139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6649411" y="0"/>
                        </a:lnTo>
                        <a:cubicBezTo>
                          <a:pt x="6700211" y="0"/>
                          <a:pt x="6742122" y="41910"/>
                          <a:pt x="6742122" y="92710"/>
                        </a:cubicBezTo>
                        <a:lnTo>
                          <a:pt x="6742122" y="4990869"/>
                        </a:lnTo>
                        <a:cubicBezTo>
                          <a:pt x="6743391" y="5042939"/>
                          <a:pt x="6701482" y="5084849"/>
                          <a:pt x="6650682" y="508484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8">
                    <a:extLst>
                      <a:ext uri="{FF2B5EF4-FFF2-40B4-BE49-F238E27FC236}">
                        <a16:creationId xmlns:a16="http://schemas.microsoft.com/office/drawing/2014/main" id="{BD6640B7-1DC7-487F-BCA4-B5D65FCA9D5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6806891" cy="5148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6891" h="5148349">
                        <a:moveTo>
                          <a:pt x="6682432" y="59690"/>
                        </a:moveTo>
                        <a:cubicBezTo>
                          <a:pt x="6717991" y="59690"/>
                          <a:pt x="6747201" y="88900"/>
                          <a:pt x="6747201" y="124460"/>
                        </a:cubicBezTo>
                        <a:lnTo>
                          <a:pt x="6747201" y="5023889"/>
                        </a:lnTo>
                        <a:cubicBezTo>
                          <a:pt x="6747201" y="5059449"/>
                          <a:pt x="6717991" y="5088659"/>
                          <a:pt x="6682432" y="5088659"/>
                        </a:cubicBezTo>
                        <a:lnTo>
                          <a:pt x="124460" y="5088659"/>
                        </a:lnTo>
                        <a:cubicBezTo>
                          <a:pt x="88900" y="5088659"/>
                          <a:pt x="59690" y="5059449"/>
                          <a:pt x="59690" y="5023889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6682432" y="59690"/>
                        </a:lnTo>
                        <a:moveTo>
                          <a:pt x="6682432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023889"/>
                        </a:lnTo>
                        <a:cubicBezTo>
                          <a:pt x="0" y="5092469"/>
                          <a:pt x="55880" y="5148349"/>
                          <a:pt x="124460" y="5148349"/>
                        </a:cubicBezTo>
                        <a:lnTo>
                          <a:pt x="6682432" y="5148349"/>
                        </a:lnTo>
                        <a:cubicBezTo>
                          <a:pt x="6751012" y="5148349"/>
                          <a:pt x="6806891" y="5092469"/>
                          <a:pt x="6806891" y="5023889"/>
                        </a:cubicBezTo>
                        <a:lnTo>
                          <a:pt x="6806891" y="124460"/>
                        </a:lnTo>
                        <a:cubicBezTo>
                          <a:pt x="6806891" y="55880"/>
                          <a:pt x="6751012" y="0"/>
                          <a:pt x="6682432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</p:sp>
            </p:grpSp>
          </p:grpSp>
          <p:pic>
            <p:nvPicPr>
              <p:cNvPr id="11" name="Picture 28">
                <a:extLst>
                  <a:ext uri="{FF2B5EF4-FFF2-40B4-BE49-F238E27FC236}">
                    <a16:creationId xmlns:a16="http://schemas.microsoft.com/office/drawing/2014/main" id="{78976695-EC3D-464D-8227-BF8D268EF9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15824" y="66932"/>
                <a:ext cx="1704003" cy="697092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2AF81DF-C6E6-46C2-9AA8-4437484D7B95}"/>
                </a:ext>
              </a:extLst>
            </p:cNvPr>
            <p:cNvSpPr txBox="1"/>
            <p:nvPr/>
          </p:nvSpPr>
          <p:spPr>
            <a:xfrm>
              <a:off x="4676178" y="310773"/>
              <a:ext cx="27539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 DỤNG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50F17D5-A46B-4917-9AF4-FFF9A3A0F7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1029" r="4930" b="10555"/>
          <a:stretch/>
        </p:blipFill>
        <p:spPr>
          <a:xfrm>
            <a:off x="420352" y="1347417"/>
            <a:ext cx="10452436" cy="54154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C8CF1C5-F669-4044-A813-4076B5C6BD14}"/>
              </a:ext>
            </a:extLst>
          </p:cNvPr>
          <p:cNvSpPr txBox="1"/>
          <p:nvPr/>
        </p:nvSpPr>
        <p:spPr>
          <a:xfrm>
            <a:off x="4775598" y="2113243"/>
            <a:ext cx="5297090" cy="33973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0480"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 – 10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nhắn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rầm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rầm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0" name="Picture 10">
            <a:extLst>
              <a:ext uri="{FF2B5EF4-FFF2-40B4-BE49-F238E27FC236}">
                <a16:creationId xmlns:a16="http://schemas.microsoft.com/office/drawing/2014/main" id="{1958486E-4295-4C48-8142-729BD86F7FD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329091" flipH="1">
            <a:off x="10300133" y="998377"/>
            <a:ext cx="900338" cy="1382662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id="{E7A4C290-D9CE-4D10-8002-563E0BE21D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83570" y="1823603"/>
            <a:ext cx="1579194" cy="13522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1630E1F-38CB-43ED-8674-D7B3E9AEA610}"/>
              </a:ext>
            </a:extLst>
          </p:cNvPr>
          <p:cNvSpPr txBox="1"/>
          <p:nvPr/>
        </p:nvSpPr>
        <p:spPr>
          <a:xfrm>
            <a:off x="6098382" y="1013696"/>
            <a:ext cx="21169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170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5554BC-7AFC-4AD1-A45B-02D3AEE7C702}"/>
              </a:ext>
            </a:extLst>
          </p:cNvPr>
          <p:cNvSpPr txBox="1"/>
          <p:nvPr/>
        </p:nvSpPr>
        <p:spPr>
          <a:xfrm>
            <a:off x="628650" y="353868"/>
            <a:ext cx="10934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endParaRPr lang="en-US" sz="2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8C5984-78E1-484E-95DA-46B78E4C2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348730"/>
              </p:ext>
            </p:extLst>
          </p:nvPr>
        </p:nvGraphicFramePr>
        <p:xfrm>
          <a:off x="628650" y="1066800"/>
          <a:ext cx="11349038" cy="5358006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794297">
                  <a:extLst>
                    <a:ext uri="{9D8B030D-6E8A-4147-A177-3AD203B41FA5}">
                      <a16:colId xmlns:a16="http://schemas.microsoft.com/office/drawing/2014/main" val="716292833"/>
                    </a:ext>
                  </a:extLst>
                </a:gridCol>
                <a:gridCol w="7900372">
                  <a:extLst>
                    <a:ext uri="{9D8B030D-6E8A-4147-A177-3AD203B41FA5}">
                      <a16:colId xmlns:a16="http://schemas.microsoft.com/office/drawing/2014/main" val="85179423"/>
                    </a:ext>
                  </a:extLst>
                </a:gridCol>
                <a:gridCol w="1068456">
                  <a:extLst>
                    <a:ext uri="{9D8B030D-6E8A-4147-A177-3AD203B41FA5}">
                      <a16:colId xmlns:a16="http://schemas.microsoft.com/office/drawing/2014/main" val="2783301626"/>
                    </a:ext>
                  </a:extLst>
                </a:gridCol>
                <a:gridCol w="1585913">
                  <a:extLst>
                    <a:ext uri="{9D8B030D-6E8A-4147-A177-3AD203B41FA5}">
                      <a16:colId xmlns:a16="http://schemas.microsoft.com/office/drawing/2014/main" val="274112231"/>
                    </a:ext>
                  </a:extLst>
                </a:gridCol>
              </a:tblGrid>
              <a:tr h="19801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3393641179"/>
                  </a:ext>
                </a:extLst>
              </a:tr>
              <a:tr h="41798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– 8 </a:t>
                      </a:r>
                      <a:r>
                        <a:rPr lang="en-US" sz="2600" dirty="0" err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2600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257438770"/>
                  </a:ext>
                </a:extLst>
              </a:tr>
              <a:tr h="63796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6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đúng chủ đề: </a:t>
                      </a:r>
                      <a:r>
                        <a:rPr lang="en-US" sz="26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 nhận về lời nhắn nhủ trong tiếng vọng “rì rầm” ở hai câu thơ “Đêm đêm rì rầm trong tiếng đất/ Những buổi ngày xưa vọng nói về”.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3113005111"/>
                  </a:ext>
                </a:extLst>
              </a:tr>
              <a:tr h="198012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marR="30480" algn="just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6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có câu chủ đề.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1736613026"/>
                  </a:ext>
                </a:extLst>
              </a:tr>
              <a:tr h="417989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30000"/>
                        </a:lnSpc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30000"/>
                        </a:lnSpc>
                        <a:spcAft>
                          <a:spcPts val="1000"/>
                        </a:spcAft>
                        <a:buFont typeface="Symbol" panose="05050102010706020507" pitchFamily="18" charset="2"/>
                        <a:buNone/>
                        <a:tabLst>
                          <a:tab pos="228600" algn="l"/>
                        </a:tabLst>
                      </a:pP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Bef>
                          <a:spcPts val="1200"/>
                        </a:spcBef>
                        <a:spcAft>
                          <a:spcPts val="300"/>
                        </a:spcAf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b="1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3962202824"/>
                  </a:ext>
                </a:extLst>
              </a:tr>
              <a:tr h="41798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</a:pPr>
                      <a:r>
                        <a:rPr lang="en-US" sz="2600" b="1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</a:pPr>
                      <a:r>
                        <a:rPr lang="en-US" sz="2600" b="1" dirty="0">
                          <a:solidFill>
                            <a:srgbClr val="0D0D0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4" marR="58574" marT="0" marB="0"/>
                </a:tc>
                <a:extLst>
                  <a:ext uri="{0D108BD9-81ED-4DB2-BD59-A6C34878D82A}">
                    <a16:rowId xmlns:a16="http://schemas.microsoft.com/office/drawing/2014/main" val="4022867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494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Map&#10;&#10;Description automatically generated with low confidence">
            <a:extLst>
              <a:ext uri="{FF2B5EF4-FFF2-40B4-BE49-F238E27FC236}">
                <a16:creationId xmlns:a16="http://schemas.microsoft.com/office/drawing/2014/main" id="{3E48BF3D-AE6D-467E-8238-5384CC42B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2" r="9870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Teardrop 2">
            <a:extLst>
              <a:ext uri="{FF2B5EF4-FFF2-40B4-BE49-F238E27FC236}">
                <a16:creationId xmlns:a16="http://schemas.microsoft.com/office/drawing/2014/main" id="{16DCFDB3-FCE7-4290-8F0C-0A460ACE5347}"/>
              </a:ext>
            </a:extLst>
          </p:cNvPr>
          <p:cNvSpPr/>
          <p:nvPr/>
        </p:nvSpPr>
        <p:spPr>
          <a:xfrm>
            <a:off x="1706494" y="1610140"/>
            <a:ext cx="8766313" cy="2590386"/>
          </a:xfrm>
          <a:prstGeom prst="teardrop">
            <a:avLst/>
          </a:prstGeom>
          <a:solidFill>
            <a:schemeClr val="accent4">
              <a:lumMod val="40000"/>
              <a:lumOff val="60000"/>
              <a:alpha val="66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KIẾN THỨC</a:t>
            </a:r>
          </a:p>
        </p:txBody>
      </p:sp>
    </p:spTree>
    <p:extLst>
      <p:ext uri="{BB962C8B-B14F-4D97-AF65-F5344CB8AC3E}">
        <p14:creationId xmlns:p14="http://schemas.microsoft.com/office/powerpoint/2010/main" val="31360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92F9686-EE4C-45DF-89FA-C772A03E69B2}"/>
              </a:ext>
            </a:extLst>
          </p:cNvPr>
          <p:cNvSpPr txBox="1"/>
          <p:nvPr/>
        </p:nvSpPr>
        <p:spPr>
          <a:xfrm>
            <a:off x="609600" y="279695"/>
            <a:ext cx="109347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2CED0BA4-2664-4F92-9D0E-7F8DBDCCE0F4}"/>
              </a:ext>
            </a:extLst>
          </p:cNvPr>
          <p:cNvGrpSpPr/>
          <p:nvPr/>
        </p:nvGrpSpPr>
        <p:grpSpPr>
          <a:xfrm>
            <a:off x="1278097" y="1630758"/>
            <a:ext cx="4494053" cy="3596483"/>
            <a:chOff x="0" y="0"/>
            <a:chExt cx="8385303" cy="10972800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4D6DA8DA-5A24-4355-B67A-6E0ABA87A767}"/>
                </a:ext>
              </a:extLst>
            </p:cNvPr>
            <p:cNvGrpSpPr/>
            <p:nvPr/>
          </p:nvGrpSpPr>
          <p:grpSpPr>
            <a:xfrm rot="5400000">
              <a:off x="-790228" y="1797269"/>
              <a:ext cx="10566400" cy="7784662"/>
              <a:chOff x="0" y="0"/>
              <a:chExt cx="6783283" cy="4997498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0413D694-2AF3-4DCA-882B-56D6DA818CA3}"/>
                  </a:ext>
                </a:extLst>
              </p:cNvPr>
              <p:cNvSpPr/>
              <p:nvPr/>
            </p:nvSpPr>
            <p:spPr>
              <a:xfrm>
                <a:off x="31750" y="31750"/>
                <a:ext cx="6719783" cy="4933998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FA202906-71E9-409C-B49F-6C75A7087D33}"/>
                  </a:ext>
                </a:extLst>
              </p:cNvPr>
              <p:cNvSpPr/>
              <p:nvPr/>
            </p:nvSpPr>
            <p:spPr>
              <a:xfrm>
                <a:off x="0" y="0"/>
                <a:ext cx="6783284" cy="499749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E3A97ECC-9DDA-4443-A2A7-B612861DCC4C}"/>
                </a:ext>
              </a:extLst>
            </p:cNvPr>
            <p:cNvGrpSpPr/>
            <p:nvPr/>
          </p:nvGrpSpPr>
          <p:grpSpPr>
            <a:xfrm rot="5400000">
              <a:off x="-1291766" y="1291766"/>
              <a:ext cx="10603175" cy="8019644"/>
              <a:chOff x="0" y="0"/>
              <a:chExt cx="6806891" cy="5148349"/>
            </a:xfrm>
          </p:grpSpPr>
          <p:sp>
            <p:nvSpPr>
              <p:cNvPr id="7" name="Freeform 7">
                <a:extLst>
                  <a:ext uri="{FF2B5EF4-FFF2-40B4-BE49-F238E27FC236}">
                    <a16:creationId xmlns:a16="http://schemas.microsoft.com/office/drawing/2014/main" id="{FB230753-C138-4C9E-905F-85DEB17BA85A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BBF1B975-5484-46D3-A16C-4BCE550E93D9}"/>
                  </a:ext>
                </a:extLst>
              </p:cNvPr>
              <p:cNvSpPr/>
              <p:nvPr/>
            </p:nvSpPr>
            <p:spPr>
              <a:xfrm>
                <a:off x="0" y="0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id="{B393B0AF-9C03-4C1D-A288-87BD7312BC90}"/>
              </a:ext>
            </a:extLst>
          </p:cNvPr>
          <p:cNvGrpSpPr/>
          <p:nvPr/>
        </p:nvGrpSpPr>
        <p:grpSpPr>
          <a:xfrm>
            <a:off x="6381751" y="1646968"/>
            <a:ext cx="4494053" cy="3596483"/>
            <a:chOff x="0" y="0"/>
            <a:chExt cx="8385303" cy="10972800"/>
          </a:xfrm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C7B981B5-3997-4538-B100-B70E3376808A}"/>
                </a:ext>
              </a:extLst>
            </p:cNvPr>
            <p:cNvGrpSpPr/>
            <p:nvPr/>
          </p:nvGrpSpPr>
          <p:grpSpPr>
            <a:xfrm rot="5400000">
              <a:off x="-790228" y="1797269"/>
              <a:ext cx="10566400" cy="7784662"/>
              <a:chOff x="0" y="0"/>
              <a:chExt cx="6783283" cy="4997498"/>
            </a:xfrm>
          </p:grpSpPr>
          <p:sp>
            <p:nvSpPr>
              <p:cNvPr id="16" name="Freeform 4">
                <a:extLst>
                  <a:ext uri="{FF2B5EF4-FFF2-40B4-BE49-F238E27FC236}">
                    <a16:creationId xmlns:a16="http://schemas.microsoft.com/office/drawing/2014/main" id="{79746592-4211-4984-AF44-8F3D64FAFE29}"/>
                  </a:ext>
                </a:extLst>
              </p:cNvPr>
              <p:cNvSpPr/>
              <p:nvPr/>
            </p:nvSpPr>
            <p:spPr>
              <a:xfrm>
                <a:off x="31750" y="31750"/>
                <a:ext cx="6719783" cy="4933998"/>
              </a:xfrm>
              <a:custGeom>
                <a:avLst/>
                <a:gdLst/>
                <a:ahLst/>
                <a:cxnLst/>
                <a:rect l="l" t="t" r="r" b="b"/>
                <a:pathLst>
                  <a:path w="6719783" h="4933998">
                    <a:moveTo>
                      <a:pt x="6627073" y="4933998"/>
                    </a:moveTo>
                    <a:lnTo>
                      <a:pt x="92710" y="4933998"/>
                    </a:lnTo>
                    <a:cubicBezTo>
                      <a:pt x="41910" y="4933998"/>
                      <a:pt x="0" y="4892088"/>
                      <a:pt x="0" y="4841288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25803" y="0"/>
                    </a:lnTo>
                    <a:cubicBezTo>
                      <a:pt x="6676603" y="0"/>
                      <a:pt x="6718513" y="41910"/>
                      <a:pt x="6718513" y="92710"/>
                    </a:cubicBezTo>
                    <a:lnTo>
                      <a:pt x="6718513" y="4840018"/>
                    </a:lnTo>
                    <a:cubicBezTo>
                      <a:pt x="6719783" y="4892088"/>
                      <a:pt x="6677873" y="4933998"/>
                      <a:pt x="6627073" y="4933998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</p:sp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18405FE6-7EF6-4720-A121-7F201E0E9B56}"/>
                  </a:ext>
                </a:extLst>
              </p:cNvPr>
              <p:cNvSpPr/>
              <p:nvPr/>
            </p:nvSpPr>
            <p:spPr>
              <a:xfrm>
                <a:off x="0" y="0"/>
                <a:ext cx="6783284" cy="4997498"/>
              </a:xfrm>
              <a:custGeom>
                <a:avLst/>
                <a:gdLst/>
                <a:ahLst/>
                <a:cxnLst/>
                <a:rect l="l" t="t" r="r" b="b"/>
                <a:pathLst>
                  <a:path w="6783284" h="4997498">
                    <a:moveTo>
                      <a:pt x="6658823" y="59690"/>
                    </a:moveTo>
                    <a:cubicBezTo>
                      <a:pt x="6694383" y="59690"/>
                      <a:pt x="6723593" y="88900"/>
                      <a:pt x="6723593" y="124460"/>
                    </a:cubicBezTo>
                    <a:lnTo>
                      <a:pt x="6723593" y="4873038"/>
                    </a:lnTo>
                    <a:cubicBezTo>
                      <a:pt x="6723593" y="4908598"/>
                      <a:pt x="6694383" y="4937808"/>
                      <a:pt x="6658823" y="4937808"/>
                    </a:cubicBezTo>
                    <a:lnTo>
                      <a:pt x="124460" y="4937808"/>
                    </a:lnTo>
                    <a:cubicBezTo>
                      <a:pt x="88900" y="4937808"/>
                      <a:pt x="59690" y="4908598"/>
                      <a:pt x="59690" y="48730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58823" y="59690"/>
                    </a:lnTo>
                    <a:moveTo>
                      <a:pt x="665882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873038"/>
                    </a:lnTo>
                    <a:cubicBezTo>
                      <a:pt x="0" y="4941618"/>
                      <a:pt x="55880" y="4997498"/>
                      <a:pt x="124460" y="4997498"/>
                    </a:cubicBezTo>
                    <a:lnTo>
                      <a:pt x="6658823" y="4997498"/>
                    </a:lnTo>
                    <a:cubicBezTo>
                      <a:pt x="6727403" y="4997498"/>
                      <a:pt x="6783284" y="4941618"/>
                      <a:pt x="6783284" y="4873038"/>
                    </a:cubicBezTo>
                    <a:lnTo>
                      <a:pt x="6783284" y="124460"/>
                    </a:lnTo>
                    <a:cubicBezTo>
                      <a:pt x="6783284" y="55880"/>
                      <a:pt x="6727403" y="0"/>
                      <a:pt x="6658823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13" name="Group 6">
              <a:extLst>
                <a:ext uri="{FF2B5EF4-FFF2-40B4-BE49-F238E27FC236}">
                  <a16:creationId xmlns:a16="http://schemas.microsoft.com/office/drawing/2014/main" id="{8DF23FF3-B826-45F9-8890-857898555806}"/>
                </a:ext>
              </a:extLst>
            </p:cNvPr>
            <p:cNvGrpSpPr/>
            <p:nvPr/>
          </p:nvGrpSpPr>
          <p:grpSpPr>
            <a:xfrm rot="5400000">
              <a:off x="-1291766" y="1291766"/>
              <a:ext cx="10603175" cy="8019644"/>
              <a:chOff x="0" y="0"/>
              <a:chExt cx="6806891" cy="5148349"/>
            </a:xfrm>
          </p:grpSpPr>
          <p:sp>
            <p:nvSpPr>
              <p:cNvPr id="14" name="Freeform 7">
                <a:extLst>
                  <a:ext uri="{FF2B5EF4-FFF2-40B4-BE49-F238E27FC236}">
                    <a16:creationId xmlns:a16="http://schemas.microsoft.com/office/drawing/2014/main" id="{0AE862CD-A2AF-4FAB-86A1-12CE2BF24490}"/>
                  </a:ext>
                </a:extLst>
              </p:cNvPr>
              <p:cNvSpPr/>
              <p:nvPr/>
            </p:nvSpPr>
            <p:spPr>
              <a:xfrm>
                <a:off x="31750" y="31750"/>
                <a:ext cx="6743391" cy="5084849"/>
              </a:xfrm>
              <a:custGeom>
                <a:avLst/>
                <a:gdLst/>
                <a:ahLst/>
                <a:cxnLst/>
                <a:rect l="l" t="t" r="r" b="b"/>
                <a:pathLst>
                  <a:path w="6743391" h="5084849">
                    <a:moveTo>
                      <a:pt x="6650682" y="5084849"/>
                    </a:moveTo>
                    <a:lnTo>
                      <a:pt x="92710" y="5084849"/>
                    </a:lnTo>
                    <a:cubicBezTo>
                      <a:pt x="41910" y="5084849"/>
                      <a:pt x="0" y="5042939"/>
                      <a:pt x="0" y="499213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6649411" y="0"/>
                    </a:lnTo>
                    <a:cubicBezTo>
                      <a:pt x="6700211" y="0"/>
                      <a:pt x="6742122" y="41910"/>
                      <a:pt x="6742122" y="92710"/>
                    </a:cubicBezTo>
                    <a:lnTo>
                      <a:pt x="6742122" y="4990869"/>
                    </a:lnTo>
                    <a:cubicBezTo>
                      <a:pt x="6743391" y="5042939"/>
                      <a:pt x="6701482" y="5084849"/>
                      <a:pt x="6650682" y="508484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5" name="Freeform 8">
                <a:extLst>
                  <a:ext uri="{FF2B5EF4-FFF2-40B4-BE49-F238E27FC236}">
                    <a16:creationId xmlns:a16="http://schemas.microsoft.com/office/drawing/2014/main" id="{83E9601B-B58E-48B3-B515-A05FD9768D37}"/>
                  </a:ext>
                </a:extLst>
              </p:cNvPr>
              <p:cNvSpPr/>
              <p:nvPr/>
            </p:nvSpPr>
            <p:spPr>
              <a:xfrm>
                <a:off x="0" y="0"/>
                <a:ext cx="6806891" cy="5148349"/>
              </a:xfrm>
              <a:custGeom>
                <a:avLst/>
                <a:gdLst/>
                <a:ahLst/>
                <a:cxnLst/>
                <a:rect l="l" t="t" r="r" b="b"/>
                <a:pathLst>
                  <a:path w="6806891" h="5148349">
                    <a:moveTo>
                      <a:pt x="6682432" y="59690"/>
                    </a:moveTo>
                    <a:cubicBezTo>
                      <a:pt x="6717991" y="59690"/>
                      <a:pt x="6747201" y="88900"/>
                      <a:pt x="6747201" y="124460"/>
                    </a:cubicBezTo>
                    <a:lnTo>
                      <a:pt x="6747201" y="5023889"/>
                    </a:lnTo>
                    <a:cubicBezTo>
                      <a:pt x="6747201" y="5059449"/>
                      <a:pt x="6717991" y="5088659"/>
                      <a:pt x="6682432" y="5088659"/>
                    </a:cubicBezTo>
                    <a:lnTo>
                      <a:pt x="124460" y="5088659"/>
                    </a:lnTo>
                    <a:cubicBezTo>
                      <a:pt x="88900" y="5088659"/>
                      <a:pt x="59690" y="5059449"/>
                      <a:pt x="59690" y="502388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6682432" y="59690"/>
                    </a:lnTo>
                    <a:moveTo>
                      <a:pt x="668243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023889"/>
                    </a:lnTo>
                    <a:cubicBezTo>
                      <a:pt x="0" y="5092469"/>
                      <a:pt x="55880" y="5148349"/>
                      <a:pt x="124460" y="5148349"/>
                    </a:cubicBezTo>
                    <a:lnTo>
                      <a:pt x="6682432" y="5148349"/>
                    </a:lnTo>
                    <a:cubicBezTo>
                      <a:pt x="6751012" y="5148349"/>
                      <a:pt x="6806891" y="5092469"/>
                      <a:pt x="6806891" y="5023889"/>
                    </a:cubicBezTo>
                    <a:lnTo>
                      <a:pt x="6806891" y="124460"/>
                    </a:lnTo>
                    <a:cubicBezTo>
                      <a:pt x="6806891" y="55880"/>
                      <a:pt x="6751012" y="0"/>
                      <a:pt x="668243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19D7AF8-46E5-48F5-A6F3-DCD800B9C954}"/>
              </a:ext>
            </a:extLst>
          </p:cNvPr>
          <p:cNvSpPr txBox="1"/>
          <p:nvPr/>
        </p:nvSpPr>
        <p:spPr>
          <a:xfrm>
            <a:off x="1175147" y="1049042"/>
            <a:ext cx="1953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EAED47-D3AF-418F-A469-381240391DB9}"/>
              </a:ext>
            </a:extLst>
          </p:cNvPr>
          <p:cNvSpPr txBox="1"/>
          <p:nvPr/>
        </p:nvSpPr>
        <p:spPr>
          <a:xfrm>
            <a:off x="1600006" y="1959539"/>
            <a:ext cx="3714944" cy="2589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57587CD-1CFC-462C-9F34-A1166AC44577}"/>
              </a:ext>
            </a:extLst>
          </p:cNvPr>
          <p:cNvSpPr txBox="1"/>
          <p:nvPr/>
        </p:nvSpPr>
        <p:spPr>
          <a:xfrm>
            <a:off x="6201346" y="876269"/>
            <a:ext cx="2329444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lvl="0">
              <a:lnSpc>
                <a:spcPct val="130000"/>
              </a:lnSpc>
              <a:spcAft>
                <a:spcPts val="1000"/>
              </a:spcAft>
              <a:buSzPts val="1400"/>
            </a:pP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7B2936-2D8D-400A-811E-774C9E4C96D3}"/>
              </a:ext>
            </a:extLst>
          </p:cNvPr>
          <p:cNvSpPr txBox="1"/>
          <p:nvPr/>
        </p:nvSpPr>
        <p:spPr>
          <a:xfrm>
            <a:off x="6672445" y="1814327"/>
            <a:ext cx="3716690" cy="322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 algn="just">
              <a:lnSpc>
                <a:spcPct val="130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HS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ngâm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múa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kịch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410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C174444-6012-4555-A003-91342B48B2B6}"/>
              </a:ext>
            </a:extLst>
          </p:cNvPr>
          <p:cNvSpPr txBox="1"/>
          <p:nvPr/>
        </p:nvSpPr>
        <p:spPr>
          <a:xfrm>
            <a:off x="628650" y="208257"/>
            <a:ext cx="1093470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lnSpc>
                <a:spcPct val="13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Rubric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800" b="1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DB0A619-BE32-4B9E-92E5-7AB2674DDC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041431"/>
              </p:ext>
            </p:extLst>
          </p:nvPr>
        </p:nvGraphicFramePr>
        <p:xfrm>
          <a:off x="609599" y="804831"/>
          <a:ext cx="10934701" cy="546100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491937">
                  <a:extLst>
                    <a:ext uri="{9D8B030D-6E8A-4147-A177-3AD203B41FA5}">
                      <a16:colId xmlns:a16="http://schemas.microsoft.com/office/drawing/2014/main" val="1313291295"/>
                    </a:ext>
                  </a:extLst>
                </a:gridCol>
                <a:gridCol w="2491937">
                  <a:extLst>
                    <a:ext uri="{9D8B030D-6E8A-4147-A177-3AD203B41FA5}">
                      <a16:colId xmlns:a16="http://schemas.microsoft.com/office/drawing/2014/main" val="1377636009"/>
                    </a:ext>
                  </a:extLst>
                </a:gridCol>
                <a:gridCol w="2931751">
                  <a:extLst>
                    <a:ext uri="{9D8B030D-6E8A-4147-A177-3AD203B41FA5}">
                      <a16:colId xmlns:a16="http://schemas.microsoft.com/office/drawing/2014/main" val="1023072220"/>
                    </a:ext>
                  </a:extLst>
                </a:gridCol>
                <a:gridCol w="3019076">
                  <a:extLst>
                    <a:ext uri="{9D8B030D-6E8A-4147-A177-3AD203B41FA5}">
                      <a16:colId xmlns:a16="http://schemas.microsoft.com/office/drawing/2014/main" val="1778844219"/>
                    </a:ext>
                  </a:extLst>
                </a:gridCol>
              </a:tblGrid>
              <a:tr h="519575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                       </a:t>
                      </a:r>
                      <a:r>
                        <a:rPr lang="en-US" sz="18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Mức</a:t>
                      </a:r>
                      <a:r>
                        <a:rPr lang="en-US" sz="18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độ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Tiêu</a:t>
                      </a:r>
                      <a:r>
                        <a:rPr lang="en-US" sz="18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chí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US" sz="18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Mức</a:t>
                      </a:r>
                      <a:r>
                        <a:rPr lang="en-US" sz="18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US" sz="18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Mức</a:t>
                      </a:r>
                      <a:r>
                        <a:rPr lang="en-US" sz="18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  <a:r>
                        <a:rPr lang="en-US" sz="1800" b="1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Mức</a:t>
                      </a:r>
                      <a:r>
                        <a:rPr lang="en-US" sz="1800" b="1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0875864"/>
                  </a:ext>
                </a:extLst>
              </a:tr>
              <a:tr h="85472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Vẽ tranh minh hoạ về nội dung bài thơ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b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(10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nét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vẽ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không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đẹp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bức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tranh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còn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đơn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điệu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về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hình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ảnh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màu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sắc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.(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dưới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5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Các nét vẽ đẹp nhưng các bức tranh chưa thật phong phú.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(5-7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Các bức tranh với nhiều đường nét đẹp, phong phú, hấp dẫn.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(8 -10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3859055"/>
                  </a:ext>
                </a:extLst>
              </a:tr>
              <a:tr h="788805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Đọc diễn cảm/ ngâm thơ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Đúng phát âm, tốc độ đọc chưa hợp lí; ngắt nghỉ chưa đúng nhiều chỗ, ngữ điệu chưa đúng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Phát âm chuẩn, ngắt nghỉ đúng chỗ; tốc độ đọc phù hợp nhưn ngữ điệu lên xuống giọng còn chưa hợp lí ở một số chỗ.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Phát âm chuẩn, ngắt nghỉ đúng chỗ; tốc độ đọc phù hợp, ngữ điệu lên xuống giọng truyền cảm, phù hợp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1843"/>
                  </a:ext>
                </a:extLst>
              </a:tr>
              <a:tr h="85472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Hoạt cảnh sân khấu hoá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b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(10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Kịch bản đúng hướng nhưng chưa đầy đủ nội dung , diễn viên chưa nhập vai tốt.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( 5 – 6 điểm)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Kịch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đủ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dung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nhưng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chưa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hấp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dẫn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các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viên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có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ý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thức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xuất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nhưng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chưa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tạo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được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ấn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tượng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sâu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 </a:t>
                      </a: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(7 – 8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Kịch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bản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đầy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đủ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nội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dung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và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hấp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dẫn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cuốn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hút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đọc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viên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diễn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xuất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tốt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mang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lại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cảm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xúc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cho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người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xem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30000"/>
                        </a:lnSpc>
                        <a:spcAft>
                          <a:spcPts val="1000"/>
                        </a:spcAft>
                        <a:tabLst>
                          <a:tab pos="602615" algn="l"/>
                        </a:tabLst>
                      </a:pP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(9 - 10 </a:t>
                      </a:r>
                      <a:r>
                        <a:rPr lang="en-US" sz="1800" dirty="0" err="1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điểm</a:t>
                      </a:r>
                      <a:r>
                        <a:rPr lang="en-US" sz="1800" dirty="0">
                          <a:solidFill>
                            <a:srgbClr val="171717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)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35599" marR="355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669341"/>
                  </a:ext>
                </a:extLst>
              </a:tr>
            </a:tbl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588A2A-0D21-45E0-88D6-8661B1C3EAE7}"/>
              </a:ext>
            </a:extLst>
          </p:cNvPr>
          <p:cNvCxnSpPr/>
          <p:nvPr/>
        </p:nvCxnSpPr>
        <p:spPr>
          <a:xfrm>
            <a:off x="609600" y="804831"/>
            <a:ext cx="2447925" cy="78108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6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4BBA64D-597B-403D-85A4-A3E9E6BFC2C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B0F07DB-E877-49A0-A506-7F8F3F3B48BB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lowchart: Document 2">
              <a:extLst>
                <a:ext uri="{FF2B5EF4-FFF2-40B4-BE49-F238E27FC236}">
                  <a16:creationId xmlns:a16="http://schemas.microsoft.com/office/drawing/2014/main" id="{2521C780-8AED-49A9-A1ED-9D5F5C8F15F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8BCCF6-DBE4-497F-9215-08F65B2D5ABE}"/>
                </a:ext>
              </a:extLst>
            </p:cNvPr>
            <p:cNvSpPr txBox="1"/>
            <p:nvPr/>
          </p:nvSpPr>
          <p:spPr>
            <a:xfrm>
              <a:off x="1231901" y="188340"/>
              <a:ext cx="42402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TÌM HIỂU CHUNG</a:t>
              </a:r>
              <a:endParaRPr lang="en-US" sz="3200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48E35F3-26F2-44A5-9B69-8FB528AEDA56}"/>
              </a:ext>
            </a:extLst>
          </p:cNvPr>
          <p:cNvSpPr txBox="1"/>
          <p:nvPr/>
        </p:nvSpPr>
        <p:spPr>
          <a:xfrm>
            <a:off x="660400" y="890015"/>
            <a:ext cx="10858500" cy="668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1860" indent="-514350" algn="ctr">
              <a:lnSpc>
                <a:spcPct val="130000"/>
              </a:lnSpc>
              <a:spcBef>
                <a:spcPts val="870"/>
              </a:spcBef>
              <a:spcAft>
                <a:spcPts val="0"/>
              </a:spcAft>
              <a:buAutoNum type="arabicParenBoth"/>
              <a:tabLst>
                <a:tab pos="522605" algn="l"/>
              </a:tabLst>
            </a:pP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cột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KWL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938F4D3-CF3E-4D1A-99B5-14DE603D60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115765"/>
              </p:ext>
            </p:extLst>
          </p:nvPr>
        </p:nvGraphicFramePr>
        <p:xfrm>
          <a:off x="666750" y="1675560"/>
          <a:ext cx="10858499" cy="440639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{5DA37D80-6434-44D0-A028-1B22A696006F}</a:tableStyleId>
              </a:tblPr>
              <a:tblGrid>
                <a:gridCol w="3614081">
                  <a:extLst>
                    <a:ext uri="{9D8B030D-6E8A-4147-A177-3AD203B41FA5}">
                      <a16:colId xmlns:a16="http://schemas.microsoft.com/office/drawing/2014/main" val="1357714693"/>
                    </a:ext>
                  </a:extLst>
                </a:gridCol>
                <a:gridCol w="3621049">
                  <a:extLst>
                    <a:ext uri="{9D8B030D-6E8A-4147-A177-3AD203B41FA5}">
                      <a16:colId xmlns:a16="http://schemas.microsoft.com/office/drawing/2014/main" val="775195184"/>
                    </a:ext>
                  </a:extLst>
                </a:gridCol>
                <a:gridCol w="3623369">
                  <a:extLst>
                    <a:ext uri="{9D8B030D-6E8A-4147-A177-3AD203B41FA5}">
                      <a16:colId xmlns:a16="http://schemas.microsoft.com/office/drawing/2014/main" val="1377431981"/>
                    </a:ext>
                  </a:extLst>
                </a:gridCol>
              </a:tblGrid>
              <a:tr h="572770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1" dirty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55654427"/>
                  </a:ext>
                </a:extLst>
              </a:tr>
              <a:tr h="1600835">
                <a:tc>
                  <a:txBody>
                    <a:bodyPr/>
                    <a:lstStyle/>
                    <a:p>
                      <a:pPr marL="50165" algn="ctr">
                        <a:lnSpc>
                          <a:spcPct val="130000"/>
                        </a:lnSpc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Gơi</a:t>
                      </a:r>
                      <a:r>
                        <a:rPr lang="vi-VN" sz="2400" b="0" spc="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spc="-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ý: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165">
                        <a:lnSpc>
                          <a:spcPct val="130000"/>
                        </a:lnSpc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vi-VN" sz="2400" b="0" spc="1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Thơ</a:t>
                      </a:r>
                      <a:r>
                        <a:rPr lang="vi-VN" sz="2400" b="0" spc="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4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b="0" spc="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vi-VN" sz="2400" b="0" spc="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vi-VN" sz="2400" b="0" spc="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vi-VN" sz="2400" b="0" spc="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gì</a:t>
                      </a:r>
                      <a:r>
                        <a:rPr lang="vi-VN" sz="2400" b="0" spc="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vi-VN" sz="2400" b="0" spc="4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b="0" spc="-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bật?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165">
                        <a:lnSpc>
                          <a:spcPct val="130000"/>
                        </a:lnSpc>
                      </a:pPr>
                      <a:r>
                        <a:rPr lang="vi-VN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Thơ có những yếu tố cơ bản nào?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165">
                        <a:lnSpc>
                          <a:spcPct val="130000"/>
                        </a:lnSpc>
                      </a:pPr>
                      <a:r>
                        <a:rPr lang="vi-VN" sz="2400" b="0" spc="-5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Gợi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ý:</a:t>
                      </a:r>
                    </a:p>
                    <a:p>
                      <a:pPr marL="90805"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Dựa</a:t>
                      </a:r>
                      <a:r>
                        <a:rPr lang="en-US" sz="2400" b="0" spc="37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400" b="0" spc="37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yêu</a:t>
                      </a:r>
                      <a:r>
                        <a:rPr lang="en-US" sz="2400" b="0" spc="37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cầu</a:t>
                      </a:r>
                      <a:r>
                        <a:rPr lang="en-US" sz="2400" b="0" spc="37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cần</a:t>
                      </a:r>
                      <a:r>
                        <a:rPr lang="en-US" sz="2400" b="0" spc="37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-2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r>
                        <a:rPr lang="en-US" sz="2400" b="0" spc="-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0" spc="1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US" sz="2400" b="0" spc="1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="0" spc="1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0" spc="1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US" sz="2400" b="0" spc="1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liệt</a:t>
                      </a:r>
                      <a:r>
                        <a:rPr lang="en-US" sz="2400" b="0" spc="1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-25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</a:t>
                      </a:r>
                      <a:r>
                        <a:rPr lang="en-US" sz="2400" b="0" spc="-2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̂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những</a:t>
                      </a:r>
                      <a:r>
                        <a:rPr lang="en-US" sz="2400" b="0" spc="8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điều</a:t>
                      </a:r>
                      <a:r>
                        <a:rPr lang="en-US" sz="2400" b="0" spc="8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US" sz="2400" b="0" spc="8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400" b="0" spc="75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spc="-2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thêm</a:t>
                      </a:r>
                      <a:r>
                        <a:rPr lang="en-US" sz="2400" b="0" spc="-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vê</a:t>
                      </a:r>
                      <a:r>
                        <a:rPr lang="en-US" sz="2400" b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̀ </a:t>
                      </a:r>
                      <a:r>
                        <a:rPr lang="en-US" sz="2400" b="0" spc="-2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</a:t>
                      </a:r>
                      <a:r>
                        <a:rPr lang="en-US" sz="2400" b="0" spc="-2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̛?</a:t>
                      </a:r>
                      <a:endParaRPr lang="en-US" sz="2400" b="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3327893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53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4BBA64D-597B-403D-85A4-A3E9E6BFC2C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B0F07DB-E877-49A0-A506-7F8F3F3B48BB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Flowchart: Document 2">
              <a:extLst>
                <a:ext uri="{FF2B5EF4-FFF2-40B4-BE49-F238E27FC236}">
                  <a16:creationId xmlns:a16="http://schemas.microsoft.com/office/drawing/2014/main" id="{2521C780-8AED-49A9-A1ED-9D5F5C8F15F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8BCCF6-DBE4-497F-9215-08F65B2D5ABE}"/>
                </a:ext>
              </a:extLst>
            </p:cNvPr>
            <p:cNvSpPr txBox="1"/>
            <p:nvPr/>
          </p:nvSpPr>
          <p:spPr>
            <a:xfrm>
              <a:off x="1231901" y="188340"/>
              <a:ext cx="42402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TÌM HIỂU 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CB36D8D-057F-4F0A-AD19-77ECC095DD28}"/>
              </a:ext>
            </a:extLst>
          </p:cNvPr>
          <p:cNvSpPr txBox="1"/>
          <p:nvPr/>
        </p:nvSpPr>
        <p:spPr>
          <a:xfrm>
            <a:off x="660400" y="915985"/>
            <a:ext cx="10858500" cy="128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Tri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R="91440">
              <a:lnSpc>
                <a:spcPct val="130000"/>
              </a:lnSpc>
              <a:spcAft>
                <a:spcPts val="1000"/>
              </a:spcAf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1.1.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D0DFAD-DBF3-4B95-ACB2-DC6AF523A130}"/>
              </a:ext>
            </a:extLst>
          </p:cNvPr>
          <p:cNvSpPr txBox="1"/>
          <p:nvPr/>
        </p:nvSpPr>
        <p:spPr>
          <a:xfrm>
            <a:off x="3984030" y="2258771"/>
            <a:ext cx="4211240" cy="52322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R="91440" algn="ctr">
              <a:spcAft>
                <a:spcPts val="1000"/>
              </a:spcAft>
            </a:pP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đích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-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DA241B94-D12C-40ED-8B65-C0BA341CF446}"/>
              </a:ext>
            </a:extLst>
          </p:cNvPr>
          <p:cNvSpPr/>
          <p:nvPr/>
        </p:nvSpPr>
        <p:spPr>
          <a:xfrm>
            <a:off x="1380330" y="3147997"/>
            <a:ext cx="4397376" cy="3128962"/>
          </a:xfrm>
          <a:prstGeom prst="wave">
            <a:avLst>
              <a:gd name="adj1" fmla="val 3368"/>
              <a:gd name="adj2" fmla="val 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phóng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ràng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buộc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chẽ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tắc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BDF04FA2-11CA-446C-898D-E8E98FFCF47B}"/>
              </a:ext>
            </a:extLst>
          </p:cNvPr>
          <p:cNvSpPr/>
          <p:nvPr/>
        </p:nvSpPr>
        <p:spPr>
          <a:xfrm>
            <a:off x="6401593" y="3147997"/>
            <a:ext cx="4397376" cy="3128962"/>
          </a:xfrm>
          <a:prstGeom prst="wave">
            <a:avLst>
              <a:gd name="adj1" fmla="val 3368"/>
              <a:gd name="adj2" fmla="val 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91440" algn="just">
              <a:lnSpc>
                <a:spcPct val="130000"/>
              </a:lnSpc>
              <a:spcAft>
                <a:spcPts val="1000"/>
              </a:spcAft>
            </a:pP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cạnh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nhìn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mới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9C126B-59A9-43A4-BAAD-A3A3E10423A5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 flipH="1">
            <a:off x="3579018" y="2781991"/>
            <a:ext cx="2510632" cy="471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4CCD0E-10F7-408E-AB6F-D080101F924B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6089650" y="2781991"/>
            <a:ext cx="2625725" cy="4755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12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4BBA64D-597B-403D-85A4-A3E9E6BFC2CA}"/>
              </a:ext>
            </a:extLst>
          </p:cNvPr>
          <p:cNvGrpSpPr/>
          <p:nvPr/>
        </p:nvGrpSpPr>
        <p:grpSpPr>
          <a:xfrm>
            <a:off x="246062" y="71440"/>
            <a:ext cx="5583238" cy="773110"/>
            <a:chOff x="246062" y="71440"/>
            <a:chExt cx="5583238" cy="77311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2B0F07DB-E877-49A0-A506-7F8F3F3B48BB}"/>
                </a:ext>
              </a:extLst>
            </p:cNvPr>
            <p:cNvSpPr/>
            <p:nvPr/>
          </p:nvSpPr>
          <p:spPr>
            <a:xfrm>
              <a:off x="660401" y="142875"/>
              <a:ext cx="5168899" cy="701675"/>
            </a:xfrm>
            <a:prstGeom prst="roundRect">
              <a:avLst>
                <a:gd name="adj" fmla="val 28884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Flowchart: Document 2">
              <a:extLst>
                <a:ext uri="{FF2B5EF4-FFF2-40B4-BE49-F238E27FC236}">
                  <a16:creationId xmlns:a16="http://schemas.microsoft.com/office/drawing/2014/main" id="{2521C780-8AED-49A9-A1ED-9D5F5C8F15FE}"/>
                </a:ext>
              </a:extLst>
            </p:cNvPr>
            <p:cNvSpPr/>
            <p:nvPr/>
          </p:nvSpPr>
          <p:spPr>
            <a:xfrm>
              <a:off x="246062" y="71440"/>
              <a:ext cx="828675" cy="701675"/>
            </a:xfrm>
            <a:prstGeom prst="flowChartDocumen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8575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98BCCF6-DBE4-497F-9215-08F65B2D5ABE}"/>
                </a:ext>
              </a:extLst>
            </p:cNvPr>
            <p:cNvSpPr txBox="1"/>
            <p:nvPr/>
          </p:nvSpPr>
          <p:spPr>
            <a:xfrm>
              <a:off x="1231901" y="188340"/>
              <a:ext cx="42402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TÌM HIỂU 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CB36D8D-057F-4F0A-AD19-77ECC095DD28}"/>
              </a:ext>
            </a:extLst>
          </p:cNvPr>
          <p:cNvSpPr txBox="1"/>
          <p:nvPr/>
        </p:nvSpPr>
        <p:spPr>
          <a:xfrm>
            <a:off x="666750" y="973804"/>
            <a:ext cx="10858500" cy="1284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9144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 Tri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văn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  <a:p>
            <a:pPr marL="0" marR="9144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1.1.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D0DFAD-DBF3-4B95-ACB2-DC6AF523A130}"/>
              </a:ext>
            </a:extLst>
          </p:cNvPr>
          <p:cNvSpPr txBox="1"/>
          <p:nvPr/>
        </p:nvSpPr>
        <p:spPr>
          <a:xfrm>
            <a:off x="3984030" y="2258771"/>
            <a:ext cx="4211240" cy="52322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R="91440" lvl="0" algn="ctr">
              <a:spcAft>
                <a:spcPts val="1000"/>
              </a:spcAf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thuật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sp>
        <p:nvSpPr>
          <p:cNvPr id="12" name="Wave 11">
            <a:extLst>
              <a:ext uri="{FF2B5EF4-FFF2-40B4-BE49-F238E27FC236}">
                <a16:creationId xmlns:a16="http://schemas.microsoft.com/office/drawing/2014/main" id="{DA241B94-D12C-40ED-8B65-C0BA341CF446}"/>
              </a:ext>
            </a:extLst>
          </p:cNvPr>
          <p:cNvSpPr/>
          <p:nvPr/>
        </p:nvSpPr>
        <p:spPr>
          <a:xfrm>
            <a:off x="1380330" y="3147997"/>
            <a:ext cx="4397376" cy="3128962"/>
          </a:xfrm>
          <a:prstGeom prst="wave">
            <a:avLst>
              <a:gd name="adj1" fmla="val 3368"/>
              <a:gd name="adj2" fmla="val 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ràng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vần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Wave 12">
            <a:extLst>
              <a:ext uri="{FF2B5EF4-FFF2-40B4-BE49-F238E27FC236}">
                <a16:creationId xmlns:a16="http://schemas.microsoft.com/office/drawing/2014/main" id="{BDF04FA2-11CA-446C-898D-E8E98FFCF47B}"/>
              </a:ext>
            </a:extLst>
          </p:cNvPr>
          <p:cNvSpPr/>
          <p:nvPr/>
        </p:nvSpPr>
        <p:spPr>
          <a:xfrm>
            <a:off x="6401593" y="3147997"/>
            <a:ext cx="4397376" cy="3128962"/>
          </a:xfrm>
          <a:prstGeom prst="wave">
            <a:avLst>
              <a:gd name="adj1" fmla="val 3368"/>
              <a:gd name="adj2" fmla="val 0"/>
            </a:avLst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Aft>
                <a:spcPts val="1000"/>
              </a:spcAft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toàn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C9C126B-59A9-43A4-BAAD-A3A3E10423A5}"/>
              </a:ext>
            </a:extLst>
          </p:cNvPr>
          <p:cNvCxnSpPr>
            <a:stCxn id="11" idx="2"/>
            <a:endCxn id="12" idx="0"/>
          </p:cNvCxnSpPr>
          <p:nvPr/>
        </p:nvCxnSpPr>
        <p:spPr>
          <a:xfrm flipH="1">
            <a:off x="3579018" y="2781991"/>
            <a:ext cx="2510632" cy="471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B4CCD0E-10F7-408E-AB6F-D080101F924B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6089650" y="2781991"/>
            <a:ext cx="2510631" cy="471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124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BohemianVTI">
  <a:themeElements>
    <a:clrScheme name="AnalogousFromRegularSeedRightStep">
      <a:dk1>
        <a:srgbClr val="000000"/>
      </a:dk1>
      <a:lt1>
        <a:srgbClr val="FFFFFF"/>
      </a:lt1>
      <a:dk2>
        <a:srgbClr val="2E1B30"/>
      </a:dk2>
      <a:lt2>
        <a:srgbClr val="F3F0F0"/>
      </a:lt2>
      <a:accent1>
        <a:srgbClr val="45AFAD"/>
      </a:accent1>
      <a:accent2>
        <a:srgbClr val="3B82B1"/>
      </a:accent2>
      <a:accent3>
        <a:srgbClr val="4D63C3"/>
      </a:accent3>
      <a:accent4>
        <a:srgbClr val="593EB3"/>
      </a:accent4>
      <a:accent5>
        <a:srgbClr val="994DC3"/>
      </a:accent5>
      <a:accent6>
        <a:srgbClr val="B13BAA"/>
      </a:accent6>
      <a:hlink>
        <a:srgbClr val="BF3F42"/>
      </a:hlink>
      <a:folHlink>
        <a:srgbClr val="7F7F7F"/>
      </a:folHlink>
    </a:clrScheme>
    <a:fontScheme name="modern love avenir">
      <a:majorFont>
        <a:latin typeface="Modern Love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hemianVTI" id="{B5E50611-F7C7-47BC-81A6-BE9493DF8677}" vid="{7A26D0DD-A1A5-444B-B0FB-E7DB9E2D047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1986</TotalTime>
  <Words>4100</Words>
  <Application>Microsoft Office PowerPoint</Application>
  <PresentationFormat>Widescreen</PresentationFormat>
  <Paragraphs>456</Paragraphs>
  <Slides>61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9" baseType="lpstr">
      <vt:lpstr>.VnBlack</vt:lpstr>
      <vt:lpstr>Arial</vt:lpstr>
      <vt:lpstr>Avenir Next LT Pro</vt:lpstr>
      <vt:lpstr>Calibri</vt:lpstr>
      <vt:lpstr>Calibri Light</vt:lpstr>
      <vt:lpstr>Cambria Math</vt:lpstr>
      <vt:lpstr>Modern Love</vt:lpstr>
      <vt:lpstr>MS Mincho</vt:lpstr>
      <vt:lpstr>Symbol</vt:lpstr>
      <vt:lpstr>Times New Roman</vt:lpstr>
      <vt:lpstr>UTM Swiss Condensed</vt:lpstr>
      <vt:lpstr>Wingdings</vt:lpstr>
      <vt:lpstr>BohemianVTI</vt:lpstr>
      <vt:lpstr>Office Theme</vt:lpstr>
      <vt:lpstr>1_Office Theme</vt:lpstr>
      <vt:lpstr>5_Office Theme</vt:lpstr>
      <vt:lpstr>6_Office Theme</vt:lpstr>
      <vt:lpstr>Slide</vt:lpstr>
      <vt:lpstr>THƠ TỰ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LUYỆN TẬP</vt:lpstr>
      <vt:lpstr>PowerPoint Presentation</vt:lpstr>
      <vt:lpstr> Luật chơi: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THƠ TỰ DO</dc:title>
  <cp:lastModifiedBy>Admin</cp:lastModifiedBy>
  <cp:revision>1</cp:revision>
  <dcterms:created xsi:type="dcterms:W3CDTF">2023-01-02T02:22:24Z</dcterms:created>
  <dcterms:modified xsi:type="dcterms:W3CDTF">2023-03-16T23:58:42Z</dcterms:modified>
</cp:coreProperties>
</file>